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1" r:id="rId4"/>
    <p:sldId id="279" r:id="rId5"/>
    <p:sldId id="278" r:id="rId6"/>
    <p:sldId id="272" r:id="rId7"/>
    <p:sldId id="273" r:id="rId8"/>
    <p:sldId id="274" r:id="rId9"/>
    <p:sldId id="275" r:id="rId10"/>
    <p:sldId id="281" r:id="rId11"/>
    <p:sldId id="283" r:id="rId12"/>
    <p:sldId id="277" r:id="rId13"/>
    <p:sldId id="285" r:id="rId14"/>
    <p:sldId id="287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6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U Yongkun" userId="9f03f4a5-7e7a-4a26-ba55-64643d70ff11" providerId="ADAL" clId="{42E18F36-1F64-47BD-83C4-81CC4FC2E30F}"/>
    <pc:docChg chg="custSel modSld">
      <pc:chgData name="WU Yongkun" userId="9f03f4a5-7e7a-4a26-ba55-64643d70ff11" providerId="ADAL" clId="{42E18F36-1F64-47BD-83C4-81CC4FC2E30F}" dt="2024-09-08T11:53:47.647" v="231" actId="20577"/>
      <pc:docMkLst>
        <pc:docMk/>
      </pc:docMkLst>
      <pc:sldChg chg="modSp mod">
        <pc:chgData name="WU Yongkun" userId="9f03f4a5-7e7a-4a26-ba55-64643d70ff11" providerId="ADAL" clId="{42E18F36-1F64-47BD-83C4-81CC4FC2E30F}" dt="2024-09-08T11:52:11.422" v="90" actId="20577"/>
        <pc:sldMkLst>
          <pc:docMk/>
          <pc:sldMk cId="2414881535" sldId="271"/>
        </pc:sldMkLst>
        <pc:spChg chg="mod">
          <ac:chgData name="WU Yongkun" userId="9f03f4a5-7e7a-4a26-ba55-64643d70ff11" providerId="ADAL" clId="{42E18F36-1F64-47BD-83C4-81CC4FC2E30F}" dt="2024-09-08T11:52:11.422" v="90" actId="20577"/>
          <ac:spMkLst>
            <pc:docMk/>
            <pc:sldMk cId="2414881535" sldId="271"/>
            <ac:spMk id="3" creationId="{8B88435D-41BF-4CA0-89D1-084FB1320774}"/>
          </ac:spMkLst>
        </pc:spChg>
      </pc:sldChg>
      <pc:sldChg chg="modSp mod">
        <pc:chgData name="WU Yongkun" userId="9f03f4a5-7e7a-4a26-ba55-64643d70ff11" providerId="ADAL" clId="{42E18F36-1F64-47BD-83C4-81CC4FC2E30F}" dt="2024-09-08T11:52:35.623" v="120" actId="20577"/>
        <pc:sldMkLst>
          <pc:docMk/>
          <pc:sldMk cId="4202046283" sldId="272"/>
        </pc:sldMkLst>
        <pc:spChg chg="mod">
          <ac:chgData name="WU Yongkun" userId="9f03f4a5-7e7a-4a26-ba55-64643d70ff11" providerId="ADAL" clId="{42E18F36-1F64-47BD-83C4-81CC4FC2E30F}" dt="2024-09-08T11:52:35.623" v="120" actId="20577"/>
          <ac:spMkLst>
            <pc:docMk/>
            <pc:sldMk cId="4202046283" sldId="272"/>
            <ac:spMk id="3" creationId="{2EDE0137-6E5A-4DB1-A03B-0740B80EB84B}"/>
          </ac:spMkLst>
        </pc:spChg>
      </pc:sldChg>
      <pc:sldChg chg="modSp mod">
        <pc:chgData name="WU Yongkun" userId="9f03f4a5-7e7a-4a26-ba55-64643d70ff11" providerId="ADAL" clId="{42E18F36-1F64-47BD-83C4-81CC4FC2E30F}" dt="2024-09-08T11:53:18.870" v="173"/>
        <pc:sldMkLst>
          <pc:docMk/>
          <pc:sldMk cId="1239804797" sldId="273"/>
        </pc:sldMkLst>
        <pc:spChg chg="mod">
          <ac:chgData name="WU Yongkun" userId="9f03f4a5-7e7a-4a26-ba55-64643d70ff11" providerId="ADAL" clId="{42E18F36-1F64-47BD-83C4-81CC4FC2E30F}" dt="2024-09-08T11:53:18.870" v="173"/>
          <ac:spMkLst>
            <pc:docMk/>
            <pc:sldMk cId="1239804797" sldId="273"/>
            <ac:spMk id="3" creationId="{2EDE0137-6E5A-4DB1-A03B-0740B80EB84B}"/>
          </ac:spMkLst>
        </pc:spChg>
      </pc:sldChg>
      <pc:sldChg chg="modSp mod">
        <pc:chgData name="WU Yongkun" userId="9f03f4a5-7e7a-4a26-ba55-64643d70ff11" providerId="ADAL" clId="{42E18F36-1F64-47BD-83C4-81CC4FC2E30F}" dt="2024-09-08T11:53:47.647" v="231" actId="20577"/>
        <pc:sldMkLst>
          <pc:docMk/>
          <pc:sldMk cId="1579115420" sldId="274"/>
        </pc:sldMkLst>
        <pc:spChg chg="mod">
          <ac:chgData name="WU Yongkun" userId="9f03f4a5-7e7a-4a26-ba55-64643d70ff11" providerId="ADAL" clId="{42E18F36-1F64-47BD-83C4-81CC4FC2E30F}" dt="2024-09-08T11:53:47.647" v="231" actId="20577"/>
          <ac:spMkLst>
            <pc:docMk/>
            <pc:sldMk cId="1579115420" sldId="274"/>
            <ac:spMk id="3" creationId="{2EDE0137-6E5A-4DB1-A03B-0740B80EB84B}"/>
          </ac:spMkLst>
        </pc:spChg>
      </pc:sldChg>
      <pc:sldChg chg="modSp mod">
        <pc:chgData name="WU Yongkun" userId="9f03f4a5-7e7a-4a26-ba55-64643d70ff11" providerId="ADAL" clId="{42E18F36-1F64-47BD-83C4-81CC4FC2E30F}" dt="2024-09-08T11:52:28.224" v="113" actId="20577"/>
        <pc:sldMkLst>
          <pc:docMk/>
          <pc:sldMk cId="4154251602" sldId="278"/>
        </pc:sldMkLst>
        <pc:spChg chg="mod">
          <ac:chgData name="WU Yongkun" userId="9f03f4a5-7e7a-4a26-ba55-64643d70ff11" providerId="ADAL" clId="{42E18F36-1F64-47BD-83C4-81CC4FC2E30F}" dt="2024-09-08T11:52:28.224" v="113" actId="20577"/>
          <ac:spMkLst>
            <pc:docMk/>
            <pc:sldMk cId="4154251602" sldId="278"/>
            <ac:spMk id="3" creationId="{8B88435D-41BF-4CA0-89D1-084FB132077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67737-079B-4C8D-A6F2-20D95065EB86}" type="datetimeFigureOut">
              <a:rPr lang="zh-TW" altLang="en-US" smtClean="0"/>
              <a:t>2024/9/8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D09E4-0BB2-421E-A7B1-649C4CA42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498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6EDB5-4C72-49EB-9874-C6D8C597891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218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6EDB5-4C72-49EB-9874-C6D8C597891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928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2155CE-7E74-4CC1-B17E-5CBEE1548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188B713-0C15-4D92-9E61-358B55199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7112D0-348E-48DF-B717-5772C322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3A64-0B08-40D4-A87D-00F45929FAA5}" type="datetimeFigureOut">
              <a:rPr lang="zh-TW" altLang="en-US" smtClean="0"/>
              <a:t>2024/9/8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B2D99E-81E4-4D8D-BFED-4E7C6AF8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1D41A8-1124-4E42-B195-1BD4C327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76ED-3EA4-4B73-9F82-FBB5D0E10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87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D61046-1D19-46FF-8BE0-473FD19E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4501F5-2A23-4B56-80ED-460BA5B14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251B86-196D-4FC7-B1FD-44D7F2DC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3A64-0B08-40D4-A87D-00F45929FAA5}" type="datetimeFigureOut">
              <a:rPr lang="zh-TW" altLang="en-US" smtClean="0"/>
              <a:t>2024/9/8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836E65-9C30-43F4-8EB1-75106EE44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5DCD13-93B8-40C7-B48B-3923067B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76ED-3EA4-4B73-9F82-FBB5D0E10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18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9E3CA1C-5137-4A48-9133-84E4B3E9C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992057-C9A0-4BA8-ACC3-637D30912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4871FF-0015-4524-A685-7834F5D9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3A64-0B08-40D4-A87D-00F45929FAA5}" type="datetimeFigureOut">
              <a:rPr lang="zh-TW" altLang="en-US" smtClean="0"/>
              <a:t>2024/9/8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9E5B44-B54C-4C79-8C9D-3662E158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805F5A-12AD-4E0A-9F47-AD7F2553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76ED-3EA4-4B73-9F82-FBB5D0E10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47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635FA8-4C9E-4D65-8839-ED4DFA5D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0AB8BA-8659-4AD5-A691-73AB916DA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568B04-6C6C-4093-8419-5FA51013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3A64-0B08-40D4-A87D-00F45929FAA5}" type="datetimeFigureOut">
              <a:rPr lang="zh-TW" altLang="en-US" smtClean="0"/>
              <a:t>2024/9/8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973254-1757-45B7-9158-9860F119F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6D1B9C-F71C-46D4-A575-B98112439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76ED-3EA4-4B73-9F82-FBB5D0E10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5223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987457-A111-4C9E-ABBB-16DB5CDCD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EE4F23-0C8B-4343-AAC0-320E9E58B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8FCB68-A329-4393-A2FF-10DFA9F0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3A64-0B08-40D4-A87D-00F45929FAA5}" type="datetimeFigureOut">
              <a:rPr lang="zh-TW" altLang="en-US" smtClean="0"/>
              <a:t>2024/9/8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1B99F4-C705-4629-99FF-EBF767992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170438-5131-466F-A067-D0F29F08F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76ED-3EA4-4B73-9F82-FBB5D0E10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81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C004E1-D9C4-4169-A988-9AB47BBB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A61F57-14E5-48BD-8A72-4C6594837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9954E70-FB2C-4D21-ADB6-510E0555B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00AF7E-7AAF-4515-B3DE-CE23ED537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3A64-0B08-40D4-A87D-00F45929FAA5}" type="datetimeFigureOut">
              <a:rPr lang="zh-TW" altLang="en-US" smtClean="0"/>
              <a:t>2024/9/8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D85F2C-5488-4F7C-971D-FE38503D5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A9E671-C5CF-4FAB-990F-C61712676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76ED-3EA4-4B73-9F82-FBB5D0E10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83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8074A5-6E9F-43B2-ADA7-AEF8E6B29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B4154D-6003-42D3-8D2B-736D3AD3D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91281C-69A0-4422-BAD5-C709C16BC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B8EE610-CF45-4C65-9637-A08FBFFF7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5705658-26FA-4BF7-B394-2070A0B69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810052B-ED06-4F8C-B04C-C08D16FC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3A64-0B08-40D4-A87D-00F45929FAA5}" type="datetimeFigureOut">
              <a:rPr lang="zh-TW" altLang="en-US" smtClean="0"/>
              <a:t>2024/9/8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A105298-C5D7-4635-A244-75B731ED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74D5204-D551-4DAC-96EB-DCF88B32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76ED-3EA4-4B73-9F82-FBB5D0E10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94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976EA2-F8EF-46DF-9C15-A14CB3E0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E243BEE-0CFF-49FB-BF5D-C7A9D0BD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3A64-0B08-40D4-A87D-00F45929FAA5}" type="datetimeFigureOut">
              <a:rPr lang="zh-TW" altLang="en-US" smtClean="0"/>
              <a:t>2024/9/8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1FA28A0-D65F-4117-9259-525F00C4E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857D6B0-95FE-434B-8651-369DEB0F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76ED-3EA4-4B73-9F82-FBB5D0E10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71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FD63DB9-BEFF-49F7-8326-9C266717D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3A64-0B08-40D4-A87D-00F45929FAA5}" type="datetimeFigureOut">
              <a:rPr lang="zh-TW" altLang="en-US" smtClean="0"/>
              <a:t>2024/9/8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AEE85AA-ABCC-4754-A381-65C6FC81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0772D0-2B76-45A9-B705-ECAA9679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76ED-3EA4-4B73-9F82-FBB5D0E10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6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AD4EAF-3ADC-4864-9EE2-17D6147AE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0BE454-D4FD-4B70-AA62-852F67F17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8513152-A8C5-49B2-AD3D-BC1A44D8A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570566-C095-4881-A357-EF50F105B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3A64-0B08-40D4-A87D-00F45929FAA5}" type="datetimeFigureOut">
              <a:rPr lang="zh-TW" altLang="en-US" smtClean="0"/>
              <a:t>2024/9/8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98977D-EE5A-45C4-8A5F-4FF66ECE6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A0A01F-1E12-461A-A242-A79815ACE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76ED-3EA4-4B73-9F82-FBB5D0E10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53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322A45-CEEB-468F-B780-1183D3D31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E421C91-29EA-43C8-A54F-6E561DCAF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B8BDF9-20D2-495B-84BA-49037950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898DB6-292A-4823-B92D-A3F8C787A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3A64-0B08-40D4-A87D-00F45929FAA5}" type="datetimeFigureOut">
              <a:rPr lang="zh-TW" altLang="en-US" smtClean="0"/>
              <a:t>2024/9/8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EC52B21-8444-4D35-B17D-1A3F235E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B380FE-3983-4001-82C9-A3AB899A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76ED-3EA4-4B73-9F82-FBB5D0E10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256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E5A8D19-860C-43F5-A80C-598AEC810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614062-DB00-4F89-A274-6D10B0095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31B8EE-6F28-41F4-95C8-8368E1DBC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43A64-0B08-40D4-A87D-00F45929FAA5}" type="datetimeFigureOut">
              <a:rPr lang="zh-TW" altLang="en-US" smtClean="0"/>
              <a:t>2024/9/8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066C51-3377-4711-8FC0-4A74FF18E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5FB8CA-4248-41DA-B062-E271BE05D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576ED-3EA4-4B73-9F82-FBB5D0E10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05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8D74E5-BE44-4822-9914-19438A1CD8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Synthesis</a:t>
            </a:r>
            <a:r>
              <a:rPr lang="zh-TW" altLang="en-US" dirty="0"/>
              <a:t> </a:t>
            </a:r>
            <a:r>
              <a:rPr lang="en-US" altLang="zh-TW" dirty="0"/>
              <a:t>Guide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335DAC6-1C89-4CC9-A092-5266EB1066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SOC</a:t>
            </a:r>
            <a:r>
              <a:rPr lang="zh-TW" altLang="en-US" dirty="0"/>
              <a:t> </a:t>
            </a:r>
            <a:r>
              <a:rPr lang="en-US" altLang="zh-TW" dirty="0"/>
              <a:t>Design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034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1F1F2D-C890-423A-B7CA-CC001E284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/>
          <a:lstStyle/>
          <a:p>
            <a:r>
              <a:rPr lang="en-US" altLang="zh-TW" b="1" dirty="0"/>
              <a:t>1.2.3  Report Timing Summary</a:t>
            </a:r>
          </a:p>
          <a:p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3DE4CC8-A5D9-48C0-9C1F-85AF5E6EA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983" y="874899"/>
            <a:ext cx="9168034" cy="5680537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57459F8C-69E8-4B18-B4D1-21918B01F780}"/>
              </a:ext>
            </a:extLst>
          </p:cNvPr>
          <p:cNvSpPr/>
          <p:nvPr/>
        </p:nvSpPr>
        <p:spPr>
          <a:xfrm>
            <a:off x="2216459" y="4396042"/>
            <a:ext cx="1183689" cy="1937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55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1F1F2D-C890-423A-B7CA-CC001E284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/>
          <a:lstStyle/>
          <a:p>
            <a:pPr lvl="1"/>
            <a:r>
              <a:rPr lang="en-US" altLang="zh-TW" b="1" dirty="0"/>
              <a:t>Export to timing summary file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F1CA515-56C8-4F39-8E4D-B2877B2E1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53" y="865994"/>
            <a:ext cx="9739494" cy="5992006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57459F8C-69E8-4B18-B4D1-21918B01F780}"/>
              </a:ext>
            </a:extLst>
          </p:cNvPr>
          <p:cNvSpPr/>
          <p:nvPr/>
        </p:nvSpPr>
        <p:spPr>
          <a:xfrm>
            <a:off x="3036162" y="4128116"/>
            <a:ext cx="6498455" cy="3195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630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1F1F2D-C890-423A-B7CA-CC001E284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/>
          <a:lstStyle/>
          <a:p>
            <a:r>
              <a:rPr lang="en-US" altLang="zh-TW" b="1" dirty="0"/>
              <a:t>1.2.4  Check the Design Timing Summary</a:t>
            </a:r>
          </a:p>
          <a:p>
            <a:pPr lvl="1"/>
            <a:r>
              <a:rPr lang="en-US" altLang="zh-TW" b="1" dirty="0"/>
              <a:t>Slack time</a:t>
            </a:r>
            <a:r>
              <a:rPr lang="zh-TW" altLang="en-US" b="1" dirty="0"/>
              <a:t> </a:t>
            </a:r>
            <a:r>
              <a:rPr lang="en-US" altLang="zh-TW" b="1" dirty="0"/>
              <a:t>has to be positive integer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14F45C1-2090-40ED-ADB1-A00C43305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042" y="1393792"/>
            <a:ext cx="8691916" cy="5331041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94222520-2BCD-43F3-8EDF-7AB3D8186CA2}"/>
              </a:ext>
            </a:extLst>
          </p:cNvPr>
          <p:cNvSpPr/>
          <p:nvPr/>
        </p:nvSpPr>
        <p:spPr>
          <a:xfrm>
            <a:off x="4964437" y="5308847"/>
            <a:ext cx="5147230" cy="8681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983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A2BCFC2-3236-46C1-A117-55640062E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858" y="1282427"/>
            <a:ext cx="9158882" cy="5442408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1F1F2D-C890-423A-B7CA-CC001E284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/>
          <a:lstStyle/>
          <a:p>
            <a:r>
              <a:rPr lang="en-US" altLang="zh-TW" b="1" dirty="0"/>
              <a:t>1.2.5  Edit Timing Constraints</a:t>
            </a:r>
          </a:p>
          <a:p>
            <a:pPr lvl="1"/>
            <a:r>
              <a:rPr lang="en-US" altLang="zh-TW" b="1" dirty="0"/>
              <a:t>If there is </a:t>
            </a:r>
            <a:r>
              <a:rPr lang="en-US" altLang="zh-TW" b="1" dirty="0">
                <a:solidFill>
                  <a:srgbClr val="FF0000"/>
                </a:solidFill>
              </a:rPr>
              <a:t>negative</a:t>
            </a:r>
            <a:r>
              <a:rPr lang="en-US" altLang="zh-TW" b="1" dirty="0"/>
              <a:t> slack time, you need to increase timing constraints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94222520-2BCD-43F3-8EDF-7AB3D8186CA2}"/>
              </a:ext>
            </a:extLst>
          </p:cNvPr>
          <p:cNvSpPr/>
          <p:nvPr/>
        </p:nvSpPr>
        <p:spPr>
          <a:xfrm>
            <a:off x="4964437" y="5308847"/>
            <a:ext cx="5147230" cy="8681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758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1F1F2D-C890-423A-B7CA-CC001E284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/>
          <a:lstStyle/>
          <a:p>
            <a:pPr lvl="1"/>
            <a:r>
              <a:rPr lang="en-US" altLang="zh-TW" b="1" dirty="0"/>
              <a:t>Edit the </a:t>
            </a:r>
            <a:r>
              <a:rPr lang="en-US" altLang="zh-TW" b="1" dirty="0" err="1"/>
              <a:t>axis_clk</a:t>
            </a:r>
            <a:r>
              <a:rPr lang="en-US" altLang="zh-TW" b="1" dirty="0"/>
              <a:t> constraints, then re-run the timing summary.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76F6BD8-20F9-43DD-9399-CFF3454DB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28" y="852256"/>
            <a:ext cx="9938943" cy="6005744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E27D1854-463E-4F13-AD23-4A7B69A0DBED}"/>
              </a:ext>
            </a:extLst>
          </p:cNvPr>
          <p:cNvSpPr/>
          <p:nvPr/>
        </p:nvSpPr>
        <p:spPr>
          <a:xfrm>
            <a:off x="2038906" y="4174101"/>
            <a:ext cx="1183689" cy="1937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899A370B-D9F4-4918-A479-6539E8EA8399}"/>
              </a:ext>
            </a:extLst>
          </p:cNvPr>
          <p:cNvSpPr/>
          <p:nvPr/>
        </p:nvSpPr>
        <p:spPr>
          <a:xfrm>
            <a:off x="7074024" y="2329024"/>
            <a:ext cx="3667956" cy="4496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3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CE8902-AB0E-406F-95C3-79B6D97A5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Synthesis Guide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A0EBE9-CA39-44D5-8499-68236D66A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We synthesis under【 </a:t>
            </a:r>
            <a:r>
              <a:rPr lang="en-US" altLang="zh-TW" b="1" dirty="0" err="1"/>
              <a:t>Vivado</a:t>
            </a:r>
            <a:r>
              <a:rPr lang="en-US" altLang="zh-TW" b="1" dirty="0"/>
              <a:t> GUI 】</a:t>
            </a:r>
            <a:endParaRPr lang="en-US" altLang="zh-TW" dirty="0"/>
          </a:p>
          <a:p>
            <a:r>
              <a:rPr lang="en-US" altLang="zh-TW" dirty="0"/>
              <a:t>You</a:t>
            </a:r>
            <a:r>
              <a:rPr lang="zh-TW" altLang="en-US" dirty="0"/>
              <a:t> </a:t>
            </a:r>
            <a:r>
              <a:rPr lang="en-US" altLang="zh-TW" dirty="0"/>
              <a:t>need to select the FPGA for Synthesis</a:t>
            </a:r>
          </a:p>
          <a:p>
            <a:pPr lvl="1"/>
            <a:r>
              <a:rPr lang="en-US" altLang="zh-TW" dirty="0"/>
              <a:t>Follow up the </a:t>
            </a:r>
            <a:r>
              <a:rPr lang="en-US" altLang="zh-TW" dirty="0" err="1"/>
              <a:t>SIM_Workflow</a:t>
            </a:r>
            <a:r>
              <a:rPr lang="en-US" altLang="zh-TW" dirty="0"/>
              <a:t> to select FPGA Board</a:t>
            </a:r>
          </a:p>
          <a:p>
            <a:pPr lvl="1"/>
            <a:r>
              <a:rPr lang="en-US" altLang="zh-TW" dirty="0"/>
              <a:t>Edit FPGA Board in the project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74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88435D-41BF-4CA0-89D1-084FB1320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3884"/>
            <a:ext cx="10515600" cy="5733080"/>
          </a:xfrm>
        </p:spPr>
        <p:txBody>
          <a:bodyPr/>
          <a:lstStyle/>
          <a:p>
            <a:r>
              <a:rPr lang="en-US" altLang="zh-TW" sz="3200" b="1" dirty="0"/>
              <a:t>0. Select FPGA board</a:t>
            </a:r>
          </a:p>
          <a:p>
            <a:r>
              <a:rPr lang="en-US" altLang="zh-TW" b="1" dirty="0"/>
              <a:t>0.1. Left click</a:t>
            </a:r>
            <a:r>
              <a:rPr lang="zh-TW" altLang="en-US" b="1" dirty="0"/>
              <a:t> </a:t>
            </a:r>
            <a:r>
              <a:rPr lang="en-US" altLang="zh-TW" b="1" dirty="0"/>
              <a:t>Tools, and then click Settings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F529BDE-C8F9-4CD6-9938-0E0D310F9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641" y="1709203"/>
            <a:ext cx="7884717" cy="4891344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5FF995FA-DE63-4961-AF0D-8982B8F89B53}"/>
              </a:ext>
            </a:extLst>
          </p:cNvPr>
          <p:cNvSpPr/>
          <p:nvPr/>
        </p:nvSpPr>
        <p:spPr>
          <a:xfrm>
            <a:off x="3346880" y="5047652"/>
            <a:ext cx="1979722" cy="1812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20C5B36-0A0F-47E1-BC01-9FB351B3B093}"/>
              </a:ext>
            </a:extLst>
          </p:cNvPr>
          <p:cNvSpPr/>
          <p:nvPr/>
        </p:nvSpPr>
        <p:spPr>
          <a:xfrm>
            <a:off x="3346880" y="2095130"/>
            <a:ext cx="301842" cy="1812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88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88435D-41BF-4CA0-89D1-084FB1320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3884"/>
            <a:ext cx="10515600" cy="5733080"/>
          </a:xfrm>
        </p:spPr>
        <p:txBody>
          <a:bodyPr/>
          <a:lstStyle/>
          <a:p>
            <a:r>
              <a:rPr lang="en-US" altLang="zh-TW" b="1" dirty="0"/>
              <a:t>0.2. Modify</a:t>
            </a:r>
            <a:r>
              <a:rPr lang="zh-TW" altLang="en-US" b="1" dirty="0"/>
              <a:t> </a:t>
            </a:r>
            <a:r>
              <a:rPr lang="en-US" altLang="zh-TW" b="1" dirty="0"/>
              <a:t>Project Device</a:t>
            </a:r>
          </a:p>
          <a:p>
            <a:pPr lvl="1"/>
            <a:r>
              <a:rPr lang="en-US" altLang="zh-TW" b="1" dirty="0"/>
              <a:t>Select PYNQ-Z2 (xc7z020clg400-1)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505A2A5-2979-43B5-BC35-C5AF40807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15" y="1393794"/>
            <a:ext cx="8336691" cy="5153488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C1B56943-7D43-48D8-815F-D4D857D60F71}"/>
              </a:ext>
            </a:extLst>
          </p:cNvPr>
          <p:cNvSpPr/>
          <p:nvPr/>
        </p:nvSpPr>
        <p:spPr>
          <a:xfrm>
            <a:off x="5663953" y="2760955"/>
            <a:ext cx="3195961" cy="1686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280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88435D-41BF-4CA0-89D1-084FB1320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3884"/>
            <a:ext cx="10515600" cy="5733080"/>
          </a:xfrm>
        </p:spPr>
        <p:txBody>
          <a:bodyPr/>
          <a:lstStyle/>
          <a:p>
            <a:r>
              <a:rPr lang="en-US" altLang="zh-TW" sz="3200" b="1" dirty="0"/>
              <a:t>1.1 Add Constraints</a:t>
            </a:r>
          </a:p>
          <a:p>
            <a:r>
              <a:rPr lang="en-US" altLang="zh-TW" b="1" dirty="0"/>
              <a:t>1.1.1 Add Sources </a:t>
            </a:r>
          </a:p>
          <a:p>
            <a:pPr lvl="1"/>
            <a:r>
              <a:rPr lang="en-US" altLang="zh-TW" b="1" dirty="0"/>
              <a:t>【 Right click</a:t>
            </a:r>
            <a:r>
              <a:rPr lang="zh-TW" altLang="en-US" b="1" dirty="0"/>
              <a:t> </a:t>
            </a:r>
            <a:r>
              <a:rPr lang="en-US" altLang="zh-TW" b="1" dirty="0"/>
              <a:t>Design Sources,</a:t>
            </a:r>
            <a:r>
              <a:rPr lang="zh-TW" altLang="en-US" b="1" dirty="0"/>
              <a:t> </a:t>
            </a:r>
            <a:r>
              <a:rPr lang="en-US" altLang="zh-TW" b="1" dirty="0"/>
              <a:t>choose Add Sources 】</a:t>
            </a:r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3F3C668-FB4D-4C42-AFED-8BDAE6EA8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031" y="1872680"/>
            <a:ext cx="7805937" cy="479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5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DE0137-6E5A-4DB1-A03B-0740B80EB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128"/>
            <a:ext cx="10515600" cy="5750835"/>
          </a:xfrm>
        </p:spPr>
        <p:txBody>
          <a:bodyPr/>
          <a:lstStyle/>
          <a:p>
            <a:r>
              <a:rPr lang="en-US" altLang="zh-TW" b="1" dirty="0"/>
              <a:t>1.1.2 Add</a:t>
            </a:r>
            <a:r>
              <a:rPr lang="zh-TW" altLang="en-US" b="1" dirty="0"/>
              <a:t> </a:t>
            </a:r>
            <a:r>
              <a:rPr lang="en-US" altLang="zh-TW" b="1" dirty="0"/>
              <a:t>or Create constraints</a:t>
            </a:r>
          </a:p>
          <a:p>
            <a:pPr lvl="1"/>
            <a:r>
              <a:rPr lang="en-US" altLang="zh-TW" b="1" dirty="0"/>
              <a:t>【Select Add or Create constraints】</a:t>
            </a:r>
            <a:endParaRPr lang="zh-TW" altLang="en-US" b="1" dirty="0"/>
          </a:p>
          <a:p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00B6C8B-459B-40F6-9A49-6F8431EAD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530" y="1332732"/>
            <a:ext cx="8762169" cy="5392103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EE0F195E-F3EB-47AE-BDD0-80072138F14A}"/>
              </a:ext>
            </a:extLst>
          </p:cNvPr>
          <p:cNvSpPr/>
          <p:nvPr/>
        </p:nvSpPr>
        <p:spPr>
          <a:xfrm>
            <a:off x="7066624" y="5658567"/>
            <a:ext cx="568172" cy="2022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588BC4C-A0BC-4DDA-A5F8-00E418B4FD81}"/>
              </a:ext>
            </a:extLst>
          </p:cNvPr>
          <p:cNvSpPr/>
          <p:nvPr/>
        </p:nvSpPr>
        <p:spPr>
          <a:xfrm>
            <a:off x="4811696" y="3125575"/>
            <a:ext cx="1384918" cy="1759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046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918BB50-A45F-4540-A363-F7310993B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258" y="1740023"/>
            <a:ext cx="7754295" cy="4825014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DE0137-6E5A-4DB1-A03B-0740B80EB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128"/>
            <a:ext cx="10515600" cy="5750835"/>
          </a:xfrm>
        </p:spPr>
        <p:txBody>
          <a:bodyPr/>
          <a:lstStyle/>
          <a:p>
            <a:r>
              <a:rPr lang="en-US" altLang="zh-TW" b="1" dirty="0"/>
              <a:t>1.1.3 Add Files</a:t>
            </a:r>
          </a:p>
          <a:p>
            <a:pPr lvl="1"/>
            <a:r>
              <a:rPr lang="en-US" altLang="zh-TW" b="1" dirty="0"/>
              <a:t>【If there are Constraints, select Add files】</a:t>
            </a:r>
          </a:p>
          <a:p>
            <a:pPr lvl="1"/>
            <a:r>
              <a:rPr lang="en-US" altLang="zh-TW" b="1" dirty="0"/>
              <a:t>【If there are no Constraints , select Create file】</a:t>
            </a:r>
          </a:p>
          <a:p>
            <a:pPr lvl="1"/>
            <a:endParaRPr lang="zh-TW" altLang="en-US" b="1" dirty="0"/>
          </a:p>
          <a:p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B75C6A7-2D97-4DB1-9B39-9C10CEF0AD9E}"/>
              </a:ext>
            </a:extLst>
          </p:cNvPr>
          <p:cNvSpPr/>
          <p:nvPr/>
        </p:nvSpPr>
        <p:spPr>
          <a:xfrm>
            <a:off x="5483441" y="5017479"/>
            <a:ext cx="612559" cy="2057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B5490B2-CEF3-4312-9E41-FD578D412A3A}"/>
              </a:ext>
            </a:extLst>
          </p:cNvPr>
          <p:cNvSpPr/>
          <p:nvPr/>
        </p:nvSpPr>
        <p:spPr>
          <a:xfrm>
            <a:off x="6096000" y="5017479"/>
            <a:ext cx="612559" cy="2057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804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DE0137-6E5A-4DB1-A03B-0740B80EB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128"/>
            <a:ext cx="10515600" cy="5750835"/>
          </a:xfrm>
        </p:spPr>
        <p:txBody>
          <a:bodyPr/>
          <a:lstStyle/>
          <a:p>
            <a:r>
              <a:rPr lang="en-US" altLang="zh-TW" b="1" dirty="0"/>
              <a:t>1.2 Modify Clock Constraints</a:t>
            </a:r>
          </a:p>
          <a:p>
            <a:pPr lvl="1"/>
            <a:r>
              <a:rPr lang="en-US" altLang="zh-TW" b="1" dirty="0"/>
              <a:t>1.2.1  Set Clock Constraints </a:t>
            </a:r>
          </a:p>
          <a:p>
            <a:pPr lvl="1"/>
            <a:r>
              <a:rPr lang="en-US" altLang="zh-TW" b="1" dirty="0" err="1"/>
              <a:t>create_clock</a:t>
            </a:r>
            <a:r>
              <a:rPr lang="en-US" altLang="zh-TW" b="1" dirty="0"/>
              <a:t> –period </a:t>
            </a:r>
            <a:r>
              <a:rPr lang="en-US" altLang="zh-TW" b="1" dirty="0" err="1">
                <a:solidFill>
                  <a:srgbClr val="FF0000"/>
                </a:solidFill>
              </a:rPr>
              <a:t>period_time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/>
              <a:t>–name </a:t>
            </a:r>
            <a:r>
              <a:rPr lang="en-US" altLang="zh-TW" b="1" dirty="0" err="1"/>
              <a:t>axis_clk</a:t>
            </a:r>
            <a:r>
              <a:rPr lang="en-US" altLang="zh-TW" b="1" dirty="0"/>
              <a:t> –waveform {</a:t>
            </a:r>
            <a:r>
              <a:rPr lang="en-US" altLang="zh-TW" b="1" dirty="0" err="1">
                <a:solidFill>
                  <a:srgbClr val="FF0000"/>
                </a:solidFill>
              </a:rPr>
              <a:t>Rise_time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 err="1">
                <a:solidFill>
                  <a:srgbClr val="FF0000"/>
                </a:solidFill>
              </a:rPr>
              <a:t>Fall_time</a:t>
            </a:r>
            <a:r>
              <a:rPr lang="en-US" altLang="zh-TW" b="1" dirty="0"/>
              <a:t>} [</a:t>
            </a:r>
            <a:r>
              <a:rPr lang="en-US" altLang="zh-TW" b="1" dirty="0" err="1"/>
              <a:t>get_ports</a:t>
            </a:r>
            <a:r>
              <a:rPr lang="en-US" altLang="zh-TW" b="1" dirty="0"/>
              <a:t> </a:t>
            </a:r>
            <a:r>
              <a:rPr lang="en-US" altLang="zh-TW" b="1" dirty="0" err="1"/>
              <a:t>axis_clk</a:t>
            </a:r>
            <a:r>
              <a:rPr lang="en-US" altLang="zh-TW" b="1" dirty="0"/>
              <a:t>]</a:t>
            </a:r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r>
              <a:rPr lang="en-US" altLang="zh-TW" b="1" dirty="0"/>
              <a:t>1.2.2  </a:t>
            </a:r>
            <a:r>
              <a:rPr lang="en-US" altLang="zh-TW" b="1"/>
              <a:t>Set Top Module </a:t>
            </a:r>
            <a:r>
              <a:rPr lang="en-US" altLang="zh-TW" b="1" dirty="0"/>
              <a:t>before Synthesis</a:t>
            </a:r>
          </a:p>
          <a:p>
            <a:pPr lvl="1"/>
            <a:r>
              <a:rPr lang="en-US" altLang="zh-TW" b="1" dirty="0"/>
              <a:t>Set FIR file as top module.</a:t>
            </a:r>
          </a:p>
          <a:p>
            <a:pPr lvl="1"/>
            <a:endParaRPr lang="en-US" altLang="zh-TW" b="1" dirty="0"/>
          </a:p>
          <a:p>
            <a:pPr lvl="1"/>
            <a:endParaRPr lang="zh-TW" altLang="en-US" b="1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8127D06-7DC6-427D-8967-7F109EC86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34" y="2216727"/>
            <a:ext cx="10612331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15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1F1F2D-C890-423A-B7CA-CC001E284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/>
          <a:lstStyle/>
          <a:p>
            <a:r>
              <a:rPr lang="en-US" altLang="zh-TW" b="1" dirty="0"/>
              <a:t>1.2.2  Run Synthesis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4AF327F-4E81-4314-9F4F-89742BEFF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578" y="968119"/>
            <a:ext cx="8882844" cy="555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06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223</Words>
  <Application>Microsoft Office PowerPoint</Application>
  <PresentationFormat>Widescreen</PresentationFormat>
  <Paragraphs>40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佈景主題</vt:lpstr>
      <vt:lpstr>Synthesis Guide</vt:lpstr>
      <vt:lpstr>Synthesis Guide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XSIM Guide</dc:title>
  <dc:creator>陳揚哲</dc:creator>
  <cp:lastModifiedBy>WU Yongkun</cp:lastModifiedBy>
  <cp:revision>126</cp:revision>
  <dcterms:created xsi:type="dcterms:W3CDTF">2023-10-14T11:35:53Z</dcterms:created>
  <dcterms:modified xsi:type="dcterms:W3CDTF">2024-09-08T11:53:48Z</dcterms:modified>
</cp:coreProperties>
</file>