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9"/>
  </p:notesMasterIdLst>
  <p:sldIdLst>
    <p:sldId id="259" r:id="rId3"/>
    <p:sldId id="350" r:id="rId4"/>
    <p:sldId id="322" r:id="rId5"/>
    <p:sldId id="319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4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01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6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6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5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5CoDA0gtOHVeF4FkotwDY-buLVIoeGzf&amp;si=teFjiOvwbZWLZboe" TargetMode="External"/><Relationship Id="rId2" Type="http://schemas.openxmlformats.org/officeDocument/2006/relationships/hyperlink" Target="https://github.com/roo-nju/hkust-soc-lab/tree/main/Lab4/caravel-soc-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#toolchain-prerequisites" TargetMode="External"/><Relationship Id="rId2" Type="http://schemas.openxmlformats.org/officeDocument/2006/relationships/hyperlink" Target="https://github.com/bol-edu/caravel-s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l-edu/caravel-soc_fpga#run-xilinx-vivado-simulation-of-caravel-soc-fpg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/tree/cpu-tra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Design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Lab4</a:t>
            </a:r>
            <a:r>
              <a:rPr lang="en-US" altLang="zh-CN" dirty="0"/>
              <a:t>-0 – Caravel SOC Simulation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Caravel SOC Introduction - Refer to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PPT: 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-soc-lab/Lab4/caravel-soc-ppt at main · </a:t>
            </a:r>
            <a:r>
              <a:rPr lang="en-US" altLang="zh-CN" dirty="0" err="1">
                <a:hlinkClick r:id="rId2"/>
              </a:rPr>
              <a:t>roo-nju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 (github.com)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Youtube</a:t>
            </a:r>
            <a:r>
              <a:rPr lang="en-US" dirty="0"/>
              <a:t> Channel: </a:t>
            </a:r>
            <a:r>
              <a:rPr lang="en-US" dirty="0">
                <a:hlinkClick r:id="rId3"/>
              </a:rPr>
              <a:t>https://youtube.com/playlist?list=PL5CoDA0gtOHVeF4FkotwDY-buLVIoeGzf&amp;si=teFjiOvwbZWLZboe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540"/>
            <a:ext cx="10515600" cy="546149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Caravel Simulation Verification System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20140" y="1449162"/>
            <a:ext cx="520037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078" y="1259078"/>
            <a:ext cx="3633108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Verilog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testbench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counter_la_tb.v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counter_tb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16’hAB40);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1’b1;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Caravel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.FILENAME(“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counter_la.hex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82343" y="1992086"/>
            <a:ext cx="1608364" cy="1787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67362" y="2833813"/>
            <a:ext cx="1723345" cy="247336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92486" y="4433207"/>
            <a:ext cx="2024743" cy="16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919107" y="3624831"/>
            <a:ext cx="1371600" cy="115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up Caravel SOC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to the </a:t>
            </a:r>
            <a:r>
              <a:rPr lang="en-US" dirty="0" err="1"/>
              <a:t>Github</a:t>
            </a:r>
            <a:r>
              <a:rPr lang="en-US" dirty="0"/>
              <a:t> to bring up Caravel SOC simulation</a:t>
            </a:r>
          </a:p>
          <a:p>
            <a:pPr lvl="1"/>
            <a:r>
              <a:rPr lang="en-US" u="sng" dirty="0">
                <a:solidFill>
                  <a:prstClr val="white">
                    <a:lumMod val="75000"/>
                  </a:prstClr>
                </a:solidFill>
                <a:hlinkClick r:id="rId2"/>
              </a:rPr>
              <a:t>https://github.com/bol-edu/caravel-soc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 (</a:t>
            </a:r>
            <a:r>
              <a:rPr lang="en-US" u="sng" dirty="0" err="1">
                <a:solidFill>
                  <a:prstClr val="white">
                    <a:lumMod val="75000"/>
                  </a:prstClr>
                </a:solidFill>
              </a:rPr>
              <a:t>iverilog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Follow the following step to bring up the Toolchain</a:t>
            </a:r>
          </a:p>
          <a:p>
            <a:pPr lvl="2"/>
            <a:r>
              <a:rPr lang="en-US" dirty="0">
                <a:hlinkClick r:id="rId3"/>
              </a:rPr>
              <a:t>https://github.com/bol-edu/caravel-soc#toolchain-prerequisites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hlinkClick r:id="rId2"/>
              </a:rPr>
              <a:t>Follow the following step to use Xilinx XSIM</a:t>
            </a:r>
          </a:p>
          <a:p>
            <a:pPr lvl="2"/>
            <a:r>
              <a:rPr lang="en-US" dirty="0">
                <a:hlinkClick r:id="rId4"/>
              </a:rPr>
              <a:t>https://github.com/bol-edu/caravel-soc_fpga#run-xilinx-vivado-simulation-of-caravel-soc-fpga</a:t>
            </a:r>
            <a:r>
              <a:rPr lang="en-US" dirty="0"/>
              <a:t>  (</a:t>
            </a:r>
            <a:r>
              <a:rPr lang="en-US" dirty="0" err="1"/>
              <a:t>Xsim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git</a:t>
            </a:r>
            <a:r>
              <a:rPr lang="en-US" dirty="0"/>
              <a:t> clone https://github.com/bol-edu/caravel-soc_fpga</a:t>
            </a:r>
          </a:p>
          <a:p>
            <a:pPr lvl="3"/>
            <a:r>
              <a:rPr lang="en-US" altLang="zh-CN" dirty="0"/>
              <a:t>Follow the link: </a:t>
            </a:r>
            <a:r>
              <a:rPr lang="zh-TW" altLang="en-US" dirty="0"/>
              <a:t> </a:t>
            </a:r>
            <a:r>
              <a:rPr lang="en-US" dirty="0">
                <a:hlinkClick r:id="rId4"/>
              </a:rPr>
              <a:t>https://github.com/bol-edu/caravel-soc_fpga#run-xilinx-vivado-simulation-of-caravel-soc-fpga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Execute the </a:t>
            </a:r>
            <a:r>
              <a:rPr lang="en-US" dirty="0" err="1"/>
              <a:t>xsim</a:t>
            </a:r>
            <a:r>
              <a:rPr lang="en-US" dirty="0"/>
              <a:t> example</a:t>
            </a:r>
          </a:p>
          <a:p>
            <a:r>
              <a:rPr lang="en-US" dirty="0"/>
              <a:t>Run the following </a:t>
            </a:r>
            <a:r>
              <a:rPr lang="en-US" altLang="zh-CN" dirty="0"/>
              <a:t>example</a:t>
            </a:r>
            <a:endParaRPr lang="en-US" dirty="0"/>
          </a:p>
          <a:p>
            <a:pPr lvl="1"/>
            <a:r>
              <a:rPr lang="en-US" dirty="0" err="1"/>
              <a:t>counter_la</a:t>
            </a:r>
            <a:r>
              <a:rPr lang="en-US" dirty="0"/>
              <a:t>, </a:t>
            </a:r>
            <a:r>
              <a:rPr lang="en-US" dirty="0" err="1"/>
              <a:t>coutner_wb</a:t>
            </a:r>
            <a:r>
              <a:rPr lang="en-US" dirty="0"/>
              <a:t>, </a:t>
            </a:r>
            <a:r>
              <a:rPr lang="en-US" dirty="0" err="1"/>
              <a:t>gcd_la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and Learn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/>
              <a:t>Observe the following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spiflash</a:t>
            </a:r>
            <a:r>
              <a:rPr lang="en-US" sz="2800" dirty="0"/>
              <a:t> access &amp; code execution (observe CPU trace )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</a:t>
            </a:r>
            <a:r>
              <a:rPr lang="en-US" sz="2800" dirty="0" err="1"/>
              <a:t>wb</a:t>
            </a:r>
            <a:r>
              <a:rPr lang="en-US" sz="2800" dirty="0"/>
              <a:t> cycles interaction with user project area.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interface with user project with la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User project/RISC-V uses </a:t>
            </a:r>
            <a:r>
              <a:rPr lang="en-US" sz="2800" dirty="0" err="1"/>
              <a:t>mprj</a:t>
            </a:r>
            <a:r>
              <a:rPr lang="en-US" sz="2800" dirty="0"/>
              <a:t> pin, and interacts with </a:t>
            </a:r>
            <a:r>
              <a:rPr lang="en-US" sz="2800" dirty="0" err="1"/>
              <a:t>Testbench</a:t>
            </a:r>
            <a:endParaRPr lang="en-US" sz="2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Learn the following</a:t>
            </a:r>
          </a:p>
          <a:p>
            <a:pPr lvl="1"/>
            <a:r>
              <a:rPr lang="en-US" dirty="0"/>
              <a:t>RISC-V tool chain</a:t>
            </a:r>
          </a:p>
          <a:p>
            <a:pPr lvl="1"/>
            <a:r>
              <a:rPr lang="en-US" dirty="0"/>
              <a:t>Caravel </a:t>
            </a:r>
            <a:r>
              <a:rPr lang="en-US" altLang="zh-CN" dirty="0" err="1"/>
              <a:t>testbench</a:t>
            </a:r>
            <a:r>
              <a:rPr lang="en-US" altLang="zh-CN" dirty="0"/>
              <a:t> structure</a:t>
            </a:r>
          </a:p>
          <a:p>
            <a:pPr lvl="1"/>
            <a:r>
              <a:rPr lang="en-US" altLang="zh-CN" dirty="0"/>
              <a:t>Caravel SOC design </a:t>
            </a:r>
          </a:p>
          <a:p>
            <a:pPr lvl="1"/>
            <a:r>
              <a:rPr lang="en-US" altLang="zh-CN" dirty="0"/>
              <a:t>RISC-V firmware development</a:t>
            </a:r>
          </a:p>
          <a:p>
            <a:pPr lvl="1"/>
            <a:r>
              <a:rPr lang="en-US" altLang="zh-CN" dirty="0"/>
              <a:t>User project integrates with Caravel SOC</a:t>
            </a:r>
          </a:p>
          <a:p>
            <a:pPr lvl="1"/>
            <a:r>
              <a:rPr lang="en-US" dirty="0"/>
              <a:t>GDB + </a:t>
            </a:r>
            <a:r>
              <a:rPr lang="en-US" dirty="0" err="1"/>
              <a:t>GDBWave</a:t>
            </a:r>
            <a:r>
              <a:rPr lang="en-US" dirty="0"/>
              <a:t> Debugging 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 -  (optional )</a:t>
            </a:r>
          </a:p>
          <a:p>
            <a:pPr lvl="1"/>
            <a:r>
              <a:rPr lang="en-US" dirty="0"/>
              <a:t>Trace Verilog code with Vim + </a:t>
            </a:r>
            <a:r>
              <a:rPr lang="en-US" dirty="0" err="1"/>
              <a:t>vtags</a:t>
            </a:r>
            <a:r>
              <a:rPr lang="en-US" dirty="0"/>
              <a:t>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– ( optional )</a:t>
            </a:r>
          </a:p>
          <a:p>
            <a:pPr lvl="1"/>
            <a:r>
              <a:rPr lang="en-US" dirty="0"/>
              <a:t>Using CPU trace  ( </a:t>
            </a:r>
            <a:r>
              <a:rPr lang="en-US" dirty="0">
                <a:hlinkClick r:id="rId2"/>
              </a:rPr>
              <a:t>https://github.com/bol-edu/caravel-soc/tree/cpu-trace</a:t>
            </a:r>
            <a:r>
              <a:rPr lang="en-US" dirty="0"/>
              <a:t> ) - 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  (optional)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449"/>
            <a:ext cx="10515600" cy="1325563"/>
          </a:xfrm>
        </p:spPr>
        <p:txBody>
          <a:bodyPr/>
          <a:lstStyle/>
          <a:p>
            <a:r>
              <a:rPr lang="en-US" dirty="0"/>
              <a:t>You do not need to turn-in report</a:t>
            </a:r>
            <a:br>
              <a:rPr lang="en-US" dirty="0"/>
            </a:br>
            <a:r>
              <a:rPr lang="en-US" dirty="0"/>
              <a:t>This is for you to prepare Lab4-1, Lab4-2</a:t>
            </a:r>
          </a:p>
        </p:txBody>
      </p:sp>
    </p:spTree>
    <p:extLst>
      <p:ext uri="{BB962C8B-B14F-4D97-AF65-F5344CB8AC3E}">
        <p14:creationId xmlns:p14="http://schemas.microsoft.com/office/powerpoint/2010/main" val="915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35404</TotalTime>
  <Words>382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3_Office Theme</vt:lpstr>
      <vt:lpstr>SOC Design Lab</vt:lpstr>
      <vt:lpstr>Background</vt:lpstr>
      <vt:lpstr>Caravel Simulation Verification System</vt:lpstr>
      <vt:lpstr>Bring up Caravel SOC Simulation</vt:lpstr>
      <vt:lpstr>Observe and Learn the following</vt:lpstr>
      <vt:lpstr>You do not need to turn-in report This is for you to prepare Lab4-1, Lab4-2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Xin Zhao</cp:lastModifiedBy>
  <cp:revision>222</cp:revision>
  <dcterms:created xsi:type="dcterms:W3CDTF">2021-09-21T21:35:46Z</dcterms:created>
  <dcterms:modified xsi:type="dcterms:W3CDTF">2024-09-08T12:03:16Z</dcterms:modified>
</cp:coreProperties>
</file>