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sldIdLst>
    <p:sldId id="266" r:id="rId2"/>
    <p:sldId id="257" r:id="rId3"/>
    <p:sldId id="259" r:id="rId4"/>
    <p:sldId id="258" r:id="rId5"/>
    <p:sldId id="261" r:id="rId6"/>
    <p:sldId id="267" r:id="rId7"/>
    <p:sldId id="268" r:id="rId8"/>
    <p:sldId id="269" r:id="rId9"/>
    <p:sldId id="263" r:id="rId10"/>
    <p:sldId id="260" r:id="rId11"/>
    <p:sldId id="262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95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08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38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8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88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9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 Design Final Project</a:t>
            </a:r>
            <a:br>
              <a:rPr lang="en-US" altLang="zh-TW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 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蔡佳凌、曾心妤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8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initial FIR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9" y="2889612"/>
            <a:ext cx="11697141" cy="11337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1260" y="4344614"/>
            <a:ext cx="986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5x0.0625+10x0.125+12x0.25+15x0.5+16x0.5+1x0.25+255x0.125+12x0.0625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=52.9375 =&gt;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00110100.1111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75519" y="3696789"/>
            <a:ext cx="1933303" cy="352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Pre-adder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" y="2868930"/>
            <a:ext cx="11650980" cy="11201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97142" y="3636374"/>
            <a:ext cx="1933303" cy="352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41260" y="4344614"/>
            <a:ext cx="986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5x0.0625+10x0.125+12x0.25+15x0.5+16x0.5+1x0.25+255x0.125+12x0.0625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=52.9375 =&gt;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00110100.1111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13" y="2048147"/>
            <a:ext cx="9758134" cy="39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-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FIR Filter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85" y="2775490"/>
            <a:ext cx="9834390" cy="25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 Filter With Pre-adder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26" y="2752996"/>
            <a:ext cx="9905307" cy="261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iscussions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未使用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DSP48E1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macro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無法直接接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ARM CPU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parameter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燒錄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</a:t>
            </a:r>
            <a:endParaRPr lang="en-US" altLang="zh-TW" sz="260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PuTTy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輸出結果為零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registers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有問題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divider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未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</a:pP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33166" cy="1450757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8-Tap Even Symmetric Systolic FIR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SzPct val="50000"/>
                  <a:buFont typeface="Wingdings" panose="05000000000000000000" pitchFamily="2" charset="2"/>
                  <a:buChar char="l"/>
                </a:pPr>
                <a:r>
                  <a:rPr lang="zh-TW" altLang="en-US" sz="24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400" b="0" i="1" dirty="0" smtClean="0">
                    <a:latin typeface="Cambria Math" panose="02040503050406030204" pitchFamily="18" charset="0"/>
                  </a:rPr>
                  <a:t>Mathematic model</a:t>
                </a:r>
              </a:p>
              <a:p>
                <a:pPr>
                  <a:buSzPct val="50000"/>
                  <a:buFont typeface="Wingdings" panose="05000000000000000000" pitchFamily="2" charset="2"/>
                  <a:buChar char="l"/>
                </a:pPr>
                <a:endParaRPr lang="en-US" altLang="zh-TW" sz="800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(7−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(7−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8" t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0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Architecture (initial)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99432" y="2690950"/>
            <a:ext cx="9454095" cy="2496458"/>
          </a:xfrm>
        </p:spPr>
      </p:pic>
    </p:spTree>
    <p:extLst>
      <p:ext uri="{BB962C8B-B14F-4D97-AF65-F5344CB8AC3E}">
        <p14:creationId xmlns:p14="http://schemas.microsoft.com/office/powerpoint/2010/main" val="27900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 Filter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re-adder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338194" y="1872388"/>
            <a:ext cx="7733269" cy="4315408"/>
          </a:xfrm>
        </p:spPr>
      </p:pic>
    </p:spTree>
    <p:extLst>
      <p:ext uri="{BB962C8B-B14F-4D97-AF65-F5344CB8AC3E}">
        <p14:creationId xmlns:p14="http://schemas.microsoft.com/office/powerpoint/2010/main" val="18360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80915" cy="1450757"/>
          </a:xfrm>
        </p:spPr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Cutset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Retiming of Basic Folded FIR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09" y="1942692"/>
            <a:ext cx="7753350" cy="4200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32366" y="2808514"/>
            <a:ext cx="457200" cy="613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DSP48E1 Macro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1" y="2693126"/>
            <a:ext cx="1851660" cy="2255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03" y="1991694"/>
            <a:ext cx="6974477" cy="3982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14754" y="2586446"/>
            <a:ext cx="1998618" cy="444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3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DSP48E1 Macro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72" y="1802675"/>
            <a:ext cx="7960732" cy="44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X=5,10,12,15,16,1,255,12 (8 bits)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data Y (12 bits)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68696" y="3503509"/>
          <a:ext cx="9515568" cy="445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4">
                  <a:extLst>
                    <a:ext uri="{9D8B030D-6E8A-4147-A177-3AD203B41FA5}">
                      <a16:colId xmlns:a16="http://schemas.microsoft.com/office/drawing/2014/main" val="4288119620"/>
                    </a:ext>
                  </a:extLst>
                </a:gridCol>
                <a:gridCol w="792964">
                  <a:extLst>
                    <a:ext uri="{9D8B030D-6E8A-4147-A177-3AD203B41FA5}">
                      <a16:colId xmlns:a16="http://schemas.microsoft.com/office/drawing/2014/main" val="2460424358"/>
                    </a:ext>
                  </a:extLst>
                </a:gridCol>
                <a:gridCol w="792964">
                  <a:extLst>
                    <a:ext uri="{9D8B030D-6E8A-4147-A177-3AD203B41FA5}">
                      <a16:colId xmlns:a16="http://schemas.microsoft.com/office/drawing/2014/main" val="77776126"/>
                    </a:ext>
                  </a:extLst>
                </a:gridCol>
                <a:gridCol w="792964">
                  <a:extLst>
                    <a:ext uri="{9D8B030D-6E8A-4147-A177-3AD203B41FA5}">
                      <a16:colId xmlns:a16="http://schemas.microsoft.com/office/drawing/2014/main" val="4266365379"/>
                    </a:ext>
                  </a:extLst>
                </a:gridCol>
                <a:gridCol w="792964">
                  <a:extLst>
                    <a:ext uri="{9D8B030D-6E8A-4147-A177-3AD203B41FA5}">
                      <a16:colId xmlns:a16="http://schemas.microsoft.com/office/drawing/2014/main" val="1544410528"/>
                    </a:ext>
                  </a:extLst>
                </a:gridCol>
                <a:gridCol w="792964">
                  <a:extLst>
                    <a:ext uri="{9D8B030D-6E8A-4147-A177-3AD203B41FA5}">
                      <a16:colId xmlns:a16="http://schemas.microsoft.com/office/drawing/2014/main" val="2926138813"/>
                    </a:ext>
                  </a:extLst>
                </a:gridCol>
                <a:gridCol w="792964">
                  <a:extLst>
                    <a:ext uri="{9D8B030D-6E8A-4147-A177-3AD203B41FA5}">
                      <a16:colId xmlns:a16="http://schemas.microsoft.com/office/drawing/2014/main" val="1216536934"/>
                    </a:ext>
                  </a:extLst>
                </a:gridCol>
                <a:gridCol w="792964">
                  <a:extLst>
                    <a:ext uri="{9D8B030D-6E8A-4147-A177-3AD203B41FA5}">
                      <a16:colId xmlns:a16="http://schemas.microsoft.com/office/drawing/2014/main" val="3301014227"/>
                    </a:ext>
                  </a:extLst>
                </a:gridCol>
                <a:gridCol w="792964">
                  <a:extLst>
                    <a:ext uri="{9D8B030D-6E8A-4147-A177-3AD203B41FA5}">
                      <a16:colId xmlns:a16="http://schemas.microsoft.com/office/drawing/2014/main" val="3103005068"/>
                    </a:ext>
                  </a:extLst>
                </a:gridCol>
                <a:gridCol w="792964">
                  <a:extLst>
                    <a:ext uri="{9D8B030D-6E8A-4147-A177-3AD203B41FA5}">
                      <a16:colId xmlns:a16="http://schemas.microsoft.com/office/drawing/2014/main" val="421424106"/>
                    </a:ext>
                  </a:extLst>
                </a:gridCol>
                <a:gridCol w="792964">
                  <a:extLst>
                    <a:ext uri="{9D8B030D-6E8A-4147-A177-3AD203B41FA5}">
                      <a16:colId xmlns:a16="http://schemas.microsoft.com/office/drawing/2014/main" val="941853021"/>
                    </a:ext>
                  </a:extLst>
                </a:gridCol>
                <a:gridCol w="792964">
                  <a:extLst>
                    <a:ext uri="{9D8B030D-6E8A-4147-A177-3AD203B41FA5}">
                      <a16:colId xmlns:a16="http://schemas.microsoft.com/office/drawing/2014/main" val="1424504501"/>
                    </a:ext>
                  </a:extLst>
                </a:gridCol>
              </a:tblGrid>
              <a:tr h="44534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9874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7707086" y="3262450"/>
            <a:ext cx="0" cy="9274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6161" y="418991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Integer (8 bits)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1625" y="4189912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Fraction (4 bits)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Parameter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235" t="13109" r="1941" b="3139"/>
          <a:stretch/>
        </p:blipFill>
        <p:spPr>
          <a:xfrm>
            <a:off x="2390501" y="1754291"/>
            <a:ext cx="7093133" cy="3687841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89264"/>
              </p:ext>
            </p:extLst>
          </p:nvPr>
        </p:nvGraphicFramePr>
        <p:xfrm>
          <a:off x="2062480" y="54982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919686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46609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25134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5146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224964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02517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67885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9488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0.0625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0.0625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4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1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</TotalTime>
  <Words>150</Words>
  <Application>Microsoft Office PowerPoint</Application>
  <PresentationFormat>寬螢幕</PresentationFormat>
  <Paragraphs>51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新細明體</vt:lpstr>
      <vt:lpstr>標楷體</vt:lpstr>
      <vt:lpstr>Calibri</vt:lpstr>
      <vt:lpstr>Calibri Light</vt:lpstr>
      <vt:lpstr>Cambria Math</vt:lpstr>
      <vt:lpstr>Times New Roman</vt:lpstr>
      <vt:lpstr>Wingdings</vt:lpstr>
      <vt:lpstr>Retrospect</vt:lpstr>
      <vt:lpstr>FPGA Design Final Project - FIR Filter</vt:lpstr>
      <vt:lpstr>8-Tap Even Symmetric Systolic FIR Filter </vt:lpstr>
      <vt:lpstr>FIR Filter Architecture (initial)</vt:lpstr>
      <vt:lpstr>FIR Filter With Pre-adder</vt:lpstr>
      <vt:lpstr>Cutset Retiming of Basic Folded FIR Filter </vt:lpstr>
      <vt:lpstr>DSP48E1 Macro</vt:lpstr>
      <vt:lpstr>DSP48E1 Macro</vt:lpstr>
      <vt:lpstr>Input and Output</vt:lpstr>
      <vt:lpstr>Symmetric Parameter</vt:lpstr>
      <vt:lpstr>Simulation – initial FIR Filter </vt:lpstr>
      <vt:lpstr>Simulation - FIR Filter With Pre-adder</vt:lpstr>
      <vt:lpstr>Design Block</vt:lpstr>
      <vt:lpstr>Utilization - initial FIR Filter </vt:lpstr>
      <vt:lpstr>Utilization - FIR Filter With Pre-adder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design  final project</dc:title>
  <dc:creator>心妤 曾</dc:creator>
  <cp:lastModifiedBy>ChiaLing</cp:lastModifiedBy>
  <cp:revision>29</cp:revision>
  <dcterms:created xsi:type="dcterms:W3CDTF">2019-01-14T02:17:13Z</dcterms:created>
  <dcterms:modified xsi:type="dcterms:W3CDTF">2019-01-15T07:26:49Z</dcterms:modified>
</cp:coreProperties>
</file>