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p>
          <a:p>
            <a:r>
              <a:rPr dirty="0" sz="2400" lang="en-US"/>
              <a:t>REGISTER NO AND NMID: </a:t>
            </a:r>
            <a:r>
              <a:rPr altLang="en-GB" dirty="0" sz="2400" lang="en-US"/>
              <a:t>2</a:t>
            </a:r>
            <a:r>
              <a:rPr altLang="en-GB" dirty="0" sz="2400" lang="en-US"/>
              <a:t>1</a:t>
            </a:r>
            <a:r>
              <a:rPr altLang="en-GB" dirty="0" sz="2400" lang="en-US"/>
              <a:t>2</a:t>
            </a:r>
            <a:r>
              <a:rPr altLang="en-GB" dirty="0" sz="2400" lang="en-US"/>
              <a:t>4</a:t>
            </a:r>
            <a:r>
              <a:rPr altLang="en-GB" dirty="0" sz="2400" lang="en-US"/>
              <a:t>0</a:t>
            </a:r>
            <a:r>
              <a:rPr altLang="en-GB" dirty="0" sz="2400" lang="en-US"/>
              <a:t>0</a:t>
            </a:r>
            <a:r>
              <a:rPr altLang="en-GB" dirty="0" sz="2400" lang="en-US"/>
              <a:t>6</a:t>
            </a:r>
            <a:r>
              <a:rPr altLang="en-GB" dirty="0" sz="2400" lang="en-US"/>
              <a:t>5</a:t>
            </a:r>
            <a:r>
              <a:rPr altLang="en-GB" dirty="0" sz="2400" lang="en-US"/>
              <a:t>1</a:t>
            </a:r>
            <a:endParaRPr dirty="0" sz="2400" lang="en-US">
              <a:cs typeface="Calibri"/>
            </a:endParaRPr>
          </a:p>
          <a:p>
            <a:r>
              <a:rPr dirty="0" sz="2400" lang="en-US"/>
              <a:t>DEPARTMENT: </a:t>
            </a:r>
          </a:p>
          <a:p>
            <a:r>
              <a:rPr dirty="0" sz="2400" lang="en-US"/>
              <a:t>COLLEGE:</a:t>
            </a:r>
            <a:r>
              <a:rPr altLang="en-GB" dirty="0" sz="2400" lang="en-US"/>
              <a:t>J</a:t>
            </a:r>
            <a:r>
              <a:rPr altLang="en-GB" dirty="0" sz="2400" lang="en-US"/>
              <a:t>A</a:t>
            </a:r>
            <a:r>
              <a:rPr altLang="en-GB" dirty="0" sz="2400" lang="en-US"/>
              <a:t>Y</a:t>
            </a:r>
            <a:r>
              <a:rPr altLang="en-GB" dirty="0" sz="2400" lang="en-US"/>
              <a:t>A</a:t>
            </a:r>
            <a:r>
              <a:rPr altLang="en-GB" dirty="0" sz="2400" lang="en-US"/>
              <a:t> </a:t>
            </a:r>
            <a:r>
              <a:rPr altLang="en-GB" dirty="0" sz="2400" lang="en-US"/>
              <a:t>C</a:t>
            </a:r>
            <a:r>
              <a:rPr altLang="en-GB" dirty="0" sz="2400" lang="en-US"/>
              <a:t>O</a:t>
            </a:r>
            <a:r>
              <a:rPr altLang="en-GB" dirty="0" sz="2400" lang="en-US"/>
              <a:t>L</a:t>
            </a:r>
            <a:r>
              <a:rPr altLang="en-GB" dirty="0" sz="2400" lang="en-US"/>
              <a:t>L</a:t>
            </a:r>
            <a:r>
              <a:rPr altLang="en-GB" dirty="0" sz="2400" lang="en-US"/>
              <a:t>EGE </a:t>
            </a:r>
            <a:r>
              <a:rPr altLang="en-GB" dirty="0" sz="2400" lang="en-US"/>
              <a:t>O</a:t>
            </a:r>
            <a:r>
              <a:rPr altLang="en-GB" dirty="0" sz="2400" lang="en-US"/>
              <a:t>F</a:t>
            </a:r>
            <a:r>
              <a:rPr altLang="en-GB" dirty="0" sz="2400" lang="en-US"/>
              <a:t> </a:t>
            </a:r>
            <a:r>
              <a:rPr altLang="en-GB" dirty="0" sz="2400" lang="en-US"/>
              <a:t>A</a:t>
            </a:r>
            <a:r>
              <a:rPr altLang="en-GB" dirty="0" sz="2400" lang="en-US"/>
              <a:t>R</a:t>
            </a:r>
            <a:r>
              <a:rPr altLang="en-GB" dirty="0" sz="2400" lang="en-US"/>
              <a:t>T</a:t>
            </a:r>
            <a:r>
              <a:rPr altLang="en-GB" dirty="0" sz="2400" lang="en-US"/>
              <a:t>S</a:t>
            </a:r>
            <a:r>
              <a:rPr altLang="en-GB" dirty="0" sz="2400" lang="en-US"/>
              <a:t> </a:t>
            </a:r>
            <a:r>
              <a:rPr altLang="en-GB" dirty="0" sz="2400" lang="en-US"/>
              <a:t>A</a:t>
            </a:r>
            <a:r>
              <a:rPr altLang="en-GB" dirty="0" sz="2400" lang="en-US"/>
              <a:t>N</a:t>
            </a:r>
            <a:r>
              <a:rPr altLang="en-GB" dirty="0" sz="2400" lang="en-US"/>
              <a:t>D</a:t>
            </a:r>
            <a:r>
              <a:rPr altLang="en-GB" dirty="0" sz="2400" lang="en-US"/>
              <a:t> </a:t>
            </a:r>
            <a:r>
              <a:rPr altLang="en-GB" dirty="0" sz="2400" lang="en-US"/>
              <a:t>S</a:t>
            </a:r>
            <a:r>
              <a:rPr altLang="en-GB" dirty="0" sz="2400" lang="en-US"/>
              <a:t>C</a:t>
            </a:r>
            <a:r>
              <a:rPr altLang="en-GB" dirty="0" sz="2400" lang="en-US"/>
              <a:t>I</a:t>
            </a:r>
            <a:r>
              <a:rPr altLang="en-GB" dirty="0" sz="2400" lang="en-US"/>
              <a:t>ENCE</a:t>
            </a:r>
            <a:r>
              <a:rPr altLang="en-GB" dirty="0" sz="2400" lang="en-US"/>
              <a:t>/</a:t>
            </a:r>
            <a:r>
              <a:rPr altLang="en-GB" dirty="0" sz="2400" lang="en-US"/>
              <a:t>M</a:t>
            </a:r>
            <a:r>
              <a:rPr altLang="en-GB" dirty="0" sz="2400" lang="en-US"/>
              <a:t>A</a:t>
            </a:r>
            <a:r>
              <a:rPr altLang="en-GB" dirty="0" sz="2400" lang="en-US"/>
              <a:t>D</a:t>
            </a:r>
            <a:r>
              <a:rPr altLang="en-GB" dirty="0" sz="2400" lang="en-US"/>
              <a:t>R</a:t>
            </a:r>
            <a:r>
              <a:rPr altLang="en-GB" dirty="0" sz="2400" lang="en-US"/>
              <a:t>A</a:t>
            </a:r>
            <a:r>
              <a:rPr altLang="en-GB" dirty="0" sz="2400" lang="en-US"/>
              <a:t>S</a:t>
            </a:r>
            <a:r>
              <a:rPr altLang="en-GB" dirty="0" sz="2400" lang="en-US"/>
              <a:t> </a:t>
            </a:r>
            <a:r>
              <a:rPr dirty="0" sz="2400" lang="en-US"/>
              <a:t>UNIVERSITY</a:t>
            </a:r>
            <a:endParaRPr altLang="en-US" lang="zh-CN"/>
          </a:p>
          <a:p>
            <a:r>
              <a:rPr dirty="0" sz="2400" lang="en-US"/>
              <a:t>           </a:t>
            </a:r>
            <a:endParaRPr dirty="0" sz="2400" lang="en-IN"/>
          </a:p>
        </p:txBody>
      </p:sp>
      <p:sp>
        <p:nvSpPr>
          <p:cNvPr id="1048707" name=""/>
          <p:cNvSpPr txBox="1"/>
          <p:nvPr/>
        </p:nvSpPr>
        <p:spPr>
          <a:xfrm>
            <a:off x="4941485" y="3314149"/>
            <a:ext cx="4000000" cy="510540"/>
          </a:xfrm>
          <a:prstGeom prst="rect"/>
        </p:spPr>
        <p:txBody>
          <a:bodyPr rtlCol="0" wrap="square">
            <a:spAutoFit/>
          </a:bodyPr>
          <a:p>
            <a:r>
              <a:rPr altLang="en-GB" sz="2800" lang="en-US">
                <a:solidFill>
                  <a:srgbClr val="000000"/>
                </a:solidFill>
              </a:rPr>
              <a:t>R</a:t>
            </a:r>
            <a:r>
              <a:rPr altLang="en-GB" sz="2800" lang="en-US">
                <a:solidFill>
                  <a:srgbClr val="000000"/>
                </a:solidFill>
              </a:rPr>
              <a:t>o</a:t>
            </a:r>
            <a:r>
              <a:rPr altLang="en-GB" sz="2800" lang="en-US">
                <a:solidFill>
                  <a:srgbClr val="000000"/>
                </a:solidFill>
              </a:rPr>
              <a:t>o</a:t>
            </a:r>
            <a:r>
              <a:rPr altLang="en-GB" sz="2800" lang="en-US">
                <a:solidFill>
                  <a:srgbClr val="000000"/>
                </a:solidFill>
              </a:rPr>
              <a:t>b</a:t>
            </a:r>
            <a:r>
              <a:rPr altLang="en-GB" sz="2800" lang="en-US">
                <a:solidFill>
                  <a:srgbClr val="000000"/>
                </a:solidFill>
              </a:rPr>
              <a:t>a</a:t>
            </a:r>
            <a:r>
              <a:rPr altLang="en-GB" sz="2800" lang="en-US">
                <a:solidFill>
                  <a:srgbClr val="000000"/>
                </a:solidFill>
              </a:rPr>
              <a:t>n </a:t>
            </a:r>
            <a:r>
              <a:rPr altLang="en-GB" sz="2800" lang="en-US">
                <a:solidFill>
                  <a:srgbClr val="000000"/>
                </a:solidFill>
              </a:rPr>
              <a:t>c</a:t>
            </a:r>
            <a:r>
              <a:rPr altLang="en-GB" sz="2800" lang="en-US">
                <a:solidFill>
                  <a:srgbClr val="000000"/>
                </a:solidFill>
              </a:rPr>
              <a:t>h</a:t>
            </a:r>
            <a:r>
              <a:rPr altLang="en-GB" sz="2800" lang="en-US">
                <a:solidFill>
                  <a:srgbClr val="000000"/>
                </a:solidFill>
              </a:rPr>
              <a:t>a</a:t>
            </a:r>
            <a:r>
              <a:rPr altLang="en-GB" sz="2800" lang="en-US">
                <a:solidFill>
                  <a:srgbClr val="000000"/>
                </a:solidFill>
              </a:rPr>
              <a:t>k</a:t>
            </a:r>
            <a:r>
              <a:rPr altLang="en-GB" sz="2800" lang="en-US">
                <a:solidFill>
                  <a:srgbClr val="000000"/>
                </a:solidFill>
              </a:rPr>
              <a:t>r</a:t>
            </a:r>
            <a:r>
              <a:rPr altLang="en-GB" sz="2800" lang="en-US">
                <a:solidFill>
                  <a:srgbClr val="000000"/>
                </a:solidFill>
              </a:rPr>
              <a:t>a</a:t>
            </a:r>
            <a:r>
              <a:rPr altLang="en-GB" sz="2800" lang="en-US">
                <a:solidFill>
                  <a:srgbClr val="000000"/>
                </a:solidFill>
              </a:rPr>
              <a:t>varthy </a:t>
            </a:r>
            <a:endParaRPr sz="2800" lang="en-GB">
              <a:solidFill>
                <a:srgbClr val="000000"/>
              </a:solidFill>
            </a:endParaRPr>
          </a:p>
        </p:txBody>
      </p:sp>
      <p:sp>
        <p:nvSpPr>
          <p:cNvPr id="1048708" name=""/>
          <p:cNvSpPr txBox="1"/>
          <p:nvPr/>
        </p:nvSpPr>
        <p:spPr>
          <a:xfrm>
            <a:off x="4680139" y="3993600"/>
            <a:ext cx="4000000" cy="510540"/>
          </a:xfrm>
          <a:prstGeom prst="rect"/>
        </p:spPr>
        <p:txBody>
          <a:bodyPr rtlCol="0" wrap="square">
            <a:spAutoFit/>
          </a:bodyPr>
          <a:p>
            <a:r>
              <a:rPr altLang="en-GB" sz="2800" lang="en-US">
                <a:solidFill>
                  <a:srgbClr val="000000"/>
                </a:solidFill>
              </a:rPr>
              <a:t>B</a:t>
            </a:r>
            <a:r>
              <a:rPr altLang="en-GB" sz="2800" lang="en-US">
                <a:solidFill>
                  <a:srgbClr val="000000"/>
                </a:solidFill>
              </a:rPr>
              <a:t>C</a:t>
            </a:r>
            <a:r>
              <a:rPr altLang="en-GB" sz="2800" lang="en-US">
                <a:solidFill>
                  <a:srgbClr val="000000"/>
                </a:solidFill>
              </a:rPr>
              <a:t>A</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1132698" y="753740"/>
            <a:ext cx="7743424"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2" name=""/>
          <p:cNvSpPr txBox="1"/>
          <p:nvPr/>
        </p:nvSpPr>
        <p:spPr>
          <a:xfrm>
            <a:off x="1132698" y="1592574"/>
            <a:ext cx="4316703" cy="2733041"/>
          </a:xfrm>
          <a:prstGeom prst="rect"/>
        </p:spPr>
        <p:txBody>
          <a:bodyPr rtlCol="0" wrap="square">
            <a:spAutoFit/>
          </a:bodyPr>
          <a:p>
            <a:r>
              <a:rPr sz="1400" lang="en-GB">
                <a:solidFill>
                  <a:srgbClr val="000000"/>
                </a:solidFill>
              </a:rPr>
              <a:t>1. Cover Page – Name, title, photo/logo
2. About Me – Short intro + skills
3. Projects/Work – Images + brief descriptions
4. Experience/Education – Timeline or list
5. Contact Page – Email, phone, social links</a:t>
            </a:r>
            <a:endParaRPr sz="1400" lang="en-GB">
              <a:solidFill>
                <a:srgbClr val="000000"/>
              </a:solidFill>
            </a:endParaRPr>
          </a:p>
        </p:txBody>
      </p:sp>
      <p:pic>
        <p:nvPicPr>
          <p:cNvPr id="2097168" name=""/>
          <p:cNvPicPr>
            <a:picLocks/>
          </p:cNvPicPr>
          <p:nvPr/>
        </p:nvPicPr>
        <p:blipFill>
          <a:blip xmlns:r="http://schemas.openxmlformats.org/officeDocument/2006/relationships" r:embed="rId2"/>
          <a:srcRect l="0" t="0" r="0" b="32"/>
          <a:stretch>
            <a:fillRect/>
          </a:stretch>
        </p:blipFill>
        <p:spPr>
          <a:xfrm>
            <a:off x="4669304" y="4107037"/>
            <a:ext cx="7299511" cy="2596342"/>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FEATURES AND FUNCTIONALITY</a:t>
            </a:r>
          </a:p>
        </p:txBody>
      </p:sp>
      <p:sp>
        <p:nvSpPr>
          <p:cNvPr id="1048672"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2025-09-09T07:42:48Z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