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ROOBAN. 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24132161802521078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COMPUTER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GOVERNMENT ARTS AND SCIENCE COLLEGE THIRUVENNAINALLIUR/ANNAMALAI UNIVERSITY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16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2" name="Google Shape;192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 flipH="1">
            <a:off x="3095700" y="3079850"/>
            <a:ext cx="62577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website with smooth navigation.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Mobile-friendly and visually appealing layout.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project showcase for portfolio building.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(Insert actual screenshots of your project here)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0" y="2256425"/>
            <a:ext cx="98106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created a responsive web project using HTML, CSS, JS.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Gained hands-on experience in web development.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understanding of frontend fundamentals.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can be extended with frameworks or backend integration.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2" name="Google Shape;72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6" name="Google Shape;86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8"/>
          <p:cNvSpPr txBox="1"/>
          <p:nvPr/>
        </p:nvSpPr>
        <p:spPr>
          <a:xfrm rot="612">
            <a:off x="1773864" y="2409039"/>
            <a:ext cx="11801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“Interactive Portfolio Website Project”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7" name="Google Shape;97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2" name="Google Shape;11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2" name="Google Shape;122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1105875" y="2490150"/>
            <a:ext cx="68856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for responsive, user-friendly web applications.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Beginners struggle to structure and style projects effectively.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learning fundamentals through real projects.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739775" y="1934750"/>
            <a:ext cx="84324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web project built using HTML, CSS, and JavaScript.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by following Brad Traversy’s tutorials.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clean design, functionality, and responsive layout.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Demonstrates practical application of web development skills.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2"/>
          <p:cNvSpPr txBox="1"/>
          <p:nvPr/>
        </p:nvSpPr>
        <p:spPr>
          <a:xfrm flipH="1" rot="-376">
            <a:off x="41225" y="2019743"/>
            <a:ext cx="82311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&amp; Beginners – learning web development basics.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Developers – quick reference for project structure.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Users – interact with a simple, responsive website.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3429000" y="1908525"/>
            <a:ext cx="87630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→ Structure and semantic elements.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CSS3 → Styling, layout (Flexbox/Grid), responsive design.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(ES6) → Interactivity and dynamic behavior.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 Code → Development environment.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&amp; GitHub → Version control and hosting.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739775" y="1635900"/>
            <a:ext cx="95346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 / Navigation Bar – easy navigation.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Hero Section – introduction or main focus.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Section – showcases work with images &amp; details.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Section – description of developer/project.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Section – links, forms, or email.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Footer – copyrights/social links.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responsive for mobile and desktop.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755325" y="1712025"/>
            <a:ext cx="97413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Clean, modern UI/UX design.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design across devices.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elements using JavaScript (forms, buttons, toggles, etc.).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Reusable components (cards, grids).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loading and optimized for performance.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