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1583c626e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1583c626e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1583c626e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1583c626e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1583c626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1583c626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1583c626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31583c626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1583c626e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1583c626e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1583c626e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31583c626e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1583c626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1583c626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1583c626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1583c626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1583c626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1583c626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1583c626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1583c626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1583c626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1583c626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1583c626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1583c626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1583c626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1583c626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1583c626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1583c626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469625"/>
            <a:ext cx="50175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Analisis Data Penjualan Perusahaan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Laporan Hasil Analisis Data Penjualan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823850" y="448175"/>
            <a:ext cx="5961000" cy="44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448175"/>
            <a:ext cx="5961100" cy="433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 dan Rekomendasi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Kesimpulan: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</a:t>
            </a:r>
            <a:r>
              <a:rPr lang="id"/>
              <a:t>Produk dengan penjualan tertinggi adalah Classic Cars dan terendah adalah Trains.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-Pola penjualan menunjukkan tren [meningkat/menurun] di bulan tertentu.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-Ukuran transaksi [Small/Medium/Large] memiliki kontribusi tertinggi terhadap total penjualan.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Rekomendasi: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-Tingkatkan pemasaran untuk produk dengan penjualan rendah.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-Lakukan promosi di bulan dengan tren penurunan penjualan.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-Optimalkan strategi berdasarkan kontribusi ukuran deal.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Sumber dan Lampiran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Sumber Data: Google Sheets yang diberikan dalam tugas.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Teknologi: Python (Pandas, Matplotlib, Seaborn).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Lampiran: dibawah ini.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812725" y="299525"/>
            <a:ext cx="6936000" cy="45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Produk dengan Penjualan Tertinggi dan Terendah Source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 seaborn as sns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Grouping berdasarkan PRODUCTLINE dan menjumlahkan QUANTITYORDERED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product_sales = df.groupby("PRODUCTLINE")["QUANTITYORDERED"].sum().sort_values(ascending=False)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Plot hasilnya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plt.figure(figsize=(12,6))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sns.barplot(x=product_sales.index, y=product_sales.values, palette="viridis")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plt.xticks(rotation=45)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plt.title("Total Penjualan per Product Line")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plt.xlabel("Product Line")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plt.ylabel("Total Quantity Ordered")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2725" y="479250"/>
            <a:ext cx="6936000" cy="43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Performa penjualan dari waktu ke waktu Source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Konversi ORDERDATE ke format datetime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df["ORDERDATE"] = pd.to_datetime(df["ORDERDATE"])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Grouping berdasarkan bulan dan menjumlahkan penjualan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sales_over_time = df.groupby(df["ORDERDATE"].dt.to_period("M"))["QUANTITYORDERED"].sum()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Plot hasilnya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plt.figure(figsize=(10, 4))  # Atur ukuran lebih kecil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sales_over_time.plot(marker="o", linestyle="-", color="b", markersize=5, linewidth=2)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Atur tampilan sumbu X agar tidak terlalu padat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plt.xticks(rotation=45, fontsize=8)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plt.yticks(fontsize=8)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plt.title("Tren Penjualan dari Waktu ke Waktu", fontsize=12)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plt.xlabel("Bulan", fontsize=10)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plt.ylabel("Total Quantity Ordered", fontsize=10)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plt.grid(True, linestyle="--", alpha=0.6)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plt.tight_layout()  # Menghindari potongan grafik yang tidak terlihat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2725" y="353450"/>
            <a:ext cx="6936000" cy="447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Korelasi Ukuran Deal dengan Total Penjualan Source Code: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import matplotlib.pyplot as plt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Grouping berdasarkan DEALSIZE dan menghitung kontribusi persentase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deal_size_sales = df.groupby("DEALSIZE")["QUANTITYORDERED"].sum()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deal_size_percentage = (deal_size_sales / deal_size_sales.sum()) *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# Plot Pie Chart dengan ukuran lebih kecil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plt.figure(figsize=(5, 5))  # Ukuran lebih kecil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deal_size_percentage.plot(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kind="pie",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autopct="%1.1f%%",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colors=["lightblue", "lightgreen", "salmon"],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startangle=90,  # Memutar grafik agar lebih rapi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    wedgeprops={"edgecolor": "black", "linewidth": 1}  # Menambah garis tepi untuk kejelasan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plt.title("Persentase Kontribusi Penjualan Berdasarkan Deal Size", fontsize=10)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plt.ylabel("")  # Menghilangkan label sumbu Y agar lebih bersih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plt.tight_layout()  # Menghindari elemen terpotong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plt.show()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Pendahuluan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Tujuan Analisis: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Analisis ini bertujuan untuk mengetahui tren penjualan, performa produk, serta kontribusi ukuran deal terhadap total penjualan.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Metodologi: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-Dataset berasal dari Google Sheets yang diberikan dalam tugas.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-Analisis dilakukan menggunakan Python (Pandas, Seaborn, Matplotlib).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Deskripsi Dataset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0975"/>
            <a:ext cx="7384500" cy="3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Dataset berisi informasi tentang: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ORDERNUMBER: ID unik setiap pesanan.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QUANTITYORDERED: Jumlah unit produk yang dipesan.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PRICEEACH: Harga per unit produk.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ORDERDATE: Tanggal pesanan dibuat.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STATUS: Status pesanan (Shipped, Cancelled, On Hold).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PRODUCTLINE: Kategori produk.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PRODUCTCODE: Kode unik produk.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CUSTOMERNAME &amp; CITY: Nama pelanggan dan lokasi kota.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DEALSIZE: Ukuran transaksi (Small, Medium, Large).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27325" y="573225"/>
            <a:ext cx="8348400" cy="381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25" y="1368725"/>
            <a:ext cx="8348401" cy="240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Produk dengan Penjualan Tertinggi dan Terendah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Visualisasi: Bar Chart jumlah unit terjual berdasarkan PRODUCTLINE.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Interpretasi: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-Produk dengan penjualan tertinggi adalah Classic Cars.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-Produk dengan penjualan terendah adalah Trains.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-Analisis lebih lanjut diperlukan untuk memahami alasan perbedaan penjualan ini.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866775"/>
            <a:ext cx="4587000" cy="35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Performa Penjualan Seiring Waktu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Visualisasi: Line Chart yang menunjukkan total penjualan per bulan/tahun.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Interpretasi: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-Ada pola kenaikan di bulan oktober dan penurunan di bulan januari.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-Mungkin ada faktor musiman yang mempengaruhi tren ini.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333525" y="866775"/>
            <a:ext cx="85047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525" y="1014100"/>
            <a:ext cx="8504700" cy="342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Korelasi Ukuran Deal dengan Total Penjualan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Visualisasi: Pie Chart atau Bar Chart persentase kontribusi masing-masing DEALSIZE (Small, Medium, Large).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Interpretasi: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d"/>
              <a:t>-Ukuran transaksi [Small/Medium/Large] memiliki kontribusi terbesar terhadap total penjualan.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d"/>
              <a:t>-Jika ukuran tertentu memberikan kontribusi rendah, strategi pemasaran dapat disesuaikan.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