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09" r:id="rId1"/>
  </p:sldMasterIdLst>
  <p:notesMasterIdLst>
    <p:notesMasterId r:id="rId104"/>
  </p:notesMasterIdLst>
  <p:sldIdLst>
    <p:sldId id="256" r:id="rId2"/>
    <p:sldId id="257" r:id="rId3"/>
    <p:sldId id="348" r:id="rId4"/>
    <p:sldId id="314" r:id="rId5"/>
    <p:sldId id="349" r:id="rId6"/>
    <p:sldId id="315" r:id="rId7"/>
    <p:sldId id="320" r:id="rId8"/>
    <p:sldId id="317" r:id="rId9"/>
    <p:sldId id="355" r:id="rId10"/>
    <p:sldId id="350" r:id="rId11"/>
    <p:sldId id="359" r:id="rId12"/>
    <p:sldId id="318" r:id="rId13"/>
    <p:sldId id="403" r:id="rId14"/>
    <p:sldId id="402" r:id="rId15"/>
    <p:sldId id="405" r:id="rId16"/>
    <p:sldId id="404" r:id="rId17"/>
    <p:sldId id="319" r:id="rId18"/>
    <p:sldId id="351" r:id="rId19"/>
    <p:sldId id="321" r:id="rId20"/>
    <p:sldId id="406" r:id="rId21"/>
    <p:sldId id="352" r:id="rId22"/>
    <p:sldId id="322" r:id="rId23"/>
    <p:sldId id="407" r:id="rId24"/>
    <p:sldId id="353" r:id="rId25"/>
    <p:sldId id="323" r:id="rId26"/>
    <p:sldId id="426" r:id="rId27"/>
    <p:sldId id="354" r:id="rId28"/>
    <p:sldId id="427" r:id="rId29"/>
    <p:sldId id="324" r:id="rId30"/>
    <p:sldId id="325" r:id="rId31"/>
    <p:sldId id="408" r:id="rId32"/>
    <p:sldId id="409" r:id="rId33"/>
    <p:sldId id="326" r:id="rId34"/>
    <p:sldId id="356" r:id="rId35"/>
    <p:sldId id="357" r:id="rId36"/>
    <p:sldId id="428" r:id="rId37"/>
    <p:sldId id="340" r:id="rId38"/>
    <p:sldId id="358" r:id="rId39"/>
    <p:sldId id="327" r:id="rId40"/>
    <p:sldId id="429" r:id="rId41"/>
    <p:sldId id="330" r:id="rId42"/>
    <p:sldId id="331" r:id="rId43"/>
    <p:sldId id="332" r:id="rId44"/>
    <p:sldId id="333" r:id="rId45"/>
    <p:sldId id="334" r:id="rId46"/>
    <p:sldId id="341" r:id="rId47"/>
    <p:sldId id="342" r:id="rId48"/>
    <p:sldId id="343" r:id="rId49"/>
    <p:sldId id="344" r:id="rId50"/>
    <p:sldId id="345" r:id="rId51"/>
    <p:sldId id="346" r:id="rId52"/>
    <p:sldId id="414" r:id="rId53"/>
    <p:sldId id="347" r:id="rId54"/>
    <p:sldId id="335" r:id="rId55"/>
    <p:sldId id="412" r:id="rId56"/>
    <p:sldId id="410" r:id="rId57"/>
    <p:sldId id="411" r:id="rId58"/>
    <p:sldId id="336" r:id="rId59"/>
    <p:sldId id="337" r:id="rId60"/>
    <p:sldId id="338" r:id="rId61"/>
    <p:sldId id="339" r:id="rId62"/>
    <p:sldId id="360" r:id="rId63"/>
    <p:sldId id="418" r:id="rId64"/>
    <p:sldId id="361" r:id="rId65"/>
    <p:sldId id="364" r:id="rId66"/>
    <p:sldId id="366" r:id="rId67"/>
    <p:sldId id="370" r:id="rId68"/>
    <p:sldId id="372" r:id="rId69"/>
    <p:sldId id="373" r:id="rId70"/>
    <p:sldId id="374" r:id="rId71"/>
    <p:sldId id="375" r:id="rId72"/>
    <p:sldId id="376" r:id="rId73"/>
    <p:sldId id="377" r:id="rId74"/>
    <p:sldId id="378" r:id="rId75"/>
    <p:sldId id="379" r:id="rId76"/>
    <p:sldId id="382" r:id="rId77"/>
    <p:sldId id="380" r:id="rId78"/>
    <p:sldId id="383" r:id="rId79"/>
    <p:sldId id="381" r:id="rId80"/>
    <p:sldId id="415" r:id="rId81"/>
    <p:sldId id="422" r:id="rId82"/>
    <p:sldId id="385" r:id="rId83"/>
    <p:sldId id="386" r:id="rId84"/>
    <p:sldId id="387" r:id="rId85"/>
    <p:sldId id="388" r:id="rId86"/>
    <p:sldId id="420" r:id="rId87"/>
    <p:sldId id="389" r:id="rId88"/>
    <p:sldId id="390" r:id="rId89"/>
    <p:sldId id="391" r:id="rId90"/>
    <p:sldId id="392" r:id="rId91"/>
    <p:sldId id="393" r:id="rId92"/>
    <p:sldId id="394" r:id="rId93"/>
    <p:sldId id="421" r:id="rId94"/>
    <p:sldId id="396" r:id="rId95"/>
    <p:sldId id="395" r:id="rId96"/>
    <p:sldId id="397" r:id="rId97"/>
    <p:sldId id="398" r:id="rId98"/>
    <p:sldId id="416" r:id="rId99"/>
    <p:sldId id="400" r:id="rId100"/>
    <p:sldId id="417" r:id="rId101"/>
    <p:sldId id="423" r:id="rId102"/>
    <p:sldId id="401" r:id="rId103"/>
  </p:sldIdLst>
  <p:sldSz cx="13433425" cy="7556500"/>
  <p:notesSz cx="10083800" cy="7556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78"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8" roundtripDataSignature="AMtx7mhawoCZlCultuUR3y7PDcjzA1E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143ABA-E654-4FB0-AD54-945217CD2071}" v="42" dt="2022-08-30T18:06:15.0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6" autoAdjust="0"/>
    <p:restoredTop sz="94660"/>
  </p:normalViewPr>
  <p:slideViewPr>
    <p:cSldViewPr snapToGrid="0">
      <p:cViewPr varScale="1">
        <p:scale>
          <a:sx n="95" d="100"/>
          <a:sy n="95" d="100"/>
        </p:scale>
        <p:origin x="798" y="90"/>
      </p:cViewPr>
      <p:guideLst>
        <p:guide orient="horz" pos="2880"/>
        <p:guide pos="28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microsoft.com/office/2016/11/relationships/changesInfo" Target="changesInfos/changesInfo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customschemas.google.com/relationships/presentationmetadata" Target="meta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14"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cho Cabanes" userId="9782b9fce30d839c" providerId="LiveId" clId="{271F91D5-619D-4227-96A3-6E2100C06681}"/>
    <pc:docChg chg="modSld modMainMaster modNotesMaster">
      <pc:chgData name="Nacho Cabanes" userId="9782b9fce30d839c" providerId="LiveId" clId="{271F91D5-619D-4227-96A3-6E2100C06681}" dt="2022-05-28T19:33:30.733" v="0"/>
      <pc:docMkLst>
        <pc:docMk/>
      </pc:docMkLst>
      <pc:sldChg chg="modSp modNotes">
        <pc:chgData name="Nacho Cabanes" userId="9782b9fce30d839c" providerId="LiveId" clId="{271F91D5-619D-4227-96A3-6E2100C06681}" dt="2022-05-28T19:33:30.733" v="0"/>
        <pc:sldMkLst>
          <pc:docMk/>
          <pc:sldMk cId="0" sldId="256"/>
        </pc:sldMkLst>
        <pc:spChg chg="mod">
          <ac:chgData name="Nacho Cabanes" userId="9782b9fce30d839c" providerId="LiveId" clId="{271F91D5-619D-4227-96A3-6E2100C06681}" dt="2022-05-28T19:33:30.733" v="0"/>
          <ac:spMkLst>
            <pc:docMk/>
            <pc:sldMk cId="0" sldId="256"/>
            <ac:spMk id="152" creationId="{00000000-0000-0000-0000-000000000000}"/>
          </ac:spMkLst>
        </pc:spChg>
        <pc:spChg chg="mod">
          <ac:chgData name="Nacho Cabanes" userId="9782b9fce30d839c" providerId="LiveId" clId="{271F91D5-619D-4227-96A3-6E2100C06681}" dt="2022-05-28T19:33:30.733" v="0"/>
          <ac:spMkLst>
            <pc:docMk/>
            <pc:sldMk cId="0" sldId="256"/>
            <ac:spMk id="153" creationId="{00000000-0000-0000-0000-000000000000}"/>
          </ac:spMkLst>
        </pc:spChg>
        <pc:spChg chg="mod">
          <ac:chgData name="Nacho Cabanes" userId="9782b9fce30d839c" providerId="LiveId" clId="{271F91D5-619D-4227-96A3-6E2100C06681}" dt="2022-05-28T19:33:30.733" v="0"/>
          <ac:spMkLst>
            <pc:docMk/>
            <pc:sldMk cId="0" sldId="256"/>
            <ac:spMk id="154" creationId="{00000000-0000-0000-0000-000000000000}"/>
          </ac:spMkLst>
        </pc:spChg>
      </pc:sldChg>
      <pc:sldChg chg="modSp modNotes">
        <pc:chgData name="Nacho Cabanes" userId="9782b9fce30d839c" providerId="LiveId" clId="{271F91D5-619D-4227-96A3-6E2100C06681}" dt="2022-05-28T19:33:30.733" v="0"/>
        <pc:sldMkLst>
          <pc:docMk/>
          <pc:sldMk cId="0" sldId="257"/>
        </pc:sldMkLst>
        <pc:spChg chg="mod">
          <ac:chgData name="Nacho Cabanes" userId="9782b9fce30d839c" providerId="LiveId" clId="{271F91D5-619D-4227-96A3-6E2100C06681}" dt="2022-05-28T19:33:30.733" v="0"/>
          <ac:spMkLst>
            <pc:docMk/>
            <pc:sldMk cId="0" sldId="257"/>
            <ac:spMk id="159" creationId="{00000000-0000-0000-0000-000000000000}"/>
          </ac:spMkLst>
        </pc:spChg>
        <pc:spChg chg="mod">
          <ac:chgData name="Nacho Cabanes" userId="9782b9fce30d839c" providerId="LiveId" clId="{271F91D5-619D-4227-96A3-6E2100C06681}" dt="2022-05-28T19:33:30.733" v="0"/>
          <ac:spMkLst>
            <pc:docMk/>
            <pc:sldMk cId="0" sldId="257"/>
            <ac:spMk id="160" creationId="{00000000-0000-0000-0000-000000000000}"/>
          </ac:spMkLst>
        </pc:spChg>
      </pc:sldChg>
      <pc:sldChg chg="modSp modNotes">
        <pc:chgData name="Nacho Cabanes" userId="9782b9fce30d839c" providerId="LiveId" clId="{271F91D5-619D-4227-96A3-6E2100C06681}" dt="2022-05-28T19:33:30.733" v="0"/>
        <pc:sldMkLst>
          <pc:docMk/>
          <pc:sldMk cId="0" sldId="258"/>
        </pc:sldMkLst>
        <pc:spChg chg="mod">
          <ac:chgData name="Nacho Cabanes" userId="9782b9fce30d839c" providerId="LiveId" clId="{271F91D5-619D-4227-96A3-6E2100C06681}" dt="2022-05-28T19:33:30.733" v="0"/>
          <ac:spMkLst>
            <pc:docMk/>
            <pc:sldMk cId="0" sldId="258"/>
            <ac:spMk id="165" creationId="{00000000-0000-0000-0000-000000000000}"/>
          </ac:spMkLst>
        </pc:spChg>
        <pc:spChg chg="mod">
          <ac:chgData name="Nacho Cabanes" userId="9782b9fce30d839c" providerId="LiveId" clId="{271F91D5-619D-4227-96A3-6E2100C06681}" dt="2022-05-28T19:33:30.733" v="0"/>
          <ac:spMkLst>
            <pc:docMk/>
            <pc:sldMk cId="0" sldId="258"/>
            <ac:spMk id="166" creationId="{00000000-0000-0000-0000-000000000000}"/>
          </ac:spMkLst>
        </pc:spChg>
        <pc:spChg chg="mod">
          <ac:chgData name="Nacho Cabanes" userId="9782b9fce30d839c" providerId="LiveId" clId="{271F91D5-619D-4227-96A3-6E2100C06681}" dt="2022-05-28T19:33:30.733" v="0"/>
          <ac:spMkLst>
            <pc:docMk/>
            <pc:sldMk cId="0" sldId="258"/>
            <ac:spMk id="167" creationId="{00000000-0000-0000-0000-000000000000}"/>
          </ac:spMkLst>
        </pc:spChg>
      </pc:sldChg>
      <pc:sldChg chg="modSp modNotes">
        <pc:chgData name="Nacho Cabanes" userId="9782b9fce30d839c" providerId="LiveId" clId="{271F91D5-619D-4227-96A3-6E2100C06681}" dt="2022-05-28T19:33:30.733" v="0"/>
        <pc:sldMkLst>
          <pc:docMk/>
          <pc:sldMk cId="0" sldId="259"/>
        </pc:sldMkLst>
        <pc:spChg chg="mod">
          <ac:chgData name="Nacho Cabanes" userId="9782b9fce30d839c" providerId="LiveId" clId="{271F91D5-619D-4227-96A3-6E2100C06681}" dt="2022-05-28T19:33:30.733" v="0"/>
          <ac:spMkLst>
            <pc:docMk/>
            <pc:sldMk cId="0" sldId="259"/>
            <ac:spMk id="172" creationId="{00000000-0000-0000-0000-000000000000}"/>
          </ac:spMkLst>
        </pc:spChg>
        <pc:spChg chg="mod">
          <ac:chgData name="Nacho Cabanes" userId="9782b9fce30d839c" providerId="LiveId" clId="{271F91D5-619D-4227-96A3-6E2100C06681}" dt="2022-05-28T19:33:30.733" v="0"/>
          <ac:spMkLst>
            <pc:docMk/>
            <pc:sldMk cId="0" sldId="259"/>
            <ac:spMk id="173" creationId="{00000000-0000-0000-0000-000000000000}"/>
          </ac:spMkLst>
        </pc:spChg>
        <pc:spChg chg="mod">
          <ac:chgData name="Nacho Cabanes" userId="9782b9fce30d839c" providerId="LiveId" clId="{271F91D5-619D-4227-96A3-6E2100C06681}" dt="2022-05-28T19:33:30.733" v="0"/>
          <ac:spMkLst>
            <pc:docMk/>
            <pc:sldMk cId="0" sldId="259"/>
            <ac:spMk id="174" creationId="{00000000-0000-0000-0000-000000000000}"/>
          </ac:spMkLst>
        </pc:spChg>
      </pc:sldChg>
      <pc:sldChg chg="modSp modNotes">
        <pc:chgData name="Nacho Cabanes" userId="9782b9fce30d839c" providerId="LiveId" clId="{271F91D5-619D-4227-96A3-6E2100C06681}" dt="2022-05-28T19:33:30.733" v="0"/>
        <pc:sldMkLst>
          <pc:docMk/>
          <pc:sldMk cId="0" sldId="260"/>
        </pc:sldMkLst>
        <pc:spChg chg="mod">
          <ac:chgData name="Nacho Cabanes" userId="9782b9fce30d839c" providerId="LiveId" clId="{271F91D5-619D-4227-96A3-6E2100C06681}" dt="2022-05-28T19:33:30.733" v="0"/>
          <ac:spMkLst>
            <pc:docMk/>
            <pc:sldMk cId="0" sldId="260"/>
            <ac:spMk id="179" creationId="{00000000-0000-0000-0000-000000000000}"/>
          </ac:spMkLst>
        </pc:spChg>
        <pc:spChg chg="mod">
          <ac:chgData name="Nacho Cabanes" userId="9782b9fce30d839c" providerId="LiveId" clId="{271F91D5-619D-4227-96A3-6E2100C06681}" dt="2022-05-28T19:33:30.733" v="0"/>
          <ac:spMkLst>
            <pc:docMk/>
            <pc:sldMk cId="0" sldId="260"/>
            <ac:spMk id="180" creationId="{00000000-0000-0000-0000-000000000000}"/>
          </ac:spMkLst>
        </pc:spChg>
        <pc:spChg chg="mod">
          <ac:chgData name="Nacho Cabanes" userId="9782b9fce30d839c" providerId="LiveId" clId="{271F91D5-619D-4227-96A3-6E2100C06681}" dt="2022-05-28T19:33:30.733" v="0"/>
          <ac:spMkLst>
            <pc:docMk/>
            <pc:sldMk cId="0" sldId="260"/>
            <ac:spMk id="181" creationId="{00000000-0000-0000-0000-000000000000}"/>
          </ac:spMkLst>
        </pc:spChg>
      </pc:sldChg>
      <pc:sldChg chg="modSp modNotes">
        <pc:chgData name="Nacho Cabanes" userId="9782b9fce30d839c" providerId="LiveId" clId="{271F91D5-619D-4227-96A3-6E2100C06681}" dt="2022-05-28T19:33:30.733" v="0"/>
        <pc:sldMkLst>
          <pc:docMk/>
          <pc:sldMk cId="0" sldId="261"/>
        </pc:sldMkLst>
        <pc:spChg chg="mod">
          <ac:chgData name="Nacho Cabanes" userId="9782b9fce30d839c" providerId="LiveId" clId="{271F91D5-619D-4227-96A3-6E2100C06681}" dt="2022-05-28T19:33:30.733" v="0"/>
          <ac:spMkLst>
            <pc:docMk/>
            <pc:sldMk cId="0" sldId="261"/>
            <ac:spMk id="186" creationId="{00000000-0000-0000-0000-000000000000}"/>
          </ac:spMkLst>
        </pc:spChg>
        <pc:spChg chg="mod">
          <ac:chgData name="Nacho Cabanes" userId="9782b9fce30d839c" providerId="LiveId" clId="{271F91D5-619D-4227-96A3-6E2100C06681}" dt="2022-05-28T19:33:30.733" v="0"/>
          <ac:spMkLst>
            <pc:docMk/>
            <pc:sldMk cId="0" sldId="261"/>
            <ac:spMk id="187" creationId="{00000000-0000-0000-0000-000000000000}"/>
          </ac:spMkLst>
        </pc:spChg>
        <pc:spChg chg="mod">
          <ac:chgData name="Nacho Cabanes" userId="9782b9fce30d839c" providerId="LiveId" clId="{271F91D5-619D-4227-96A3-6E2100C06681}" dt="2022-05-28T19:33:30.733" v="0"/>
          <ac:spMkLst>
            <pc:docMk/>
            <pc:sldMk cId="0" sldId="261"/>
            <ac:spMk id="188" creationId="{00000000-0000-0000-0000-000000000000}"/>
          </ac:spMkLst>
        </pc:spChg>
      </pc:sldChg>
      <pc:sldChg chg="modSp modNotes">
        <pc:chgData name="Nacho Cabanes" userId="9782b9fce30d839c" providerId="LiveId" clId="{271F91D5-619D-4227-96A3-6E2100C06681}" dt="2022-05-28T19:33:30.733" v="0"/>
        <pc:sldMkLst>
          <pc:docMk/>
          <pc:sldMk cId="0" sldId="262"/>
        </pc:sldMkLst>
        <pc:spChg chg="mod">
          <ac:chgData name="Nacho Cabanes" userId="9782b9fce30d839c" providerId="LiveId" clId="{271F91D5-619D-4227-96A3-6E2100C06681}" dt="2022-05-28T19:33:30.733" v="0"/>
          <ac:spMkLst>
            <pc:docMk/>
            <pc:sldMk cId="0" sldId="262"/>
            <ac:spMk id="193" creationId="{00000000-0000-0000-0000-000000000000}"/>
          </ac:spMkLst>
        </pc:spChg>
        <pc:spChg chg="mod">
          <ac:chgData name="Nacho Cabanes" userId="9782b9fce30d839c" providerId="LiveId" clId="{271F91D5-619D-4227-96A3-6E2100C06681}" dt="2022-05-28T19:33:30.733" v="0"/>
          <ac:spMkLst>
            <pc:docMk/>
            <pc:sldMk cId="0" sldId="262"/>
            <ac:spMk id="194" creationId="{00000000-0000-0000-0000-000000000000}"/>
          </ac:spMkLst>
        </pc:spChg>
        <pc:spChg chg="mod">
          <ac:chgData name="Nacho Cabanes" userId="9782b9fce30d839c" providerId="LiveId" clId="{271F91D5-619D-4227-96A3-6E2100C06681}" dt="2022-05-28T19:33:30.733" v="0"/>
          <ac:spMkLst>
            <pc:docMk/>
            <pc:sldMk cId="0" sldId="262"/>
            <ac:spMk id="195" creationId="{00000000-0000-0000-0000-000000000000}"/>
          </ac:spMkLst>
        </pc:spChg>
      </pc:sldChg>
      <pc:sldChg chg="modSp modNotes">
        <pc:chgData name="Nacho Cabanes" userId="9782b9fce30d839c" providerId="LiveId" clId="{271F91D5-619D-4227-96A3-6E2100C06681}" dt="2022-05-28T19:33:30.733" v="0"/>
        <pc:sldMkLst>
          <pc:docMk/>
          <pc:sldMk cId="0" sldId="263"/>
        </pc:sldMkLst>
        <pc:spChg chg="mod">
          <ac:chgData name="Nacho Cabanes" userId="9782b9fce30d839c" providerId="LiveId" clId="{271F91D5-619D-4227-96A3-6E2100C06681}" dt="2022-05-28T19:33:30.733" v="0"/>
          <ac:spMkLst>
            <pc:docMk/>
            <pc:sldMk cId="0" sldId="263"/>
            <ac:spMk id="200" creationId="{00000000-0000-0000-0000-000000000000}"/>
          </ac:spMkLst>
        </pc:spChg>
        <pc:spChg chg="mod">
          <ac:chgData name="Nacho Cabanes" userId="9782b9fce30d839c" providerId="LiveId" clId="{271F91D5-619D-4227-96A3-6E2100C06681}" dt="2022-05-28T19:33:30.733" v="0"/>
          <ac:spMkLst>
            <pc:docMk/>
            <pc:sldMk cId="0" sldId="263"/>
            <ac:spMk id="201" creationId="{00000000-0000-0000-0000-000000000000}"/>
          </ac:spMkLst>
        </pc:spChg>
        <pc:spChg chg="mod">
          <ac:chgData name="Nacho Cabanes" userId="9782b9fce30d839c" providerId="LiveId" clId="{271F91D5-619D-4227-96A3-6E2100C06681}" dt="2022-05-28T19:33:30.733" v="0"/>
          <ac:spMkLst>
            <pc:docMk/>
            <pc:sldMk cId="0" sldId="263"/>
            <ac:spMk id="202" creationId="{00000000-0000-0000-0000-000000000000}"/>
          </ac:spMkLst>
        </pc:spChg>
        <pc:spChg chg="mod">
          <ac:chgData name="Nacho Cabanes" userId="9782b9fce30d839c" providerId="LiveId" clId="{271F91D5-619D-4227-96A3-6E2100C06681}" dt="2022-05-28T19:33:30.733" v="0"/>
          <ac:spMkLst>
            <pc:docMk/>
            <pc:sldMk cId="0" sldId="263"/>
            <ac:spMk id="203" creationId="{00000000-0000-0000-0000-000000000000}"/>
          </ac:spMkLst>
        </pc:spChg>
        <pc:spChg chg="mod">
          <ac:chgData name="Nacho Cabanes" userId="9782b9fce30d839c" providerId="LiveId" clId="{271F91D5-619D-4227-96A3-6E2100C06681}" dt="2022-05-28T19:33:30.733" v="0"/>
          <ac:spMkLst>
            <pc:docMk/>
            <pc:sldMk cId="0" sldId="263"/>
            <ac:spMk id="204" creationId="{00000000-0000-0000-0000-000000000000}"/>
          </ac:spMkLst>
        </pc:spChg>
        <pc:spChg chg="mod">
          <ac:chgData name="Nacho Cabanes" userId="9782b9fce30d839c" providerId="LiveId" clId="{271F91D5-619D-4227-96A3-6E2100C06681}" dt="2022-05-28T19:33:30.733" v="0"/>
          <ac:spMkLst>
            <pc:docMk/>
            <pc:sldMk cId="0" sldId="263"/>
            <ac:spMk id="205" creationId="{00000000-0000-0000-0000-000000000000}"/>
          </ac:spMkLst>
        </pc:spChg>
        <pc:spChg chg="mod">
          <ac:chgData name="Nacho Cabanes" userId="9782b9fce30d839c" providerId="LiveId" clId="{271F91D5-619D-4227-96A3-6E2100C06681}" dt="2022-05-28T19:33:30.733" v="0"/>
          <ac:spMkLst>
            <pc:docMk/>
            <pc:sldMk cId="0" sldId="263"/>
            <ac:spMk id="206" creationId="{00000000-0000-0000-0000-000000000000}"/>
          </ac:spMkLst>
        </pc:spChg>
        <pc:spChg chg="mod">
          <ac:chgData name="Nacho Cabanes" userId="9782b9fce30d839c" providerId="LiveId" clId="{271F91D5-619D-4227-96A3-6E2100C06681}" dt="2022-05-28T19:33:30.733" v="0"/>
          <ac:spMkLst>
            <pc:docMk/>
            <pc:sldMk cId="0" sldId="263"/>
            <ac:spMk id="207" creationId="{00000000-0000-0000-0000-000000000000}"/>
          </ac:spMkLst>
        </pc:spChg>
        <pc:spChg chg="mod">
          <ac:chgData name="Nacho Cabanes" userId="9782b9fce30d839c" providerId="LiveId" clId="{271F91D5-619D-4227-96A3-6E2100C06681}" dt="2022-05-28T19:33:30.733" v="0"/>
          <ac:spMkLst>
            <pc:docMk/>
            <pc:sldMk cId="0" sldId="263"/>
            <ac:spMk id="208" creationId="{00000000-0000-0000-0000-000000000000}"/>
          </ac:spMkLst>
        </pc:spChg>
        <pc:spChg chg="mod">
          <ac:chgData name="Nacho Cabanes" userId="9782b9fce30d839c" providerId="LiveId" clId="{271F91D5-619D-4227-96A3-6E2100C06681}" dt="2022-05-28T19:33:30.733" v="0"/>
          <ac:spMkLst>
            <pc:docMk/>
            <pc:sldMk cId="0" sldId="263"/>
            <ac:spMk id="209" creationId="{00000000-0000-0000-0000-000000000000}"/>
          </ac:spMkLst>
        </pc:spChg>
        <pc:spChg chg="mod">
          <ac:chgData name="Nacho Cabanes" userId="9782b9fce30d839c" providerId="LiveId" clId="{271F91D5-619D-4227-96A3-6E2100C06681}" dt="2022-05-28T19:33:30.733" v="0"/>
          <ac:spMkLst>
            <pc:docMk/>
            <pc:sldMk cId="0" sldId="263"/>
            <ac:spMk id="210" creationId="{00000000-0000-0000-0000-000000000000}"/>
          </ac:spMkLst>
        </pc:spChg>
        <pc:spChg chg="mod">
          <ac:chgData name="Nacho Cabanes" userId="9782b9fce30d839c" providerId="LiveId" clId="{271F91D5-619D-4227-96A3-6E2100C06681}" dt="2022-05-28T19:33:30.733" v="0"/>
          <ac:spMkLst>
            <pc:docMk/>
            <pc:sldMk cId="0" sldId="263"/>
            <ac:spMk id="211" creationId="{00000000-0000-0000-0000-000000000000}"/>
          </ac:spMkLst>
        </pc:spChg>
        <pc:spChg chg="mod">
          <ac:chgData name="Nacho Cabanes" userId="9782b9fce30d839c" providerId="LiveId" clId="{271F91D5-619D-4227-96A3-6E2100C06681}" dt="2022-05-28T19:33:30.733" v="0"/>
          <ac:spMkLst>
            <pc:docMk/>
            <pc:sldMk cId="0" sldId="263"/>
            <ac:spMk id="212" creationId="{00000000-0000-0000-0000-000000000000}"/>
          </ac:spMkLst>
        </pc:spChg>
        <pc:spChg chg="mod">
          <ac:chgData name="Nacho Cabanes" userId="9782b9fce30d839c" providerId="LiveId" clId="{271F91D5-619D-4227-96A3-6E2100C06681}" dt="2022-05-28T19:33:30.733" v="0"/>
          <ac:spMkLst>
            <pc:docMk/>
            <pc:sldMk cId="0" sldId="263"/>
            <ac:spMk id="213" creationId="{00000000-0000-0000-0000-000000000000}"/>
          </ac:spMkLst>
        </pc:spChg>
        <pc:spChg chg="mod">
          <ac:chgData name="Nacho Cabanes" userId="9782b9fce30d839c" providerId="LiveId" clId="{271F91D5-619D-4227-96A3-6E2100C06681}" dt="2022-05-28T19:33:30.733" v="0"/>
          <ac:spMkLst>
            <pc:docMk/>
            <pc:sldMk cId="0" sldId="263"/>
            <ac:spMk id="214" creationId="{00000000-0000-0000-0000-000000000000}"/>
          </ac:spMkLst>
        </pc:spChg>
        <pc:spChg chg="mod">
          <ac:chgData name="Nacho Cabanes" userId="9782b9fce30d839c" providerId="LiveId" clId="{271F91D5-619D-4227-96A3-6E2100C06681}" dt="2022-05-28T19:33:30.733" v="0"/>
          <ac:spMkLst>
            <pc:docMk/>
            <pc:sldMk cId="0" sldId="263"/>
            <ac:spMk id="215" creationId="{00000000-0000-0000-0000-000000000000}"/>
          </ac:spMkLst>
        </pc:spChg>
        <pc:spChg chg="mod">
          <ac:chgData name="Nacho Cabanes" userId="9782b9fce30d839c" providerId="LiveId" clId="{271F91D5-619D-4227-96A3-6E2100C06681}" dt="2022-05-28T19:33:30.733" v="0"/>
          <ac:spMkLst>
            <pc:docMk/>
            <pc:sldMk cId="0" sldId="263"/>
            <ac:spMk id="216" creationId="{00000000-0000-0000-0000-000000000000}"/>
          </ac:spMkLst>
        </pc:spChg>
        <pc:spChg chg="mod">
          <ac:chgData name="Nacho Cabanes" userId="9782b9fce30d839c" providerId="LiveId" clId="{271F91D5-619D-4227-96A3-6E2100C06681}" dt="2022-05-28T19:33:30.733" v="0"/>
          <ac:spMkLst>
            <pc:docMk/>
            <pc:sldMk cId="0" sldId="263"/>
            <ac:spMk id="217" creationId="{00000000-0000-0000-0000-000000000000}"/>
          </ac:spMkLst>
        </pc:spChg>
      </pc:sldChg>
      <pc:sldChg chg="modSp modNotes">
        <pc:chgData name="Nacho Cabanes" userId="9782b9fce30d839c" providerId="LiveId" clId="{271F91D5-619D-4227-96A3-6E2100C06681}" dt="2022-05-28T19:33:30.733" v="0"/>
        <pc:sldMkLst>
          <pc:docMk/>
          <pc:sldMk cId="0" sldId="264"/>
        </pc:sldMkLst>
        <pc:spChg chg="mod">
          <ac:chgData name="Nacho Cabanes" userId="9782b9fce30d839c" providerId="LiveId" clId="{271F91D5-619D-4227-96A3-6E2100C06681}" dt="2022-05-28T19:33:30.733" v="0"/>
          <ac:spMkLst>
            <pc:docMk/>
            <pc:sldMk cId="0" sldId="264"/>
            <ac:spMk id="222" creationId="{00000000-0000-0000-0000-000000000000}"/>
          </ac:spMkLst>
        </pc:spChg>
        <pc:spChg chg="mod">
          <ac:chgData name="Nacho Cabanes" userId="9782b9fce30d839c" providerId="LiveId" clId="{271F91D5-619D-4227-96A3-6E2100C06681}" dt="2022-05-28T19:33:30.733" v="0"/>
          <ac:spMkLst>
            <pc:docMk/>
            <pc:sldMk cId="0" sldId="264"/>
            <ac:spMk id="223" creationId="{00000000-0000-0000-0000-000000000000}"/>
          </ac:spMkLst>
        </pc:spChg>
        <pc:spChg chg="mod">
          <ac:chgData name="Nacho Cabanes" userId="9782b9fce30d839c" providerId="LiveId" clId="{271F91D5-619D-4227-96A3-6E2100C06681}" dt="2022-05-28T19:33:30.733" v="0"/>
          <ac:spMkLst>
            <pc:docMk/>
            <pc:sldMk cId="0" sldId="264"/>
            <ac:spMk id="224" creationId="{00000000-0000-0000-0000-000000000000}"/>
          </ac:spMkLst>
        </pc:spChg>
        <pc:spChg chg="mod">
          <ac:chgData name="Nacho Cabanes" userId="9782b9fce30d839c" providerId="LiveId" clId="{271F91D5-619D-4227-96A3-6E2100C06681}" dt="2022-05-28T19:33:30.733" v="0"/>
          <ac:spMkLst>
            <pc:docMk/>
            <pc:sldMk cId="0" sldId="264"/>
            <ac:spMk id="225" creationId="{00000000-0000-0000-0000-000000000000}"/>
          </ac:spMkLst>
        </pc:spChg>
        <pc:spChg chg="mod">
          <ac:chgData name="Nacho Cabanes" userId="9782b9fce30d839c" providerId="LiveId" clId="{271F91D5-619D-4227-96A3-6E2100C06681}" dt="2022-05-28T19:33:30.733" v="0"/>
          <ac:spMkLst>
            <pc:docMk/>
            <pc:sldMk cId="0" sldId="264"/>
            <ac:spMk id="226" creationId="{00000000-0000-0000-0000-000000000000}"/>
          </ac:spMkLst>
        </pc:spChg>
        <pc:spChg chg="mod">
          <ac:chgData name="Nacho Cabanes" userId="9782b9fce30d839c" providerId="LiveId" clId="{271F91D5-619D-4227-96A3-6E2100C06681}" dt="2022-05-28T19:33:30.733" v="0"/>
          <ac:spMkLst>
            <pc:docMk/>
            <pc:sldMk cId="0" sldId="264"/>
            <ac:spMk id="227" creationId="{00000000-0000-0000-0000-000000000000}"/>
          </ac:spMkLst>
        </pc:spChg>
        <pc:spChg chg="mod">
          <ac:chgData name="Nacho Cabanes" userId="9782b9fce30d839c" providerId="LiveId" clId="{271F91D5-619D-4227-96A3-6E2100C06681}" dt="2022-05-28T19:33:30.733" v="0"/>
          <ac:spMkLst>
            <pc:docMk/>
            <pc:sldMk cId="0" sldId="264"/>
            <ac:spMk id="228" creationId="{00000000-0000-0000-0000-000000000000}"/>
          </ac:spMkLst>
        </pc:spChg>
        <pc:spChg chg="mod">
          <ac:chgData name="Nacho Cabanes" userId="9782b9fce30d839c" providerId="LiveId" clId="{271F91D5-619D-4227-96A3-6E2100C06681}" dt="2022-05-28T19:33:30.733" v="0"/>
          <ac:spMkLst>
            <pc:docMk/>
            <pc:sldMk cId="0" sldId="264"/>
            <ac:spMk id="229" creationId="{00000000-0000-0000-0000-000000000000}"/>
          </ac:spMkLst>
        </pc:spChg>
      </pc:sldChg>
      <pc:sldChg chg="modSp modNotes">
        <pc:chgData name="Nacho Cabanes" userId="9782b9fce30d839c" providerId="LiveId" clId="{271F91D5-619D-4227-96A3-6E2100C06681}" dt="2022-05-28T19:33:30.733" v="0"/>
        <pc:sldMkLst>
          <pc:docMk/>
          <pc:sldMk cId="0" sldId="265"/>
        </pc:sldMkLst>
        <pc:spChg chg="mod">
          <ac:chgData name="Nacho Cabanes" userId="9782b9fce30d839c" providerId="LiveId" clId="{271F91D5-619D-4227-96A3-6E2100C06681}" dt="2022-05-28T19:33:30.733" v="0"/>
          <ac:spMkLst>
            <pc:docMk/>
            <pc:sldMk cId="0" sldId="265"/>
            <ac:spMk id="234" creationId="{00000000-0000-0000-0000-000000000000}"/>
          </ac:spMkLst>
        </pc:spChg>
        <pc:spChg chg="mod">
          <ac:chgData name="Nacho Cabanes" userId="9782b9fce30d839c" providerId="LiveId" clId="{271F91D5-619D-4227-96A3-6E2100C06681}" dt="2022-05-28T19:33:30.733" v="0"/>
          <ac:spMkLst>
            <pc:docMk/>
            <pc:sldMk cId="0" sldId="265"/>
            <ac:spMk id="235" creationId="{00000000-0000-0000-0000-000000000000}"/>
          </ac:spMkLst>
        </pc:spChg>
        <pc:spChg chg="mod">
          <ac:chgData name="Nacho Cabanes" userId="9782b9fce30d839c" providerId="LiveId" clId="{271F91D5-619D-4227-96A3-6E2100C06681}" dt="2022-05-28T19:33:30.733" v="0"/>
          <ac:spMkLst>
            <pc:docMk/>
            <pc:sldMk cId="0" sldId="265"/>
            <ac:spMk id="236" creationId="{00000000-0000-0000-0000-000000000000}"/>
          </ac:spMkLst>
        </pc:spChg>
        <pc:spChg chg="mod">
          <ac:chgData name="Nacho Cabanes" userId="9782b9fce30d839c" providerId="LiveId" clId="{271F91D5-619D-4227-96A3-6E2100C06681}" dt="2022-05-28T19:33:30.733" v="0"/>
          <ac:spMkLst>
            <pc:docMk/>
            <pc:sldMk cId="0" sldId="265"/>
            <ac:spMk id="237" creationId="{00000000-0000-0000-0000-000000000000}"/>
          </ac:spMkLst>
        </pc:spChg>
      </pc:sldChg>
      <pc:sldChg chg="modSp modNotes">
        <pc:chgData name="Nacho Cabanes" userId="9782b9fce30d839c" providerId="LiveId" clId="{271F91D5-619D-4227-96A3-6E2100C06681}" dt="2022-05-28T19:33:30.733" v="0"/>
        <pc:sldMkLst>
          <pc:docMk/>
          <pc:sldMk cId="0" sldId="266"/>
        </pc:sldMkLst>
        <pc:spChg chg="mod">
          <ac:chgData name="Nacho Cabanes" userId="9782b9fce30d839c" providerId="LiveId" clId="{271F91D5-619D-4227-96A3-6E2100C06681}" dt="2022-05-28T19:33:30.733" v="0"/>
          <ac:spMkLst>
            <pc:docMk/>
            <pc:sldMk cId="0" sldId="266"/>
            <ac:spMk id="242" creationId="{00000000-0000-0000-0000-000000000000}"/>
          </ac:spMkLst>
        </pc:spChg>
        <pc:spChg chg="mod">
          <ac:chgData name="Nacho Cabanes" userId="9782b9fce30d839c" providerId="LiveId" clId="{271F91D5-619D-4227-96A3-6E2100C06681}" dt="2022-05-28T19:33:30.733" v="0"/>
          <ac:spMkLst>
            <pc:docMk/>
            <pc:sldMk cId="0" sldId="266"/>
            <ac:spMk id="243" creationId="{00000000-0000-0000-0000-000000000000}"/>
          </ac:spMkLst>
        </pc:spChg>
        <pc:spChg chg="mod">
          <ac:chgData name="Nacho Cabanes" userId="9782b9fce30d839c" providerId="LiveId" clId="{271F91D5-619D-4227-96A3-6E2100C06681}" dt="2022-05-28T19:33:30.733" v="0"/>
          <ac:spMkLst>
            <pc:docMk/>
            <pc:sldMk cId="0" sldId="266"/>
            <ac:spMk id="244" creationId="{00000000-0000-0000-0000-000000000000}"/>
          </ac:spMkLst>
        </pc:spChg>
        <pc:spChg chg="mod">
          <ac:chgData name="Nacho Cabanes" userId="9782b9fce30d839c" providerId="LiveId" clId="{271F91D5-619D-4227-96A3-6E2100C06681}" dt="2022-05-28T19:33:30.733" v="0"/>
          <ac:spMkLst>
            <pc:docMk/>
            <pc:sldMk cId="0" sldId="266"/>
            <ac:spMk id="245" creationId="{00000000-0000-0000-0000-000000000000}"/>
          </ac:spMkLst>
        </pc:spChg>
        <pc:spChg chg="mod">
          <ac:chgData name="Nacho Cabanes" userId="9782b9fce30d839c" providerId="LiveId" clId="{271F91D5-619D-4227-96A3-6E2100C06681}" dt="2022-05-28T19:33:30.733" v="0"/>
          <ac:spMkLst>
            <pc:docMk/>
            <pc:sldMk cId="0" sldId="266"/>
            <ac:spMk id="246" creationId="{00000000-0000-0000-0000-000000000000}"/>
          </ac:spMkLst>
        </pc:spChg>
        <pc:spChg chg="mod">
          <ac:chgData name="Nacho Cabanes" userId="9782b9fce30d839c" providerId="LiveId" clId="{271F91D5-619D-4227-96A3-6E2100C06681}" dt="2022-05-28T19:33:30.733" v="0"/>
          <ac:spMkLst>
            <pc:docMk/>
            <pc:sldMk cId="0" sldId="266"/>
            <ac:spMk id="247" creationId="{00000000-0000-0000-0000-000000000000}"/>
          </ac:spMkLst>
        </pc:spChg>
        <pc:spChg chg="mod">
          <ac:chgData name="Nacho Cabanes" userId="9782b9fce30d839c" providerId="LiveId" clId="{271F91D5-619D-4227-96A3-6E2100C06681}" dt="2022-05-28T19:33:30.733" v="0"/>
          <ac:spMkLst>
            <pc:docMk/>
            <pc:sldMk cId="0" sldId="266"/>
            <ac:spMk id="248" creationId="{00000000-0000-0000-0000-000000000000}"/>
          </ac:spMkLst>
        </pc:spChg>
        <pc:spChg chg="mod">
          <ac:chgData name="Nacho Cabanes" userId="9782b9fce30d839c" providerId="LiveId" clId="{271F91D5-619D-4227-96A3-6E2100C06681}" dt="2022-05-28T19:33:30.733" v="0"/>
          <ac:spMkLst>
            <pc:docMk/>
            <pc:sldMk cId="0" sldId="266"/>
            <ac:spMk id="249" creationId="{00000000-0000-0000-0000-000000000000}"/>
          </ac:spMkLst>
        </pc:spChg>
        <pc:spChg chg="mod">
          <ac:chgData name="Nacho Cabanes" userId="9782b9fce30d839c" providerId="LiveId" clId="{271F91D5-619D-4227-96A3-6E2100C06681}" dt="2022-05-28T19:33:30.733" v="0"/>
          <ac:spMkLst>
            <pc:docMk/>
            <pc:sldMk cId="0" sldId="266"/>
            <ac:spMk id="250" creationId="{00000000-0000-0000-0000-000000000000}"/>
          </ac:spMkLst>
        </pc:spChg>
        <pc:spChg chg="mod">
          <ac:chgData name="Nacho Cabanes" userId="9782b9fce30d839c" providerId="LiveId" clId="{271F91D5-619D-4227-96A3-6E2100C06681}" dt="2022-05-28T19:33:30.733" v="0"/>
          <ac:spMkLst>
            <pc:docMk/>
            <pc:sldMk cId="0" sldId="266"/>
            <ac:spMk id="251" creationId="{00000000-0000-0000-0000-000000000000}"/>
          </ac:spMkLst>
        </pc:spChg>
      </pc:sldChg>
      <pc:sldChg chg="modSp modNotes">
        <pc:chgData name="Nacho Cabanes" userId="9782b9fce30d839c" providerId="LiveId" clId="{271F91D5-619D-4227-96A3-6E2100C06681}" dt="2022-05-28T19:33:30.733" v="0"/>
        <pc:sldMkLst>
          <pc:docMk/>
          <pc:sldMk cId="0" sldId="267"/>
        </pc:sldMkLst>
        <pc:spChg chg="mod">
          <ac:chgData name="Nacho Cabanes" userId="9782b9fce30d839c" providerId="LiveId" clId="{271F91D5-619D-4227-96A3-6E2100C06681}" dt="2022-05-28T19:33:30.733" v="0"/>
          <ac:spMkLst>
            <pc:docMk/>
            <pc:sldMk cId="0" sldId="267"/>
            <ac:spMk id="256" creationId="{00000000-0000-0000-0000-000000000000}"/>
          </ac:spMkLst>
        </pc:spChg>
        <pc:spChg chg="mod">
          <ac:chgData name="Nacho Cabanes" userId="9782b9fce30d839c" providerId="LiveId" clId="{271F91D5-619D-4227-96A3-6E2100C06681}" dt="2022-05-28T19:33:30.733" v="0"/>
          <ac:spMkLst>
            <pc:docMk/>
            <pc:sldMk cId="0" sldId="267"/>
            <ac:spMk id="257" creationId="{00000000-0000-0000-0000-000000000000}"/>
          </ac:spMkLst>
        </pc:spChg>
        <pc:spChg chg="mod">
          <ac:chgData name="Nacho Cabanes" userId="9782b9fce30d839c" providerId="LiveId" clId="{271F91D5-619D-4227-96A3-6E2100C06681}" dt="2022-05-28T19:33:30.733" v="0"/>
          <ac:spMkLst>
            <pc:docMk/>
            <pc:sldMk cId="0" sldId="267"/>
            <ac:spMk id="258" creationId="{00000000-0000-0000-0000-000000000000}"/>
          </ac:spMkLst>
        </pc:spChg>
        <pc:spChg chg="mod">
          <ac:chgData name="Nacho Cabanes" userId="9782b9fce30d839c" providerId="LiveId" clId="{271F91D5-619D-4227-96A3-6E2100C06681}" dt="2022-05-28T19:33:30.733" v="0"/>
          <ac:spMkLst>
            <pc:docMk/>
            <pc:sldMk cId="0" sldId="267"/>
            <ac:spMk id="259" creationId="{00000000-0000-0000-0000-000000000000}"/>
          </ac:spMkLst>
        </pc:spChg>
        <pc:spChg chg="mod">
          <ac:chgData name="Nacho Cabanes" userId="9782b9fce30d839c" providerId="LiveId" clId="{271F91D5-619D-4227-96A3-6E2100C06681}" dt="2022-05-28T19:33:30.733" v="0"/>
          <ac:spMkLst>
            <pc:docMk/>
            <pc:sldMk cId="0" sldId="267"/>
            <ac:spMk id="260" creationId="{00000000-0000-0000-0000-000000000000}"/>
          </ac:spMkLst>
        </pc:spChg>
        <pc:spChg chg="mod">
          <ac:chgData name="Nacho Cabanes" userId="9782b9fce30d839c" providerId="LiveId" clId="{271F91D5-619D-4227-96A3-6E2100C06681}" dt="2022-05-28T19:33:30.733" v="0"/>
          <ac:spMkLst>
            <pc:docMk/>
            <pc:sldMk cId="0" sldId="267"/>
            <ac:spMk id="261" creationId="{00000000-0000-0000-0000-000000000000}"/>
          </ac:spMkLst>
        </pc:spChg>
        <pc:spChg chg="mod">
          <ac:chgData name="Nacho Cabanes" userId="9782b9fce30d839c" providerId="LiveId" clId="{271F91D5-619D-4227-96A3-6E2100C06681}" dt="2022-05-28T19:33:30.733" v="0"/>
          <ac:spMkLst>
            <pc:docMk/>
            <pc:sldMk cId="0" sldId="267"/>
            <ac:spMk id="262" creationId="{00000000-0000-0000-0000-000000000000}"/>
          </ac:spMkLst>
        </pc:spChg>
        <pc:spChg chg="mod">
          <ac:chgData name="Nacho Cabanes" userId="9782b9fce30d839c" providerId="LiveId" clId="{271F91D5-619D-4227-96A3-6E2100C06681}" dt="2022-05-28T19:33:30.733" v="0"/>
          <ac:spMkLst>
            <pc:docMk/>
            <pc:sldMk cId="0" sldId="267"/>
            <ac:spMk id="263" creationId="{00000000-0000-0000-0000-000000000000}"/>
          </ac:spMkLst>
        </pc:spChg>
        <pc:spChg chg="mod">
          <ac:chgData name="Nacho Cabanes" userId="9782b9fce30d839c" providerId="LiveId" clId="{271F91D5-619D-4227-96A3-6E2100C06681}" dt="2022-05-28T19:33:30.733" v="0"/>
          <ac:spMkLst>
            <pc:docMk/>
            <pc:sldMk cId="0" sldId="267"/>
            <ac:spMk id="264" creationId="{00000000-0000-0000-0000-000000000000}"/>
          </ac:spMkLst>
        </pc:spChg>
        <pc:spChg chg="mod">
          <ac:chgData name="Nacho Cabanes" userId="9782b9fce30d839c" providerId="LiveId" clId="{271F91D5-619D-4227-96A3-6E2100C06681}" dt="2022-05-28T19:33:30.733" v="0"/>
          <ac:spMkLst>
            <pc:docMk/>
            <pc:sldMk cId="0" sldId="267"/>
            <ac:spMk id="265" creationId="{00000000-0000-0000-0000-000000000000}"/>
          </ac:spMkLst>
        </pc:spChg>
        <pc:spChg chg="mod">
          <ac:chgData name="Nacho Cabanes" userId="9782b9fce30d839c" providerId="LiveId" clId="{271F91D5-619D-4227-96A3-6E2100C06681}" dt="2022-05-28T19:33:30.733" v="0"/>
          <ac:spMkLst>
            <pc:docMk/>
            <pc:sldMk cId="0" sldId="267"/>
            <ac:spMk id="266" creationId="{00000000-0000-0000-0000-000000000000}"/>
          </ac:spMkLst>
        </pc:spChg>
        <pc:spChg chg="mod">
          <ac:chgData name="Nacho Cabanes" userId="9782b9fce30d839c" providerId="LiveId" clId="{271F91D5-619D-4227-96A3-6E2100C06681}" dt="2022-05-28T19:33:30.733" v="0"/>
          <ac:spMkLst>
            <pc:docMk/>
            <pc:sldMk cId="0" sldId="267"/>
            <ac:spMk id="267" creationId="{00000000-0000-0000-0000-000000000000}"/>
          </ac:spMkLst>
        </pc:spChg>
      </pc:sldChg>
      <pc:sldChg chg="modSp modNotes">
        <pc:chgData name="Nacho Cabanes" userId="9782b9fce30d839c" providerId="LiveId" clId="{271F91D5-619D-4227-96A3-6E2100C06681}" dt="2022-05-28T19:33:30.733" v="0"/>
        <pc:sldMkLst>
          <pc:docMk/>
          <pc:sldMk cId="0" sldId="268"/>
        </pc:sldMkLst>
        <pc:spChg chg="mod">
          <ac:chgData name="Nacho Cabanes" userId="9782b9fce30d839c" providerId="LiveId" clId="{271F91D5-619D-4227-96A3-6E2100C06681}" dt="2022-05-28T19:33:30.733" v="0"/>
          <ac:spMkLst>
            <pc:docMk/>
            <pc:sldMk cId="0" sldId="268"/>
            <ac:spMk id="272" creationId="{00000000-0000-0000-0000-000000000000}"/>
          </ac:spMkLst>
        </pc:spChg>
        <pc:spChg chg="mod">
          <ac:chgData name="Nacho Cabanes" userId="9782b9fce30d839c" providerId="LiveId" clId="{271F91D5-619D-4227-96A3-6E2100C06681}" dt="2022-05-28T19:33:30.733" v="0"/>
          <ac:spMkLst>
            <pc:docMk/>
            <pc:sldMk cId="0" sldId="268"/>
            <ac:spMk id="273" creationId="{00000000-0000-0000-0000-000000000000}"/>
          </ac:spMkLst>
        </pc:spChg>
        <pc:spChg chg="mod">
          <ac:chgData name="Nacho Cabanes" userId="9782b9fce30d839c" providerId="LiveId" clId="{271F91D5-619D-4227-96A3-6E2100C06681}" dt="2022-05-28T19:33:30.733" v="0"/>
          <ac:spMkLst>
            <pc:docMk/>
            <pc:sldMk cId="0" sldId="268"/>
            <ac:spMk id="274" creationId="{00000000-0000-0000-0000-000000000000}"/>
          </ac:spMkLst>
        </pc:spChg>
        <pc:spChg chg="mod">
          <ac:chgData name="Nacho Cabanes" userId="9782b9fce30d839c" providerId="LiveId" clId="{271F91D5-619D-4227-96A3-6E2100C06681}" dt="2022-05-28T19:33:30.733" v="0"/>
          <ac:spMkLst>
            <pc:docMk/>
            <pc:sldMk cId="0" sldId="268"/>
            <ac:spMk id="275" creationId="{00000000-0000-0000-0000-000000000000}"/>
          </ac:spMkLst>
        </pc:spChg>
        <pc:spChg chg="mod">
          <ac:chgData name="Nacho Cabanes" userId="9782b9fce30d839c" providerId="LiveId" clId="{271F91D5-619D-4227-96A3-6E2100C06681}" dt="2022-05-28T19:33:30.733" v="0"/>
          <ac:spMkLst>
            <pc:docMk/>
            <pc:sldMk cId="0" sldId="268"/>
            <ac:spMk id="276" creationId="{00000000-0000-0000-0000-000000000000}"/>
          </ac:spMkLst>
        </pc:spChg>
        <pc:spChg chg="mod">
          <ac:chgData name="Nacho Cabanes" userId="9782b9fce30d839c" providerId="LiveId" clId="{271F91D5-619D-4227-96A3-6E2100C06681}" dt="2022-05-28T19:33:30.733" v="0"/>
          <ac:spMkLst>
            <pc:docMk/>
            <pc:sldMk cId="0" sldId="268"/>
            <ac:spMk id="277" creationId="{00000000-0000-0000-0000-000000000000}"/>
          </ac:spMkLst>
        </pc:spChg>
        <pc:spChg chg="mod">
          <ac:chgData name="Nacho Cabanes" userId="9782b9fce30d839c" providerId="LiveId" clId="{271F91D5-619D-4227-96A3-6E2100C06681}" dt="2022-05-28T19:33:30.733" v="0"/>
          <ac:spMkLst>
            <pc:docMk/>
            <pc:sldMk cId="0" sldId="268"/>
            <ac:spMk id="278" creationId="{00000000-0000-0000-0000-000000000000}"/>
          </ac:spMkLst>
        </pc:spChg>
      </pc:sldChg>
      <pc:sldChg chg="modSp modNotes">
        <pc:chgData name="Nacho Cabanes" userId="9782b9fce30d839c" providerId="LiveId" clId="{271F91D5-619D-4227-96A3-6E2100C06681}" dt="2022-05-28T19:33:30.733" v="0"/>
        <pc:sldMkLst>
          <pc:docMk/>
          <pc:sldMk cId="0" sldId="269"/>
        </pc:sldMkLst>
        <pc:spChg chg="mod">
          <ac:chgData name="Nacho Cabanes" userId="9782b9fce30d839c" providerId="LiveId" clId="{271F91D5-619D-4227-96A3-6E2100C06681}" dt="2022-05-28T19:33:30.733" v="0"/>
          <ac:spMkLst>
            <pc:docMk/>
            <pc:sldMk cId="0" sldId="269"/>
            <ac:spMk id="283" creationId="{00000000-0000-0000-0000-000000000000}"/>
          </ac:spMkLst>
        </pc:spChg>
        <pc:spChg chg="mod">
          <ac:chgData name="Nacho Cabanes" userId="9782b9fce30d839c" providerId="LiveId" clId="{271F91D5-619D-4227-96A3-6E2100C06681}" dt="2022-05-28T19:33:30.733" v="0"/>
          <ac:spMkLst>
            <pc:docMk/>
            <pc:sldMk cId="0" sldId="269"/>
            <ac:spMk id="284" creationId="{00000000-0000-0000-0000-000000000000}"/>
          </ac:spMkLst>
        </pc:spChg>
        <pc:spChg chg="mod">
          <ac:chgData name="Nacho Cabanes" userId="9782b9fce30d839c" providerId="LiveId" clId="{271F91D5-619D-4227-96A3-6E2100C06681}" dt="2022-05-28T19:33:30.733" v="0"/>
          <ac:spMkLst>
            <pc:docMk/>
            <pc:sldMk cId="0" sldId="269"/>
            <ac:spMk id="285" creationId="{00000000-0000-0000-0000-000000000000}"/>
          </ac:spMkLst>
        </pc:spChg>
        <pc:spChg chg="mod">
          <ac:chgData name="Nacho Cabanes" userId="9782b9fce30d839c" providerId="LiveId" clId="{271F91D5-619D-4227-96A3-6E2100C06681}" dt="2022-05-28T19:33:30.733" v="0"/>
          <ac:spMkLst>
            <pc:docMk/>
            <pc:sldMk cId="0" sldId="269"/>
            <ac:spMk id="286" creationId="{00000000-0000-0000-0000-000000000000}"/>
          </ac:spMkLst>
        </pc:spChg>
      </pc:sldChg>
      <pc:sldChg chg="modSp modNotes">
        <pc:chgData name="Nacho Cabanes" userId="9782b9fce30d839c" providerId="LiveId" clId="{271F91D5-619D-4227-96A3-6E2100C06681}" dt="2022-05-28T19:33:30.733" v="0"/>
        <pc:sldMkLst>
          <pc:docMk/>
          <pc:sldMk cId="0" sldId="270"/>
        </pc:sldMkLst>
        <pc:spChg chg="mod">
          <ac:chgData name="Nacho Cabanes" userId="9782b9fce30d839c" providerId="LiveId" clId="{271F91D5-619D-4227-96A3-6E2100C06681}" dt="2022-05-28T19:33:30.733" v="0"/>
          <ac:spMkLst>
            <pc:docMk/>
            <pc:sldMk cId="0" sldId="270"/>
            <ac:spMk id="291" creationId="{00000000-0000-0000-0000-000000000000}"/>
          </ac:spMkLst>
        </pc:spChg>
        <pc:spChg chg="mod">
          <ac:chgData name="Nacho Cabanes" userId="9782b9fce30d839c" providerId="LiveId" clId="{271F91D5-619D-4227-96A3-6E2100C06681}" dt="2022-05-28T19:33:30.733" v="0"/>
          <ac:spMkLst>
            <pc:docMk/>
            <pc:sldMk cId="0" sldId="270"/>
            <ac:spMk id="292" creationId="{00000000-0000-0000-0000-000000000000}"/>
          </ac:spMkLst>
        </pc:spChg>
        <pc:spChg chg="mod">
          <ac:chgData name="Nacho Cabanes" userId="9782b9fce30d839c" providerId="LiveId" clId="{271F91D5-619D-4227-96A3-6E2100C06681}" dt="2022-05-28T19:33:30.733" v="0"/>
          <ac:spMkLst>
            <pc:docMk/>
            <pc:sldMk cId="0" sldId="270"/>
            <ac:spMk id="293" creationId="{00000000-0000-0000-0000-000000000000}"/>
          </ac:spMkLst>
        </pc:spChg>
        <pc:spChg chg="mod">
          <ac:chgData name="Nacho Cabanes" userId="9782b9fce30d839c" providerId="LiveId" clId="{271F91D5-619D-4227-96A3-6E2100C06681}" dt="2022-05-28T19:33:30.733" v="0"/>
          <ac:spMkLst>
            <pc:docMk/>
            <pc:sldMk cId="0" sldId="270"/>
            <ac:spMk id="294" creationId="{00000000-0000-0000-0000-000000000000}"/>
          </ac:spMkLst>
        </pc:spChg>
        <pc:spChg chg="mod">
          <ac:chgData name="Nacho Cabanes" userId="9782b9fce30d839c" providerId="LiveId" clId="{271F91D5-619D-4227-96A3-6E2100C06681}" dt="2022-05-28T19:33:30.733" v="0"/>
          <ac:spMkLst>
            <pc:docMk/>
            <pc:sldMk cId="0" sldId="270"/>
            <ac:spMk id="295" creationId="{00000000-0000-0000-0000-000000000000}"/>
          </ac:spMkLst>
        </pc:spChg>
        <pc:spChg chg="mod">
          <ac:chgData name="Nacho Cabanes" userId="9782b9fce30d839c" providerId="LiveId" clId="{271F91D5-619D-4227-96A3-6E2100C06681}" dt="2022-05-28T19:33:30.733" v="0"/>
          <ac:spMkLst>
            <pc:docMk/>
            <pc:sldMk cId="0" sldId="270"/>
            <ac:spMk id="296" creationId="{00000000-0000-0000-0000-000000000000}"/>
          </ac:spMkLst>
        </pc:spChg>
        <pc:spChg chg="mod">
          <ac:chgData name="Nacho Cabanes" userId="9782b9fce30d839c" providerId="LiveId" clId="{271F91D5-619D-4227-96A3-6E2100C06681}" dt="2022-05-28T19:33:30.733" v="0"/>
          <ac:spMkLst>
            <pc:docMk/>
            <pc:sldMk cId="0" sldId="270"/>
            <ac:spMk id="297" creationId="{00000000-0000-0000-0000-000000000000}"/>
          </ac:spMkLst>
        </pc:spChg>
        <pc:spChg chg="mod">
          <ac:chgData name="Nacho Cabanes" userId="9782b9fce30d839c" providerId="LiveId" clId="{271F91D5-619D-4227-96A3-6E2100C06681}" dt="2022-05-28T19:33:30.733" v="0"/>
          <ac:spMkLst>
            <pc:docMk/>
            <pc:sldMk cId="0" sldId="270"/>
            <ac:spMk id="298" creationId="{00000000-0000-0000-0000-000000000000}"/>
          </ac:spMkLst>
        </pc:spChg>
        <pc:spChg chg="mod">
          <ac:chgData name="Nacho Cabanes" userId="9782b9fce30d839c" providerId="LiveId" clId="{271F91D5-619D-4227-96A3-6E2100C06681}" dt="2022-05-28T19:33:30.733" v="0"/>
          <ac:spMkLst>
            <pc:docMk/>
            <pc:sldMk cId="0" sldId="270"/>
            <ac:spMk id="299" creationId="{00000000-0000-0000-0000-000000000000}"/>
          </ac:spMkLst>
        </pc:spChg>
        <pc:spChg chg="mod">
          <ac:chgData name="Nacho Cabanes" userId="9782b9fce30d839c" providerId="LiveId" clId="{271F91D5-619D-4227-96A3-6E2100C06681}" dt="2022-05-28T19:33:30.733" v="0"/>
          <ac:spMkLst>
            <pc:docMk/>
            <pc:sldMk cId="0" sldId="270"/>
            <ac:spMk id="300" creationId="{00000000-0000-0000-0000-000000000000}"/>
          </ac:spMkLst>
        </pc:spChg>
        <pc:spChg chg="mod">
          <ac:chgData name="Nacho Cabanes" userId="9782b9fce30d839c" providerId="LiveId" clId="{271F91D5-619D-4227-96A3-6E2100C06681}" dt="2022-05-28T19:33:30.733" v="0"/>
          <ac:spMkLst>
            <pc:docMk/>
            <pc:sldMk cId="0" sldId="270"/>
            <ac:spMk id="301" creationId="{00000000-0000-0000-0000-000000000000}"/>
          </ac:spMkLst>
        </pc:spChg>
        <pc:spChg chg="mod">
          <ac:chgData name="Nacho Cabanes" userId="9782b9fce30d839c" providerId="LiveId" clId="{271F91D5-619D-4227-96A3-6E2100C06681}" dt="2022-05-28T19:33:30.733" v="0"/>
          <ac:spMkLst>
            <pc:docMk/>
            <pc:sldMk cId="0" sldId="270"/>
            <ac:spMk id="302" creationId="{00000000-0000-0000-0000-000000000000}"/>
          </ac:spMkLst>
        </pc:spChg>
        <pc:spChg chg="mod">
          <ac:chgData name="Nacho Cabanes" userId="9782b9fce30d839c" providerId="LiveId" clId="{271F91D5-619D-4227-96A3-6E2100C06681}" dt="2022-05-28T19:33:30.733" v="0"/>
          <ac:spMkLst>
            <pc:docMk/>
            <pc:sldMk cId="0" sldId="270"/>
            <ac:spMk id="303" creationId="{00000000-0000-0000-0000-000000000000}"/>
          </ac:spMkLst>
        </pc:spChg>
        <pc:spChg chg="mod">
          <ac:chgData name="Nacho Cabanes" userId="9782b9fce30d839c" providerId="LiveId" clId="{271F91D5-619D-4227-96A3-6E2100C06681}" dt="2022-05-28T19:33:30.733" v="0"/>
          <ac:spMkLst>
            <pc:docMk/>
            <pc:sldMk cId="0" sldId="270"/>
            <ac:spMk id="304" creationId="{00000000-0000-0000-0000-000000000000}"/>
          </ac:spMkLst>
        </pc:spChg>
      </pc:sldChg>
      <pc:sldChg chg="modSp modNotes">
        <pc:chgData name="Nacho Cabanes" userId="9782b9fce30d839c" providerId="LiveId" clId="{271F91D5-619D-4227-96A3-6E2100C06681}" dt="2022-05-28T19:33:30.733" v="0"/>
        <pc:sldMkLst>
          <pc:docMk/>
          <pc:sldMk cId="0" sldId="271"/>
        </pc:sldMkLst>
        <pc:spChg chg="mod">
          <ac:chgData name="Nacho Cabanes" userId="9782b9fce30d839c" providerId="LiveId" clId="{271F91D5-619D-4227-96A3-6E2100C06681}" dt="2022-05-28T19:33:30.733" v="0"/>
          <ac:spMkLst>
            <pc:docMk/>
            <pc:sldMk cId="0" sldId="271"/>
            <ac:spMk id="309" creationId="{00000000-0000-0000-0000-000000000000}"/>
          </ac:spMkLst>
        </pc:spChg>
        <pc:spChg chg="mod">
          <ac:chgData name="Nacho Cabanes" userId="9782b9fce30d839c" providerId="LiveId" clId="{271F91D5-619D-4227-96A3-6E2100C06681}" dt="2022-05-28T19:33:30.733" v="0"/>
          <ac:spMkLst>
            <pc:docMk/>
            <pc:sldMk cId="0" sldId="271"/>
            <ac:spMk id="310" creationId="{00000000-0000-0000-0000-000000000000}"/>
          </ac:spMkLst>
        </pc:spChg>
        <pc:spChg chg="mod">
          <ac:chgData name="Nacho Cabanes" userId="9782b9fce30d839c" providerId="LiveId" clId="{271F91D5-619D-4227-96A3-6E2100C06681}" dt="2022-05-28T19:33:30.733" v="0"/>
          <ac:spMkLst>
            <pc:docMk/>
            <pc:sldMk cId="0" sldId="271"/>
            <ac:spMk id="311" creationId="{00000000-0000-0000-0000-000000000000}"/>
          </ac:spMkLst>
        </pc:spChg>
      </pc:sldChg>
      <pc:sldChg chg="modSp modNotes">
        <pc:chgData name="Nacho Cabanes" userId="9782b9fce30d839c" providerId="LiveId" clId="{271F91D5-619D-4227-96A3-6E2100C06681}" dt="2022-05-28T19:33:30.733" v="0"/>
        <pc:sldMkLst>
          <pc:docMk/>
          <pc:sldMk cId="0" sldId="272"/>
        </pc:sldMkLst>
        <pc:spChg chg="mod">
          <ac:chgData name="Nacho Cabanes" userId="9782b9fce30d839c" providerId="LiveId" clId="{271F91D5-619D-4227-96A3-6E2100C06681}" dt="2022-05-28T19:33:30.733" v="0"/>
          <ac:spMkLst>
            <pc:docMk/>
            <pc:sldMk cId="0" sldId="272"/>
            <ac:spMk id="316" creationId="{00000000-0000-0000-0000-000000000000}"/>
          </ac:spMkLst>
        </pc:spChg>
        <pc:spChg chg="mod">
          <ac:chgData name="Nacho Cabanes" userId="9782b9fce30d839c" providerId="LiveId" clId="{271F91D5-619D-4227-96A3-6E2100C06681}" dt="2022-05-28T19:33:30.733" v="0"/>
          <ac:spMkLst>
            <pc:docMk/>
            <pc:sldMk cId="0" sldId="272"/>
            <ac:spMk id="317" creationId="{00000000-0000-0000-0000-000000000000}"/>
          </ac:spMkLst>
        </pc:spChg>
        <pc:spChg chg="mod">
          <ac:chgData name="Nacho Cabanes" userId="9782b9fce30d839c" providerId="LiveId" clId="{271F91D5-619D-4227-96A3-6E2100C06681}" dt="2022-05-28T19:33:30.733" v="0"/>
          <ac:spMkLst>
            <pc:docMk/>
            <pc:sldMk cId="0" sldId="272"/>
            <ac:spMk id="318" creationId="{00000000-0000-0000-0000-000000000000}"/>
          </ac:spMkLst>
        </pc:spChg>
      </pc:sldChg>
      <pc:sldChg chg="modSp modNotes">
        <pc:chgData name="Nacho Cabanes" userId="9782b9fce30d839c" providerId="LiveId" clId="{271F91D5-619D-4227-96A3-6E2100C06681}" dt="2022-05-28T19:33:30.733" v="0"/>
        <pc:sldMkLst>
          <pc:docMk/>
          <pc:sldMk cId="0" sldId="273"/>
        </pc:sldMkLst>
        <pc:spChg chg="mod">
          <ac:chgData name="Nacho Cabanes" userId="9782b9fce30d839c" providerId="LiveId" clId="{271F91D5-619D-4227-96A3-6E2100C06681}" dt="2022-05-28T19:33:30.733" v="0"/>
          <ac:spMkLst>
            <pc:docMk/>
            <pc:sldMk cId="0" sldId="273"/>
            <ac:spMk id="323" creationId="{00000000-0000-0000-0000-000000000000}"/>
          </ac:spMkLst>
        </pc:spChg>
        <pc:spChg chg="mod">
          <ac:chgData name="Nacho Cabanes" userId="9782b9fce30d839c" providerId="LiveId" clId="{271F91D5-619D-4227-96A3-6E2100C06681}" dt="2022-05-28T19:33:30.733" v="0"/>
          <ac:spMkLst>
            <pc:docMk/>
            <pc:sldMk cId="0" sldId="273"/>
            <ac:spMk id="324" creationId="{00000000-0000-0000-0000-000000000000}"/>
          </ac:spMkLst>
        </pc:spChg>
        <pc:spChg chg="mod">
          <ac:chgData name="Nacho Cabanes" userId="9782b9fce30d839c" providerId="LiveId" clId="{271F91D5-619D-4227-96A3-6E2100C06681}" dt="2022-05-28T19:33:30.733" v="0"/>
          <ac:spMkLst>
            <pc:docMk/>
            <pc:sldMk cId="0" sldId="273"/>
            <ac:spMk id="325" creationId="{00000000-0000-0000-0000-000000000000}"/>
          </ac:spMkLst>
        </pc:spChg>
        <pc:spChg chg="mod">
          <ac:chgData name="Nacho Cabanes" userId="9782b9fce30d839c" providerId="LiveId" clId="{271F91D5-619D-4227-96A3-6E2100C06681}" dt="2022-05-28T19:33:30.733" v="0"/>
          <ac:spMkLst>
            <pc:docMk/>
            <pc:sldMk cId="0" sldId="273"/>
            <ac:spMk id="326" creationId="{00000000-0000-0000-0000-000000000000}"/>
          </ac:spMkLst>
        </pc:spChg>
      </pc:sldChg>
      <pc:sldChg chg="modSp modNotes">
        <pc:chgData name="Nacho Cabanes" userId="9782b9fce30d839c" providerId="LiveId" clId="{271F91D5-619D-4227-96A3-6E2100C06681}" dt="2022-05-28T19:33:30.733" v="0"/>
        <pc:sldMkLst>
          <pc:docMk/>
          <pc:sldMk cId="0" sldId="274"/>
        </pc:sldMkLst>
        <pc:spChg chg="mod">
          <ac:chgData name="Nacho Cabanes" userId="9782b9fce30d839c" providerId="LiveId" clId="{271F91D5-619D-4227-96A3-6E2100C06681}" dt="2022-05-28T19:33:30.733" v="0"/>
          <ac:spMkLst>
            <pc:docMk/>
            <pc:sldMk cId="0" sldId="274"/>
            <ac:spMk id="331" creationId="{00000000-0000-0000-0000-000000000000}"/>
          </ac:spMkLst>
        </pc:spChg>
        <pc:spChg chg="mod">
          <ac:chgData name="Nacho Cabanes" userId="9782b9fce30d839c" providerId="LiveId" clId="{271F91D5-619D-4227-96A3-6E2100C06681}" dt="2022-05-28T19:33:30.733" v="0"/>
          <ac:spMkLst>
            <pc:docMk/>
            <pc:sldMk cId="0" sldId="274"/>
            <ac:spMk id="332" creationId="{00000000-0000-0000-0000-000000000000}"/>
          </ac:spMkLst>
        </pc:spChg>
        <pc:spChg chg="mod">
          <ac:chgData name="Nacho Cabanes" userId="9782b9fce30d839c" providerId="LiveId" clId="{271F91D5-619D-4227-96A3-6E2100C06681}" dt="2022-05-28T19:33:30.733" v="0"/>
          <ac:spMkLst>
            <pc:docMk/>
            <pc:sldMk cId="0" sldId="274"/>
            <ac:spMk id="333" creationId="{00000000-0000-0000-0000-000000000000}"/>
          </ac:spMkLst>
        </pc:spChg>
        <pc:spChg chg="mod">
          <ac:chgData name="Nacho Cabanes" userId="9782b9fce30d839c" providerId="LiveId" clId="{271F91D5-619D-4227-96A3-6E2100C06681}" dt="2022-05-28T19:33:30.733" v="0"/>
          <ac:spMkLst>
            <pc:docMk/>
            <pc:sldMk cId="0" sldId="274"/>
            <ac:spMk id="334" creationId="{00000000-0000-0000-0000-000000000000}"/>
          </ac:spMkLst>
        </pc:spChg>
      </pc:sldChg>
      <pc:sldChg chg="modSp modNotes">
        <pc:chgData name="Nacho Cabanes" userId="9782b9fce30d839c" providerId="LiveId" clId="{271F91D5-619D-4227-96A3-6E2100C06681}" dt="2022-05-28T19:33:30.733" v="0"/>
        <pc:sldMkLst>
          <pc:docMk/>
          <pc:sldMk cId="0" sldId="275"/>
        </pc:sldMkLst>
        <pc:spChg chg="mod">
          <ac:chgData name="Nacho Cabanes" userId="9782b9fce30d839c" providerId="LiveId" clId="{271F91D5-619D-4227-96A3-6E2100C06681}" dt="2022-05-28T19:33:30.733" v="0"/>
          <ac:spMkLst>
            <pc:docMk/>
            <pc:sldMk cId="0" sldId="275"/>
            <ac:spMk id="339" creationId="{00000000-0000-0000-0000-000000000000}"/>
          </ac:spMkLst>
        </pc:spChg>
        <pc:spChg chg="mod">
          <ac:chgData name="Nacho Cabanes" userId="9782b9fce30d839c" providerId="LiveId" clId="{271F91D5-619D-4227-96A3-6E2100C06681}" dt="2022-05-28T19:33:30.733" v="0"/>
          <ac:spMkLst>
            <pc:docMk/>
            <pc:sldMk cId="0" sldId="275"/>
            <ac:spMk id="340" creationId="{00000000-0000-0000-0000-000000000000}"/>
          </ac:spMkLst>
        </pc:spChg>
        <pc:spChg chg="mod">
          <ac:chgData name="Nacho Cabanes" userId="9782b9fce30d839c" providerId="LiveId" clId="{271F91D5-619D-4227-96A3-6E2100C06681}" dt="2022-05-28T19:33:30.733" v="0"/>
          <ac:spMkLst>
            <pc:docMk/>
            <pc:sldMk cId="0" sldId="275"/>
            <ac:spMk id="341" creationId="{00000000-0000-0000-0000-000000000000}"/>
          </ac:spMkLst>
        </pc:spChg>
      </pc:sldChg>
      <pc:sldChg chg="modSp modNotes">
        <pc:chgData name="Nacho Cabanes" userId="9782b9fce30d839c" providerId="LiveId" clId="{271F91D5-619D-4227-96A3-6E2100C06681}" dt="2022-05-28T19:33:30.733" v="0"/>
        <pc:sldMkLst>
          <pc:docMk/>
          <pc:sldMk cId="0" sldId="276"/>
        </pc:sldMkLst>
        <pc:spChg chg="mod">
          <ac:chgData name="Nacho Cabanes" userId="9782b9fce30d839c" providerId="LiveId" clId="{271F91D5-619D-4227-96A3-6E2100C06681}" dt="2022-05-28T19:33:30.733" v="0"/>
          <ac:spMkLst>
            <pc:docMk/>
            <pc:sldMk cId="0" sldId="276"/>
            <ac:spMk id="346" creationId="{00000000-0000-0000-0000-000000000000}"/>
          </ac:spMkLst>
        </pc:spChg>
        <pc:spChg chg="mod">
          <ac:chgData name="Nacho Cabanes" userId="9782b9fce30d839c" providerId="LiveId" clId="{271F91D5-619D-4227-96A3-6E2100C06681}" dt="2022-05-28T19:33:30.733" v="0"/>
          <ac:spMkLst>
            <pc:docMk/>
            <pc:sldMk cId="0" sldId="276"/>
            <ac:spMk id="347" creationId="{00000000-0000-0000-0000-000000000000}"/>
          </ac:spMkLst>
        </pc:spChg>
        <pc:spChg chg="mod">
          <ac:chgData name="Nacho Cabanes" userId="9782b9fce30d839c" providerId="LiveId" clId="{271F91D5-619D-4227-96A3-6E2100C06681}" dt="2022-05-28T19:33:30.733" v="0"/>
          <ac:spMkLst>
            <pc:docMk/>
            <pc:sldMk cId="0" sldId="276"/>
            <ac:spMk id="348" creationId="{00000000-0000-0000-0000-000000000000}"/>
          </ac:spMkLst>
        </pc:spChg>
      </pc:sldChg>
      <pc:sldChg chg="modSp modNotes">
        <pc:chgData name="Nacho Cabanes" userId="9782b9fce30d839c" providerId="LiveId" clId="{271F91D5-619D-4227-96A3-6E2100C06681}" dt="2022-05-28T19:33:30.733" v="0"/>
        <pc:sldMkLst>
          <pc:docMk/>
          <pc:sldMk cId="0" sldId="277"/>
        </pc:sldMkLst>
        <pc:spChg chg="mod">
          <ac:chgData name="Nacho Cabanes" userId="9782b9fce30d839c" providerId="LiveId" clId="{271F91D5-619D-4227-96A3-6E2100C06681}" dt="2022-05-28T19:33:30.733" v="0"/>
          <ac:spMkLst>
            <pc:docMk/>
            <pc:sldMk cId="0" sldId="277"/>
            <ac:spMk id="353" creationId="{00000000-0000-0000-0000-000000000000}"/>
          </ac:spMkLst>
        </pc:spChg>
        <pc:spChg chg="mod">
          <ac:chgData name="Nacho Cabanes" userId="9782b9fce30d839c" providerId="LiveId" clId="{271F91D5-619D-4227-96A3-6E2100C06681}" dt="2022-05-28T19:33:30.733" v="0"/>
          <ac:spMkLst>
            <pc:docMk/>
            <pc:sldMk cId="0" sldId="277"/>
            <ac:spMk id="354" creationId="{00000000-0000-0000-0000-000000000000}"/>
          </ac:spMkLst>
        </pc:spChg>
        <pc:spChg chg="mod">
          <ac:chgData name="Nacho Cabanes" userId="9782b9fce30d839c" providerId="LiveId" clId="{271F91D5-619D-4227-96A3-6E2100C06681}" dt="2022-05-28T19:33:30.733" v="0"/>
          <ac:spMkLst>
            <pc:docMk/>
            <pc:sldMk cId="0" sldId="277"/>
            <ac:spMk id="355" creationId="{00000000-0000-0000-0000-000000000000}"/>
          </ac:spMkLst>
        </pc:spChg>
        <pc:spChg chg="mod">
          <ac:chgData name="Nacho Cabanes" userId="9782b9fce30d839c" providerId="LiveId" clId="{271F91D5-619D-4227-96A3-6E2100C06681}" dt="2022-05-28T19:33:30.733" v="0"/>
          <ac:spMkLst>
            <pc:docMk/>
            <pc:sldMk cId="0" sldId="277"/>
            <ac:spMk id="356" creationId="{00000000-0000-0000-0000-000000000000}"/>
          </ac:spMkLst>
        </pc:spChg>
        <pc:spChg chg="mod">
          <ac:chgData name="Nacho Cabanes" userId="9782b9fce30d839c" providerId="LiveId" clId="{271F91D5-619D-4227-96A3-6E2100C06681}" dt="2022-05-28T19:33:30.733" v="0"/>
          <ac:spMkLst>
            <pc:docMk/>
            <pc:sldMk cId="0" sldId="277"/>
            <ac:spMk id="357" creationId="{00000000-0000-0000-0000-000000000000}"/>
          </ac:spMkLst>
        </pc:spChg>
        <pc:spChg chg="mod">
          <ac:chgData name="Nacho Cabanes" userId="9782b9fce30d839c" providerId="LiveId" clId="{271F91D5-619D-4227-96A3-6E2100C06681}" dt="2022-05-28T19:33:30.733" v="0"/>
          <ac:spMkLst>
            <pc:docMk/>
            <pc:sldMk cId="0" sldId="277"/>
            <ac:spMk id="358" creationId="{00000000-0000-0000-0000-000000000000}"/>
          </ac:spMkLst>
        </pc:spChg>
        <pc:spChg chg="mod">
          <ac:chgData name="Nacho Cabanes" userId="9782b9fce30d839c" providerId="LiveId" clId="{271F91D5-619D-4227-96A3-6E2100C06681}" dt="2022-05-28T19:33:30.733" v="0"/>
          <ac:spMkLst>
            <pc:docMk/>
            <pc:sldMk cId="0" sldId="277"/>
            <ac:spMk id="359" creationId="{00000000-0000-0000-0000-000000000000}"/>
          </ac:spMkLst>
        </pc:spChg>
        <pc:spChg chg="mod">
          <ac:chgData name="Nacho Cabanes" userId="9782b9fce30d839c" providerId="LiveId" clId="{271F91D5-619D-4227-96A3-6E2100C06681}" dt="2022-05-28T19:33:30.733" v="0"/>
          <ac:spMkLst>
            <pc:docMk/>
            <pc:sldMk cId="0" sldId="277"/>
            <ac:spMk id="360" creationId="{00000000-0000-0000-0000-000000000000}"/>
          </ac:spMkLst>
        </pc:spChg>
        <pc:spChg chg="mod">
          <ac:chgData name="Nacho Cabanes" userId="9782b9fce30d839c" providerId="LiveId" clId="{271F91D5-619D-4227-96A3-6E2100C06681}" dt="2022-05-28T19:33:30.733" v="0"/>
          <ac:spMkLst>
            <pc:docMk/>
            <pc:sldMk cId="0" sldId="277"/>
            <ac:spMk id="361" creationId="{00000000-0000-0000-0000-000000000000}"/>
          </ac:spMkLst>
        </pc:spChg>
        <pc:spChg chg="mod">
          <ac:chgData name="Nacho Cabanes" userId="9782b9fce30d839c" providerId="LiveId" clId="{271F91D5-619D-4227-96A3-6E2100C06681}" dt="2022-05-28T19:33:30.733" v="0"/>
          <ac:spMkLst>
            <pc:docMk/>
            <pc:sldMk cId="0" sldId="277"/>
            <ac:spMk id="362" creationId="{00000000-0000-0000-0000-000000000000}"/>
          </ac:spMkLst>
        </pc:spChg>
        <pc:spChg chg="mod">
          <ac:chgData name="Nacho Cabanes" userId="9782b9fce30d839c" providerId="LiveId" clId="{271F91D5-619D-4227-96A3-6E2100C06681}" dt="2022-05-28T19:33:30.733" v="0"/>
          <ac:spMkLst>
            <pc:docMk/>
            <pc:sldMk cId="0" sldId="277"/>
            <ac:spMk id="363" creationId="{00000000-0000-0000-0000-000000000000}"/>
          </ac:spMkLst>
        </pc:spChg>
        <pc:spChg chg="mod">
          <ac:chgData name="Nacho Cabanes" userId="9782b9fce30d839c" providerId="LiveId" clId="{271F91D5-619D-4227-96A3-6E2100C06681}" dt="2022-05-28T19:33:30.733" v="0"/>
          <ac:spMkLst>
            <pc:docMk/>
            <pc:sldMk cId="0" sldId="277"/>
            <ac:spMk id="364" creationId="{00000000-0000-0000-0000-000000000000}"/>
          </ac:spMkLst>
        </pc:spChg>
        <pc:spChg chg="mod">
          <ac:chgData name="Nacho Cabanes" userId="9782b9fce30d839c" providerId="LiveId" clId="{271F91D5-619D-4227-96A3-6E2100C06681}" dt="2022-05-28T19:33:30.733" v="0"/>
          <ac:spMkLst>
            <pc:docMk/>
            <pc:sldMk cId="0" sldId="277"/>
            <ac:spMk id="365" creationId="{00000000-0000-0000-0000-000000000000}"/>
          </ac:spMkLst>
        </pc:spChg>
      </pc:sldChg>
      <pc:sldChg chg="modSp modNotes">
        <pc:chgData name="Nacho Cabanes" userId="9782b9fce30d839c" providerId="LiveId" clId="{271F91D5-619D-4227-96A3-6E2100C06681}" dt="2022-05-28T19:33:30.733" v="0"/>
        <pc:sldMkLst>
          <pc:docMk/>
          <pc:sldMk cId="0" sldId="278"/>
        </pc:sldMkLst>
        <pc:spChg chg="mod">
          <ac:chgData name="Nacho Cabanes" userId="9782b9fce30d839c" providerId="LiveId" clId="{271F91D5-619D-4227-96A3-6E2100C06681}" dt="2022-05-28T19:33:30.733" v="0"/>
          <ac:spMkLst>
            <pc:docMk/>
            <pc:sldMk cId="0" sldId="278"/>
            <ac:spMk id="370" creationId="{00000000-0000-0000-0000-000000000000}"/>
          </ac:spMkLst>
        </pc:spChg>
        <pc:spChg chg="mod">
          <ac:chgData name="Nacho Cabanes" userId="9782b9fce30d839c" providerId="LiveId" clId="{271F91D5-619D-4227-96A3-6E2100C06681}" dt="2022-05-28T19:33:30.733" v="0"/>
          <ac:spMkLst>
            <pc:docMk/>
            <pc:sldMk cId="0" sldId="278"/>
            <ac:spMk id="371" creationId="{00000000-0000-0000-0000-000000000000}"/>
          </ac:spMkLst>
        </pc:spChg>
        <pc:spChg chg="mod">
          <ac:chgData name="Nacho Cabanes" userId="9782b9fce30d839c" providerId="LiveId" clId="{271F91D5-619D-4227-96A3-6E2100C06681}" dt="2022-05-28T19:33:30.733" v="0"/>
          <ac:spMkLst>
            <pc:docMk/>
            <pc:sldMk cId="0" sldId="278"/>
            <ac:spMk id="372" creationId="{00000000-0000-0000-0000-000000000000}"/>
          </ac:spMkLst>
        </pc:spChg>
      </pc:sldChg>
      <pc:sldChg chg="modSp modNotes">
        <pc:chgData name="Nacho Cabanes" userId="9782b9fce30d839c" providerId="LiveId" clId="{271F91D5-619D-4227-96A3-6E2100C06681}" dt="2022-05-28T19:33:30.733" v="0"/>
        <pc:sldMkLst>
          <pc:docMk/>
          <pc:sldMk cId="0" sldId="279"/>
        </pc:sldMkLst>
        <pc:spChg chg="mod">
          <ac:chgData name="Nacho Cabanes" userId="9782b9fce30d839c" providerId="LiveId" clId="{271F91D5-619D-4227-96A3-6E2100C06681}" dt="2022-05-28T19:33:30.733" v="0"/>
          <ac:spMkLst>
            <pc:docMk/>
            <pc:sldMk cId="0" sldId="279"/>
            <ac:spMk id="377" creationId="{00000000-0000-0000-0000-000000000000}"/>
          </ac:spMkLst>
        </pc:spChg>
        <pc:spChg chg="mod">
          <ac:chgData name="Nacho Cabanes" userId="9782b9fce30d839c" providerId="LiveId" clId="{271F91D5-619D-4227-96A3-6E2100C06681}" dt="2022-05-28T19:33:30.733" v="0"/>
          <ac:spMkLst>
            <pc:docMk/>
            <pc:sldMk cId="0" sldId="279"/>
            <ac:spMk id="378" creationId="{00000000-0000-0000-0000-000000000000}"/>
          </ac:spMkLst>
        </pc:spChg>
        <pc:spChg chg="mod">
          <ac:chgData name="Nacho Cabanes" userId="9782b9fce30d839c" providerId="LiveId" clId="{271F91D5-619D-4227-96A3-6E2100C06681}" dt="2022-05-28T19:33:30.733" v="0"/>
          <ac:spMkLst>
            <pc:docMk/>
            <pc:sldMk cId="0" sldId="279"/>
            <ac:spMk id="379" creationId="{00000000-0000-0000-0000-000000000000}"/>
          </ac:spMkLst>
        </pc:spChg>
      </pc:sldChg>
      <pc:sldChg chg="modSp modNotes">
        <pc:chgData name="Nacho Cabanes" userId="9782b9fce30d839c" providerId="LiveId" clId="{271F91D5-619D-4227-96A3-6E2100C06681}" dt="2022-05-28T19:33:30.733" v="0"/>
        <pc:sldMkLst>
          <pc:docMk/>
          <pc:sldMk cId="0" sldId="280"/>
        </pc:sldMkLst>
        <pc:spChg chg="mod">
          <ac:chgData name="Nacho Cabanes" userId="9782b9fce30d839c" providerId="LiveId" clId="{271F91D5-619D-4227-96A3-6E2100C06681}" dt="2022-05-28T19:33:30.733" v="0"/>
          <ac:spMkLst>
            <pc:docMk/>
            <pc:sldMk cId="0" sldId="280"/>
            <ac:spMk id="384" creationId="{00000000-0000-0000-0000-000000000000}"/>
          </ac:spMkLst>
        </pc:spChg>
        <pc:spChg chg="mod">
          <ac:chgData name="Nacho Cabanes" userId="9782b9fce30d839c" providerId="LiveId" clId="{271F91D5-619D-4227-96A3-6E2100C06681}" dt="2022-05-28T19:33:30.733" v="0"/>
          <ac:spMkLst>
            <pc:docMk/>
            <pc:sldMk cId="0" sldId="280"/>
            <ac:spMk id="385" creationId="{00000000-0000-0000-0000-000000000000}"/>
          </ac:spMkLst>
        </pc:spChg>
        <pc:spChg chg="mod">
          <ac:chgData name="Nacho Cabanes" userId="9782b9fce30d839c" providerId="LiveId" clId="{271F91D5-619D-4227-96A3-6E2100C06681}" dt="2022-05-28T19:33:30.733" v="0"/>
          <ac:spMkLst>
            <pc:docMk/>
            <pc:sldMk cId="0" sldId="280"/>
            <ac:spMk id="386" creationId="{00000000-0000-0000-0000-000000000000}"/>
          </ac:spMkLst>
        </pc:spChg>
      </pc:sldChg>
      <pc:sldChg chg="modSp modNotes">
        <pc:chgData name="Nacho Cabanes" userId="9782b9fce30d839c" providerId="LiveId" clId="{271F91D5-619D-4227-96A3-6E2100C06681}" dt="2022-05-28T19:33:30.733" v="0"/>
        <pc:sldMkLst>
          <pc:docMk/>
          <pc:sldMk cId="0" sldId="281"/>
        </pc:sldMkLst>
        <pc:spChg chg="mod">
          <ac:chgData name="Nacho Cabanes" userId="9782b9fce30d839c" providerId="LiveId" clId="{271F91D5-619D-4227-96A3-6E2100C06681}" dt="2022-05-28T19:33:30.733" v="0"/>
          <ac:spMkLst>
            <pc:docMk/>
            <pc:sldMk cId="0" sldId="281"/>
            <ac:spMk id="391" creationId="{00000000-0000-0000-0000-000000000000}"/>
          </ac:spMkLst>
        </pc:spChg>
        <pc:spChg chg="mod">
          <ac:chgData name="Nacho Cabanes" userId="9782b9fce30d839c" providerId="LiveId" clId="{271F91D5-619D-4227-96A3-6E2100C06681}" dt="2022-05-28T19:33:30.733" v="0"/>
          <ac:spMkLst>
            <pc:docMk/>
            <pc:sldMk cId="0" sldId="281"/>
            <ac:spMk id="392" creationId="{00000000-0000-0000-0000-000000000000}"/>
          </ac:spMkLst>
        </pc:spChg>
        <pc:spChg chg="mod">
          <ac:chgData name="Nacho Cabanes" userId="9782b9fce30d839c" providerId="LiveId" clId="{271F91D5-619D-4227-96A3-6E2100C06681}" dt="2022-05-28T19:33:30.733" v="0"/>
          <ac:spMkLst>
            <pc:docMk/>
            <pc:sldMk cId="0" sldId="281"/>
            <ac:spMk id="393" creationId="{00000000-0000-0000-0000-000000000000}"/>
          </ac:spMkLst>
        </pc:spChg>
        <pc:spChg chg="mod">
          <ac:chgData name="Nacho Cabanes" userId="9782b9fce30d839c" providerId="LiveId" clId="{271F91D5-619D-4227-96A3-6E2100C06681}" dt="2022-05-28T19:33:30.733" v="0"/>
          <ac:spMkLst>
            <pc:docMk/>
            <pc:sldMk cId="0" sldId="281"/>
            <ac:spMk id="394" creationId="{00000000-0000-0000-0000-000000000000}"/>
          </ac:spMkLst>
        </pc:spChg>
        <pc:spChg chg="mod">
          <ac:chgData name="Nacho Cabanes" userId="9782b9fce30d839c" providerId="LiveId" clId="{271F91D5-619D-4227-96A3-6E2100C06681}" dt="2022-05-28T19:33:30.733" v="0"/>
          <ac:spMkLst>
            <pc:docMk/>
            <pc:sldMk cId="0" sldId="281"/>
            <ac:spMk id="395" creationId="{00000000-0000-0000-0000-000000000000}"/>
          </ac:spMkLst>
        </pc:spChg>
        <pc:spChg chg="mod">
          <ac:chgData name="Nacho Cabanes" userId="9782b9fce30d839c" providerId="LiveId" clId="{271F91D5-619D-4227-96A3-6E2100C06681}" dt="2022-05-28T19:33:30.733" v="0"/>
          <ac:spMkLst>
            <pc:docMk/>
            <pc:sldMk cId="0" sldId="281"/>
            <ac:spMk id="396" creationId="{00000000-0000-0000-0000-000000000000}"/>
          </ac:spMkLst>
        </pc:spChg>
      </pc:sldChg>
      <pc:sldChg chg="modSp modNotes">
        <pc:chgData name="Nacho Cabanes" userId="9782b9fce30d839c" providerId="LiveId" clId="{271F91D5-619D-4227-96A3-6E2100C06681}" dt="2022-05-28T19:33:30.733" v="0"/>
        <pc:sldMkLst>
          <pc:docMk/>
          <pc:sldMk cId="0" sldId="282"/>
        </pc:sldMkLst>
        <pc:spChg chg="mod">
          <ac:chgData name="Nacho Cabanes" userId="9782b9fce30d839c" providerId="LiveId" clId="{271F91D5-619D-4227-96A3-6E2100C06681}" dt="2022-05-28T19:33:30.733" v="0"/>
          <ac:spMkLst>
            <pc:docMk/>
            <pc:sldMk cId="0" sldId="282"/>
            <ac:spMk id="401" creationId="{00000000-0000-0000-0000-000000000000}"/>
          </ac:spMkLst>
        </pc:spChg>
        <pc:spChg chg="mod">
          <ac:chgData name="Nacho Cabanes" userId="9782b9fce30d839c" providerId="LiveId" clId="{271F91D5-619D-4227-96A3-6E2100C06681}" dt="2022-05-28T19:33:30.733" v="0"/>
          <ac:spMkLst>
            <pc:docMk/>
            <pc:sldMk cId="0" sldId="282"/>
            <ac:spMk id="402" creationId="{00000000-0000-0000-0000-000000000000}"/>
          </ac:spMkLst>
        </pc:spChg>
        <pc:spChg chg="mod">
          <ac:chgData name="Nacho Cabanes" userId="9782b9fce30d839c" providerId="LiveId" clId="{271F91D5-619D-4227-96A3-6E2100C06681}" dt="2022-05-28T19:33:30.733" v="0"/>
          <ac:spMkLst>
            <pc:docMk/>
            <pc:sldMk cId="0" sldId="282"/>
            <ac:spMk id="403" creationId="{00000000-0000-0000-0000-000000000000}"/>
          </ac:spMkLst>
        </pc:spChg>
        <pc:spChg chg="mod">
          <ac:chgData name="Nacho Cabanes" userId="9782b9fce30d839c" providerId="LiveId" clId="{271F91D5-619D-4227-96A3-6E2100C06681}" dt="2022-05-28T19:33:30.733" v="0"/>
          <ac:spMkLst>
            <pc:docMk/>
            <pc:sldMk cId="0" sldId="282"/>
            <ac:spMk id="404" creationId="{00000000-0000-0000-0000-000000000000}"/>
          </ac:spMkLst>
        </pc:spChg>
        <pc:spChg chg="mod">
          <ac:chgData name="Nacho Cabanes" userId="9782b9fce30d839c" providerId="LiveId" clId="{271F91D5-619D-4227-96A3-6E2100C06681}" dt="2022-05-28T19:33:30.733" v="0"/>
          <ac:spMkLst>
            <pc:docMk/>
            <pc:sldMk cId="0" sldId="282"/>
            <ac:spMk id="405" creationId="{00000000-0000-0000-0000-000000000000}"/>
          </ac:spMkLst>
        </pc:spChg>
      </pc:sldChg>
      <pc:sldChg chg="modSp modNotes">
        <pc:chgData name="Nacho Cabanes" userId="9782b9fce30d839c" providerId="LiveId" clId="{271F91D5-619D-4227-96A3-6E2100C06681}" dt="2022-05-28T19:33:30.733" v="0"/>
        <pc:sldMkLst>
          <pc:docMk/>
          <pc:sldMk cId="0" sldId="283"/>
        </pc:sldMkLst>
        <pc:spChg chg="mod">
          <ac:chgData name="Nacho Cabanes" userId="9782b9fce30d839c" providerId="LiveId" clId="{271F91D5-619D-4227-96A3-6E2100C06681}" dt="2022-05-28T19:33:30.733" v="0"/>
          <ac:spMkLst>
            <pc:docMk/>
            <pc:sldMk cId="0" sldId="283"/>
            <ac:spMk id="410" creationId="{00000000-0000-0000-0000-000000000000}"/>
          </ac:spMkLst>
        </pc:spChg>
        <pc:spChg chg="mod">
          <ac:chgData name="Nacho Cabanes" userId="9782b9fce30d839c" providerId="LiveId" clId="{271F91D5-619D-4227-96A3-6E2100C06681}" dt="2022-05-28T19:33:30.733" v="0"/>
          <ac:spMkLst>
            <pc:docMk/>
            <pc:sldMk cId="0" sldId="283"/>
            <ac:spMk id="411" creationId="{00000000-0000-0000-0000-000000000000}"/>
          </ac:spMkLst>
        </pc:spChg>
        <pc:spChg chg="mod">
          <ac:chgData name="Nacho Cabanes" userId="9782b9fce30d839c" providerId="LiveId" clId="{271F91D5-619D-4227-96A3-6E2100C06681}" dt="2022-05-28T19:33:30.733" v="0"/>
          <ac:spMkLst>
            <pc:docMk/>
            <pc:sldMk cId="0" sldId="283"/>
            <ac:spMk id="412" creationId="{00000000-0000-0000-0000-000000000000}"/>
          </ac:spMkLst>
        </pc:spChg>
      </pc:sldChg>
      <pc:sldChg chg="modSp modNotes">
        <pc:chgData name="Nacho Cabanes" userId="9782b9fce30d839c" providerId="LiveId" clId="{271F91D5-619D-4227-96A3-6E2100C06681}" dt="2022-05-28T19:33:30.733" v="0"/>
        <pc:sldMkLst>
          <pc:docMk/>
          <pc:sldMk cId="0" sldId="284"/>
        </pc:sldMkLst>
        <pc:spChg chg="mod">
          <ac:chgData name="Nacho Cabanes" userId="9782b9fce30d839c" providerId="LiveId" clId="{271F91D5-619D-4227-96A3-6E2100C06681}" dt="2022-05-28T19:33:30.733" v="0"/>
          <ac:spMkLst>
            <pc:docMk/>
            <pc:sldMk cId="0" sldId="284"/>
            <ac:spMk id="417" creationId="{00000000-0000-0000-0000-000000000000}"/>
          </ac:spMkLst>
        </pc:spChg>
        <pc:spChg chg="mod">
          <ac:chgData name="Nacho Cabanes" userId="9782b9fce30d839c" providerId="LiveId" clId="{271F91D5-619D-4227-96A3-6E2100C06681}" dt="2022-05-28T19:33:30.733" v="0"/>
          <ac:spMkLst>
            <pc:docMk/>
            <pc:sldMk cId="0" sldId="284"/>
            <ac:spMk id="418" creationId="{00000000-0000-0000-0000-000000000000}"/>
          </ac:spMkLst>
        </pc:spChg>
        <pc:spChg chg="mod">
          <ac:chgData name="Nacho Cabanes" userId="9782b9fce30d839c" providerId="LiveId" clId="{271F91D5-619D-4227-96A3-6E2100C06681}" dt="2022-05-28T19:33:30.733" v="0"/>
          <ac:spMkLst>
            <pc:docMk/>
            <pc:sldMk cId="0" sldId="284"/>
            <ac:spMk id="419" creationId="{00000000-0000-0000-0000-000000000000}"/>
          </ac:spMkLst>
        </pc:spChg>
        <pc:spChg chg="mod">
          <ac:chgData name="Nacho Cabanes" userId="9782b9fce30d839c" providerId="LiveId" clId="{271F91D5-619D-4227-96A3-6E2100C06681}" dt="2022-05-28T19:33:30.733" v="0"/>
          <ac:spMkLst>
            <pc:docMk/>
            <pc:sldMk cId="0" sldId="284"/>
            <ac:spMk id="420" creationId="{00000000-0000-0000-0000-000000000000}"/>
          </ac:spMkLst>
        </pc:spChg>
        <pc:spChg chg="mod">
          <ac:chgData name="Nacho Cabanes" userId="9782b9fce30d839c" providerId="LiveId" clId="{271F91D5-619D-4227-96A3-6E2100C06681}" dt="2022-05-28T19:33:30.733" v="0"/>
          <ac:spMkLst>
            <pc:docMk/>
            <pc:sldMk cId="0" sldId="284"/>
            <ac:spMk id="421" creationId="{00000000-0000-0000-0000-000000000000}"/>
          </ac:spMkLst>
        </pc:spChg>
        <pc:spChg chg="mod">
          <ac:chgData name="Nacho Cabanes" userId="9782b9fce30d839c" providerId="LiveId" clId="{271F91D5-619D-4227-96A3-6E2100C06681}" dt="2022-05-28T19:33:30.733" v="0"/>
          <ac:spMkLst>
            <pc:docMk/>
            <pc:sldMk cId="0" sldId="284"/>
            <ac:spMk id="422" creationId="{00000000-0000-0000-0000-000000000000}"/>
          </ac:spMkLst>
        </pc:spChg>
        <pc:spChg chg="mod">
          <ac:chgData name="Nacho Cabanes" userId="9782b9fce30d839c" providerId="LiveId" clId="{271F91D5-619D-4227-96A3-6E2100C06681}" dt="2022-05-28T19:33:30.733" v="0"/>
          <ac:spMkLst>
            <pc:docMk/>
            <pc:sldMk cId="0" sldId="284"/>
            <ac:spMk id="423" creationId="{00000000-0000-0000-0000-000000000000}"/>
          </ac:spMkLst>
        </pc:spChg>
        <pc:spChg chg="mod">
          <ac:chgData name="Nacho Cabanes" userId="9782b9fce30d839c" providerId="LiveId" clId="{271F91D5-619D-4227-96A3-6E2100C06681}" dt="2022-05-28T19:33:30.733" v="0"/>
          <ac:spMkLst>
            <pc:docMk/>
            <pc:sldMk cId="0" sldId="284"/>
            <ac:spMk id="424" creationId="{00000000-0000-0000-0000-000000000000}"/>
          </ac:spMkLst>
        </pc:spChg>
        <pc:spChg chg="mod">
          <ac:chgData name="Nacho Cabanes" userId="9782b9fce30d839c" providerId="LiveId" clId="{271F91D5-619D-4227-96A3-6E2100C06681}" dt="2022-05-28T19:33:30.733" v="0"/>
          <ac:spMkLst>
            <pc:docMk/>
            <pc:sldMk cId="0" sldId="284"/>
            <ac:spMk id="425" creationId="{00000000-0000-0000-0000-000000000000}"/>
          </ac:spMkLst>
        </pc:spChg>
        <pc:spChg chg="mod">
          <ac:chgData name="Nacho Cabanes" userId="9782b9fce30d839c" providerId="LiveId" clId="{271F91D5-619D-4227-96A3-6E2100C06681}" dt="2022-05-28T19:33:30.733" v="0"/>
          <ac:spMkLst>
            <pc:docMk/>
            <pc:sldMk cId="0" sldId="284"/>
            <ac:spMk id="426" creationId="{00000000-0000-0000-0000-000000000000}"/>
          </ac:spMkLst>
        </pc:spChg>
        <pc:spChg chg="mod">
          <ac:chgData name="Nacho Cabanes" userId="9782b9fce30d839c" providerId="LiveId" clId="{271F91D5-619D-4227-96A3-6E2100C06681}" dt="2022-05-28T19:33:30.733" v="0"/>
          <ac:spMkLst>
            <pc:docMk/>
            <pc:sldMk cId="0" sldId="284"/>
            <ac:spMk id="427" creationId="{00000000-0000-0000-0000-000000000000}"/>
          </ac:spMkLst>
        </pc:spChg>
        <pc:spChg chg="mod">
          <ac:chgData name="Nacho Cabanes" userId="9782b9fce30d839c" providerId="LiveId" clId="{271F91D5-619D-4227-96A3-6E2100C06681}" dt="2022-05-28T19:33:30.733" v="0"/>
          <ac:spMkLst>
            <pc:docMk/>
            <pc:sldMk cId="0" sldId="284"/>
            <ac:spMk id="428" creationId="{00000000-0000-0000-0000-000000000000}"/>
          </ac:spMkLst>
        </pc:spChg>
      </pc:sldChg>
      <pc:sldChg chg="modSp modNotes">
        <pc:chgData name="Nacho Cabanes" userId="9782b9fce30d839c" providerId="LiveId" clId="{271F91D5-619D-4227-96A3-6E2100C06681}" dt="2022-05-28T19:33:30.733" v="0"/>
        <pc:sldMkLst>
          <pc:docMk/>
          <pc:sldMk cId="0" sldId="285"/>
        </pc:sldMkLst>
        <pc:spChg chg="mod">
          <ac:chgData name="Nacho Cabanes" userId="9782b9fce30d839c" providerId="LiveId" clId="{271F91D5-619D-4227-96A3-6E2100C06681}" dt="2022-05-28T19:33:30.733" v="0"/>
          <ac:spMkLst>
            <pc:docMk/>
            <pc:sldMk cId="0" sldId="285"/>
            <ac:spMk id="433" creationId="{00000000-0000-0000-0000-000000000000}"/>
          </ac:spMkLst>
        </pc:spChg>
        <pc:spChg chg="mod">
          <ac:chgData name="Nacho Cabanes" userId="9782b9fce30d839c" providerId="LiveId" clId="{271F91D5-619D-4227-96A3-6E2100C06681}" dt="2022-05-28T19:33:30.733" v="0"/>
          <ac:spMkLst>
            <pc:docMk/>
            <pc:sldMk cId="0" sldId="285"/>
            <ac:spMk id="434" creationId="{00000000-0000-0000-0000-000000000000}"/>
          </ac:spMkLst>
        </pc:spChg>
        <pc:spChg chg="mod">
          <ac:chgData name="Nacho Cabanes" userId="9782b9fce30d839c" providerId="LiveId" clId="{271F91D5-619D-4227-96A3-6E2100C06681}" dt="2022-05-28T19:33:30.733" v="0"/>
          <ac:spMkLst>
            <pc:docMk/>
            <pc:sldMk cId="0" sldId="285"/>
            <ac:spMk id="435" creationId="{00000000-0000-0000-0000-000000000000}"/>
          </ac:spMkLst>
        </pc:spChg>
        <pc:spChg chg="mod">
          <ac:chgData name="Nacho Cabanes" userId="9782b9fce30d839c" providerId="LiveId" clId="{271F91D5-619D-4227-96A3-6E2100C06681}" dt="2022-05-28T19:33:30.733" v="0"/>
          <ac:spMkLst>
            <pc:docMk/>
            <pc:sldMk cId="0" sldId="285"/>
            <ac:spMk id="436" creationId="{00000000-0000-0000-0000-000000000000}"/>
          </ac:spMkLst>
        </pc:spChg>
        <pc:spChg chg="mod">
          <ac:chgData name="Nacho Cabanes" userId="9782b9fce30d839c" providerId="LiveId" clId="{271F91D5-619D-4227-96A3-6E2100C06681}" dt="2022-05-28T19:33:30.733" v="0"/>
          <ac:spMkLst>
            <pc:docMk/>
            <pc:sldMk cId="0" sldId="285"/>
            <ac:spMk id="437" creationId="{00000000-0000-0000-0000-000000000000}"/>
          </ac:spMkLst>
        </pc:spChg>
      </pc:sldChg>
      <pc:sldChg chg="modSp modNotes">
        <pc:chgData name="Nacho Cabanes" userId="9782b9fce30d839c" providerId="LiveId" clId="{271F91D5-619D-4227-96A3-6E2100C06681}" dt="2022-05-28T19:33:30.733" v="0"/>
        <pc:sldMkLst>
          <pc:docMk/>
          <pc:sldMk cId="0" sldId="286"/>
        </pc:sldMkLst>
        <pc:spChg chg="mod">
          <ac:chgData name="Nacho Cabanes" userId="9782b9fce30d839c" providerId="LiveId" clId="{271F91D5-619D-4227-96A3-6E2100C06681}" dt="2022-05-28T19:33:30.733" v="0"/>
          <ac:spMkLst>
            <pc:docMk/>
            <pc:sldMk cId="0" sldId="286"/>
            <ac:spMk id="442" creationId="{00000000-0000-0000-0000-000000000000}"/>
          </ac:spMkLst>
        </pc:spChg>
        <pc:spChg chg="mod">
          <ac:chgData name="Nacho Cabanes" userId="9782b9fce30d839c" providerId="LiveId" clId="{271F91D5-619D-4227-96A3-6E2100C06681}" dt="2022-05-28T19:33:30.733" v="0"/>
          <ac:spMkLst>
            <pc:docMk/>
            <pc:sldMk cId="0" sldId="286"/>
            <ac:spMk id="443" creationId="{00000000-0000-0000-0000-000000000000}"/>
          </ac:spMkLst>
        </pc:spChg>
        <pc:spChg chg="mod">
          <ac:chgData name="Nacho Cabanes" userId="9782b9fce30d839c" providerId="LiveId" clId="{271F91D5-619D-4227-96A3-6E2100C06681}" dt="2022-05-28T19:33:30.733" v="0"/>
          <ac:spMkLst>
            <pc:docMk/>
            <pc:sldMk cId="0" sldId="286"/>
            <ac:spMk id="444" creationId="{00000000-0000-0000-0000-000000000000}"/>
          </ac:spMkLst>
        </pc:spChg>
        <pc:spChg chg="mod">
          <ac:chgData name="Nacho Cabanes" userId="9782b9fce30d839c" providerId="LiveId" clId="{271F91D5-619D-4227-96A3-6E2100C06681}" dt="2022-05-28T19:33:30.733" v="0"/>
          <ac:spMkLst>
            <pc:docMk/>
            <pc:sldMk cId="0" sldId="286"/>
            <ac:spMk id="445" creationId="{00000000-0000-0000-0000-000000000000}"/>
          </ac:spMkLst>
        </pc:spChg>
        <pc:spChg chg="mod">
          <ac:chgData name="Nacho Cabanes" userId="9782b9fce30d839c" providerId="LiveId" clId="{271F91D5-619D-4227-96A3-6E2100C06681}" dt="2022-05-28T19:33:30.733" v="0"/>
          <ac:spMkLst>
            <pc:docMk/>
            <pc:sldMk cId="0" sldId="286"/>
            <ac:spMk id="446" creationId="{00000000-0000-0000-0000-000000000000}"/>
          </ac:spMkLst>
        </pc:spChg>
        <pc:spChg chg="mod">
          <ac:chgData name="Nacho Cabanes" userId="9782b9fce30d839c" providerId="LiveId" clId="{271F91D5-619D-4227-96A3-6E2100C06681}" dt="2022-05-28T19:33:30.733" v="0"/>
          <ac:spMkLst>
            <pc:docMk/>
            <pc:sldMk cId="0" sldId="286"/>
            <ac:spMk id="447" creationId="{00000000-0000-0000-0000-000000000000}"/>
          </ac:spMkLst>
        </pc:spChg>
        <pc:spChg chg="mod">
          <ac:chgData name="Nacho Cabanes" userId="9782b9fce30d839c" providerId="LiveId" clId="{271F91D5-619D-4227-96A3-6E2100C06681}" dt="2022-05-28T19:33:30.733" v="0"/>
          <ac:spMkLst>
            <pc:docMk/>
            <pc:sldMk cId="0" sldId="286"/>
            <ac:spMk id="448" creationId="{00000000-0000-0000-0000-000000000000}"/>
          </ac:spMkLst>
        </pc:spChg>
        <pc:spChg chg="mod">
          <ac:chgData name="Nacho Cabanes" userId="9782b9fce30d839c" providerId="LiveId" clId="{271F91D5-619D-4227-96A3-6E2100C06681}" dt="2022-05-28T19:33:30.733" v="0"/>
          <ac:spMkLst>
            <pc:docMk/>
            <pc:sldMk cId="0" sldId="286"/>
            <ac:spMk id="449" creationId="{00000000-0000-0000-0000-000000000000}"/>
          </ac:spMkLst>
        </pc:spChg>
      </pc:sldChg>
      <pc:sldChg chg="modSp modNotes">
        <pc:chgData name="Nacho Cabanes" userId="9782b9fce30d839c" providerId="LiveId" clId="{271F91D5-619D-4227-96A3-6E2100C06681}" dt="2022-05-28T19:33:30.733" v="0"/>
        <pc:sldMkLst>
          <pc:docMk/>
          <pc:sldMk cId="0" sldId="287"/>
        </pc:sldMkLst>
        <pc:spChg chg="mod">
          <ac:chgData name="Nacho Cabanes" userId="9782b9fce30d839c" providerId="LiveId" clId="{271F91D5-619D-4227-96A3-6E2100C06681}" dt="2022-05-28T19:33:30.733" v="0"/>
          <ac:spMkLst>
            <pc:docMk/>
            <pc:sldMk cId="0" sldId="287"/>
            <ac:spMk id="454" creationId="{00000000-0000-0000-0000-000000000000}"/>
          </ac:spMkLst>
        </pc:spChg>
        <pc:spChg chg="mod">
          <ac:chgData name="Nacho Cabanes" userId="9782b9fce30d839c" providerId="LiveId" clId="{271F91D5-619D-4227-96A3-6E2100C06681}" dt="2022-05-28T19:33:30.733" v="0"/>
          <ac:spMkLst>
            <pc:docMk/>
            <pc:sldMk cId="0" sldId="287"/>
            <ac:spMk id="455" creationId="{00000000-0000-0000-0000-000000000000}"/>
          </ac:spMkLst>
        </pc:spChg>
        <pc:spChg chg="mod">
          <ac:chgData name="Nacho Cabanes" userId="9782b9fce30d839c" providerId="LiveId" clId="{271F91D5-619D-4227-96A3-6E2100C06681}" dt="2022-05-28T19:33:30.733" v="0"/>
          <ac:spMkLst>
            <pc:docMk/>
            <pc:sldMk cId="0" sldId="287"/>
            <ac:spMk id="456" creationId="{00000000-0000-0000-0000-000000000000}"/>
          </ac:spMkLst>
        </pc:spChg>
        <pc:spChg chg="mod">
          <ac:chgData name="Nacho Cabanes" userId="9782b9fce30d839c" providerId="LiveId" clId="{271F91D5-619D-4227-96A3-6E2100C06681}" dt="2022-05-28T19:33:30.733" v="0"/>
          <ac:spMkLst>
            <pc:docMk/>
            <pc:sldMk cId="0" sldId="287"/>
            <ac:spMk id="457" creationId="{00000000-0000-0000-0000-000000000000}"/>
          </ac:spMkLst>
        </pc:spChg>
      </pc:sldChg>
      <pc:sldChg chg="modSp modNotes">
        <pc:chgData name="Nacho Cabanes" userId="9782b9fce30d839c" providerId="LiveId" clId="{271F91D5-619D-4227-96A3-6E2100C06681}" dt="2022-05-28T19:33:30.733" v="0"/>
        <pc:sldMkLst>
          <pc:docMk/>
          <pc:sldMk cId="0" sldId="288"/>
        </pc:sldMkLst>
        <pc:spChg chg="mod">
          <ac:chgData name="Nacho Cabanes" userId="9782b9fce30d839c" providerId="LiveId" clId="{271F91D5-619D-4227-96A3-6E2100C06681}" dt="2022-05-28T19:33:30.733" v="0"/>
          <ac:spMkLst>
            <pc:docMk/>
            <pc:sldMk cId="0" sldId="288"/>
            <ac:spMk id="462" creationId="{00000000-0000-0000-0000-000000000000}"/>
          </ac:spMkLst>
        </pc:spChg>
        <pc:spChg chg="mod">
          <ac:chgData name="Nacho Cabanes" userId="9782b9fce30d839c" providerId="LiveId" clId="{271F91D5-619D-4227-96A3-6E2100C06681}" dt="2022-05-28T19:33:30.733" v="0"/>
          <ac:spMkLst>
            <pc:docMk/>
            <pc:sldMk cId="0" sldId="288"/>
            <ac:spMk id="463" creationId="{00000000-0000-0000-0000-000000000000}"/>
          </ac:spMkLst>
        </pc:spChg>
        <pc:spChg chg="mod">
          <ac:chgData name="Nacho Cabanes" userId="9782b9fce30d839c" providerId="LiveId" clId="{271F91D5-619D-4227-96A3-6E2100C06681}" dt="2022-05-28T19:33:30.733" v="0"/>
          <ac:spMkLst>
            <pc:docMk/>
            <pc:sldMk cId="0" sldId="288"/>
            <ac:spMk id="464" creationId="{00000000-0000-0000-0000-000000000000}"/>
          </ac:spMkLst>
        </pc:spChg>
        <pc:spChg chg="mod">
          <ac:chgData name="Nacho Cabanes" userId="9782b9fce30d839c" providerId="LiveId" clId="{271F91D5-619D-4227-96A3-6E2100C06681}" dt="2022-05-28T19:33:30.733" v="0"/>
          <ac:spMkLst>
            <pc:docMk/>
            <pc:sldMk cId="0" sldId="288"/>
            <ac:spMk id="465" creationId="{00000000-0000-0000-0000-000000000000}"/>
          </ac:spMkLst>
        </pc:spChg>
      </pc:sldChg>
      <pc:sldChg chg="modSp modNotes">
        <pc:chgData name="Nacho Cabanes" userId="9782b9fce30d839c" providerId="LiveId" clId="{271F91D5-619D-4227-96A3-6E2100C06681}" dt="2022-05-28T19:33:30.733" v="0"/>
        <pc:sldMkLst>
          <pc:docMk/>
          <pc:sldMk cId="0" sldId="289"/>
        </pc:sldMkLst>
        <pc:spChg chg="mod">
          <ac:chgData name="Nacho Cabanes" userId="9782b9fce30d839c" providerId="LiveId" clId="{271F91D5-619D-4227-96A3-6E2100C06681}" dt="2022-05-28T19:33:30.733" v="0"/>
          <ac:spMkLst>
            <pc:docMk/>
            <pc:sldMk cId="0" sldId="289"/>
            <ac:spMk id="470" creationId="{00000000-0000-0000-0000-000000000000}"/>
          </ac:spMkLst>
        </pc:spChg>
        <pc:spChg chg="mod">
          <ac:chgData name="Nacho Cabanes" userId="9782b9fce30d839c" providerId="LiveId" clId="{271F91D5-619D-4227-96A3-6E2100C06681}" dt="2022-05-28T19:33:30.733" v="0"/>
          <ac:spMkLst>
            <pc:docMk/>
            <pc:sldMk cId="0" sldId="289"/>
            <ac:spMk id="471" creationId="{00000000-0000-0000-0000-000000000000}"/>
          </ac:spMkLst>
        </pc:spChg>
        <pc:spChg chg="mod">
          <ac:chgData name="Nacho Cabanes" userId="9782b9fce30d839c" providerId="LiveId" clId="{271F91D5-619D-4227-96A3-6E2100C06681}" dt="2022-05-28T19:33:30.733" v="0"/>
          <ac:spMkLst>
            <pc:docMk/>
            <pc:sldMk cId="0" sldId="289"/>
            <ac:spMk id="472" creationId="{00000000-0000-0000-0000-000000000000}"/>
          </ac:spMkLst>
        </pc:spChg>
        <pc:spChg chg="mod">
          <ac:chgData name="Nacho Cabanes" userId="9782b9fce30d839c" providerId="LiveId" clId="{271F91D5-619D-4227-96A3-6E2100C06681}" dt="2022-05-28T19:33:30.733" v="0"/>
          <ac:spMkLst>
            <pc:docMk/>
            <pc:sldMk cId="0" sldId="289"/>
            <ac:spMk id="473" creationId="{00000000-0000-0000-0000-000000000000}"/>
          </ac:spMkLst>
        </pc:spChg>
      </pc:sldChg>
      <pc:sldChg chg="modSp modNotes">
        <pc:chgData name="Nacho Cabanes" userId="9782b9fce30d839c" providerId="LiveId" clId="{271F91D5-619D-4227-96A3-6E2100C06681}" dt="2022-05-28T19:33:30.733" v="0"/>
        <pc:sldMkLst>
          <pc:docMk/>
          <pc:sldMk cId="0" sldId="290"/>
        </pc:sldMkLst>
        <pc:spChg chg="mod">
          <ac:chgData name="Nacho Cabanes" userId="9782b9fce30d839c" providerId="LiveId" clId="{271F91D5-619D-4227-96A3-6E2100C06681}" dt="2022-05-28T19:33:30.733" v="0"/>
          <ac:spMkLst>
            <pc:docMk/>
            <pc:sldMk cId="0" sldId="290"/>
            <ac:spMk id="478" creationId="{00000000-0000-0000-0000-000000000000}"/>
          </ac:spMkLst>
        </pc:spChg>
        <pc:spChg chg="mod">
          <ac:chgData name="Nacho Cabanes" userId="9782b9fce30d839c" providerId="LiveId" clId="{271F91D5-619D-4227-96A3-6E2100C06681}" dt="2022-05-28T19:33:30.733" v="0"/>
          <ac:spMkLst>
            <pc:docMk/>
            <pc:sldMk cId="0" sldId="290"/>
            <ac:spMk id="479" creationId="{00000000-0000-0000-0000-000000000000}"/>
          </ac:spMkLst>
        </pc:spChg>
        <pc:spChg chg="mod">
          <ac:chgData name="Nacho Cabanes" userId="9782b9fce30d839c" providerId="LiveId" clId="{271F91D5-619D-4227-96A3-6E2100C06681}" dt="2022-05-28T19:33:30.733" v="0"/>
          <ac:spMkLst>
            <pc:docMk/>
            <pc:sldMk cId="0" sldId="290"/>
            <ac:spMk id="480" creationId="{00000000-0000-0000-0000-000000000000}"/>
          </ac:spMkLst>
        </pc:spChg>
        <pc:spChg chg="mod">
          <ac:chgData name="Nacho Cabanes" userId="9782b9fce30d839c" providerId="LiveId" clId="{271F91D5-619D-4227-96A3-6E2100C06681}" dt="2022-05-28T19:33:30.733" v="0"/>
          <ac:spMkLst>
            <pc:docMk/>
            <pc:sldMk cId="0" sldId="290"/>
            <ac:spMk id="481" creationId="{00000000-0000-0000-0000-000000000000}"/>
          </ac:spMkLst>
        </pc:spChg>
        <pc:spChg chg="mod">
          <ac:chgData name="Nacho Cabanes" userId="9782b9fce30d839c" providerId="LiveId" clId="{271F91D5-619D-4227-96A3-6E2100C06681}" dt="2022-05-28T19:33:30.733" v="0"/>
          <ac:spMkLst>
            <pc:docMk/>
            <pc:sldMk cId="0" sldId="290"/>
            <ac:spMk id="482" creationId="{00000000-0000-0000-0000-000000000000}"/>
          </ac:spMkLst>
        </pc:spChg>
        <pc:spChg chg="mod">
          <ac:chgData name="Nacho Cabanes" userId="9782b9fce30d839c" providerId="LiveId" clId="{271F91D5-619D-4227-96A3-6E2100C06681}" dt="2022-05-28T19:33:30.733" v="0"/>
          <ac:spMkLst>
            <pc:docMk/>
            <pc:sldMk cId="0" sldId="290"/>
            <ac:spMk id="483" creationId="{00000000-0000-0000-0000-000000000000}"/>
          </ac:spMkLst>
        </pc:spChg>
        <pc:spChg chg="mod">
          <ac:chgData name="Nacho Cabanes" userId="9782b9fce30d839c" providerId="LiveId" clId="{271F91D5-619D-4227-96A3-6E2100C06681}" dt="2022-05-28T19:33:30.733" v="0"/>
          <ac:spMkLst>
            <pc:docMk/>
            <pc:sldMk cId="0" sldId="290"/>
            <ac:spMk id="484" creationId="{00000000-0000-0000-0000-000000000000}"/>
          </ac:spMkLst>
        </pc:spChg>
        <pc:spChg chg="mod">
          <ac:chgData name="Nacho Cabanes" userId="9782b9fce30d839c" providerId="LiveId" clId="{271F91D5-619D-4227-96A3-6E2100C06681}" dt="2022-05-28T19:33:30.733" v="0"/>
          <ac:spMkLst>
            <pc:docMk/>
            <pc:sldMk cId="0" sldId="290"/>
            <ac:spMk id="485" creationId="{00000000-0000-0000-0000-000000000000}"/>
          </ac:spMkLst>
        </pc:spChg>
      </pc:sldChg>
      <pc:sldChg chg="modSp modNotes">
        <pc:chgData name="Nacho Cabanes" userId="9782b9fce30d839c" providerId="LiveId" clId="{271F91D5-619D-4227-96A3-6E2100C06681}" dt="2022-05-28T19:33:30.733" v="0"/>
        <pc:sldMkLst>
          <pc:docMk/>
          <pc:sldMk cId="0" sldId="291"/>
        </pc:sldMkLst>
        <pc:spChg chg="mod">
          <ac:chgData name="Nacho Cabanes" userId="9782b9fce30d839c" providerId="LiveId" clId="{271F91D5-619D-4227-96A3-6E2100C06681}" dt="2022-05-28T19:33:30.733" v="0"/>
          <ac:spMkLst>
            <pc:docMk/>
            <pc:sldMk cId="0" sldId="291"/>
            <ac:spMk id="490" creationId="{00000000-0000-0000-0000-000000000000}"/>
          </ac:spMkLst>
        </pc:spChg>
        <pc:spChg chg="mod">
          <ac:chgData name="Nacho Cabanes" userId="9782b9fce30d839c" providerId="LiveId" clId="{271F91D5-619D-4227-96A3-6E2100C06681}" dt="2022-05-28T19:33:30.733" v="0"/>
          <ac:spMkLst>
            <pc:docMk/>
            <pc:sldMk cId="0" sldId="291"/>
            <ac:spMk id="491" creationId="{00000000-0000-0000-0000-000000000000}"/>
          </ac:spMkLst>
        </pc:spChg>
        <pc:spChg chg="mod">
          <ac:chgData name="Nacho Cabanes" userId="9782b9fce30d839c" providerId="LiveId" clId="{271F91D5-619D-4227-96A3-6E2100C06681}" dt="2022-05-28T19:33:30.733" v="0"/>
          <ac:spMkLst>
            <pc:docMk/>
            <pc:sldMk cId="0" sldId="291"/>
            <ac:spMk id="492" creationId="{00000000-0000-0000-0000-000000000000}"/>
          </ac:spMkLst>
        </pc:spChg>
      </pc:sldChg>
      <pc:sldChg chg="modSp modNotes">
        <pc:chgData name="Nacho Cabanes" userId="9782b9fce30d839c" providerId="LiveId" clId="{271F91D5-619D-4227-96A3-6E2100C06681}" dt="2022-05-28T19:33:30.733" v="0"/>
        <pc:sldMkLst>
          <pc:docMk/>
          <pc:sldMk cId="0" sldId="292"/>
        </pc:sldMkLst>
        <pc:spChg chg="mod">
          <ac:chgData name="Nacho Cabanes" userId="9782b9fce30d839c" providerId="LiveId" clId="{271F91D5-619D-4227-96A3-6E2100C06681}" dt="2022-05-28T19:33:30.733" v="0"/>
          <ac:spMkLst>
            <pc:docMk/>
            <pc:sldMk cId="0" sldId="292"/>
            <ac:spMk id="497" creationId="{00000000-0000-0000-0000-000000000000}"/>
          </ac:spMkLst>
        </pc:spChg>
        <pc:spChg chg="mod">
          <ac:chgData name="Nacho Cabanes" userId="9782b9fce30d839c" providerId="LiveId" clId="{271F91D5-619D-4227-96A3-6E2100C06681}" dt="2022-05-28T19:33:30.733" v="0"/>
          <ac:spMkLst>
            <pc:docMk/>
            <pc:sldMk cId="0" sldId="292"/>
            <ac:spMk id="498" creationId="{00000000-0000-0000-0000-000000000000}"/>
          </ac:spMkLst>
        </pc:spChg>
        <pc:spChg chg="mod">
          <ac:chgData name="Nacho Cabanes" userId="9782b9fce30d839c" providerId="LiveId" clId="{271F91D5-619D-4227-96A3-6E2100C06681}" dt="2022-05-28T19:33:30.733" v="0"/>
          <ac:spMkLst>
            <pc:docMk/>
            <pc:sldMk cId="0" sldId="292"/>
            <ac:spMk id="499" creationId="{00000000-0000-0000-0000-000000000000}"/>
          </ac:spMkLst>
        </pc:spChg>
      </pc:sldChg>
      <pc:sldChg chg="modSp modNotes">
        <pc:chgData name="Nacho Cabanes" userId="9782b9fce30d839c" providerId="LiveId" clId="{271F91D5-619D-4227-96A3-6E2100C06681}" dt="2022-05-28T19:33:30.733" v="0"/>
        <pc:sldMkLst>
          <pc:docMk/>
          <pc:sldMk cId="0" sldId="293"/>
        </pc:sldMkLst>
        <pc:spChg chg="mod">
          <ac:chgData name="Nacho Cabanes" userId="9782b9fce30d839c" providerId="LiveId" clId="{271F91D5-619D-4227-96A3-6E2100C06681}" dt="2022-05-28T19:33:30.733" v="0"/>
          <ac:spMkLst>
            <pc:docMk/>
            <pc:sldMk cId="0" sldId="293"/>
            <ac:spMk id="504" creationId="{00000000-0000-0000-0000-000000000000}"/>
          </ac:spMkLst>
        </pc:spChg>
        <pc:spChg chg="mod">
          <ac:chgData name="Nacho Cabanes" userId="9782b9fce30d839c" providerId="LiveId" clId="{271F91D5-619D-4227-96A3-6E2100C06681}" dt="2022-05-28T19:33:30.733" v="0"/>
          <ac:spMkLst>
            <pc:docMk/>
            <pc:sldMk cId="0" sldId="293"/>
            <ac:spMk id="506" creationId="{00000000-0000-0000-0000-000000000000}"/>
          </ac:spMkLst>
        </pc:spChg>
        <pc:picChg chg="mod">
          <ac:chgData name="Nacho Cabanes" userId="9782b9fce30d839c" providerId="LiveId" clId="{271F91D5-619D-4227-96A3-6E2100C06681}" dt="2022-05-28T19:33:30.733" v="0"/>
          <ac:picMkLst>
            <pc:docMk/>
            <pc:sldMk cId="0" sldId="293"/>
            <ac:picMk id="505" creationId="{00000000-0000-0000-0000-000000000000}"/>
          </ac:picMkLst>
        </pc:picChg>
      </pc:sldChg>
      <pc:sldChg chg="modSp modNotes">
        <pc:chgData name="Nacho Cabanes" userId="9782b9fce30d839c" providerId="LiveId" clId="{271F91D5-619D-4227-96A3-6E2100C06681}" dt="2022-05-28T19:33:30.733" v="0"/>
        <pc:sldMkLst>
          <pc:docMk/>
          <pc:sldMk cId="0" sldId="294"/>
        </pc:sldMkLst>
        <pc:spChg chg="mod">
          <ac:chgData name="Nacho Cabanes" userId="9782b9fce30d839c" providerId="LiveId" clId="{271F91D5-619D-4227-96A3-6E2100C06681}" dt="2022-05-28T19:33:30.733" v="0"/>
          <ac:spMkLst>
            <pc:docMk/>
            <pc:sldMk cId="0" sldId="294"/>
            <ac:spMk id="511" creationId="{00000000-0000-0000-0000-000000000000}"/>
          </ac:spMkLst>
        </pc:spChg>
        <pc:spChg chg="mod">
          <ac:chgData name="Nacho Cabanes" userId="9782b9fce30d839c" providerId="LiveId" clId="{271F91D5-619D-4227-96A3-6E2100C06681}" dt="2022-05-28T19:33:30.733" v="0"/>
          <ac:spMkLst>
            <pc:docMk/>
            <pc:sldMk cId="0" sldId="294"/>
            <ac:spMk id="513" creationId="{00000000-0000-0000-0000-000000000000}"/>
          </ac:spMkLst>
        </pc:spChg>
        <pc:spChg chg="mod">
          <ac:chgData name="Nacho Cabanes" userId="9782b9fce30d839c" providerId="LiveId" clId="{271F91D5-619D-4227-96A3-6E2100C06681}" dt="2022-05-28T19:33:30.733" v="0"/>
          <ac:spMkLst>
            <pc:docMk/>
            <pc:sldMk cId="0" sldId="294"/>
            <ac:spMk id="514" creationId="{00000000-0000-0000-0000-000000000000}"/>
          </ac:spMkLst>
        </pc:spChg>
        <pc:picChg chg="mod">
          <ac:chgData name="Nacho Cabanes" userId="9782b9fce30d839c" providerId="LiveId" clId="{271F91D5-619D-4227-96A3-6E2100C06681}" dt="2022-05-28T19:33:30.733" v="0"/>
          <ac:picMkLst>
            <pc:docMk/>
            <pc:sldMk cId="0" sldId="294"/>
            <ac:picMk id="512" creationId="{00000000-0000-0000-0000-000000000000}"/>
          </ac:picMkLst>
        </pc:picChg>
      </pc:sldChg>
      <pc:sldChg chg="modSp modNotes">
        <pc:chgData name="Nacho Cabanes" userId="9782b9fce30d839c" providerId="LiveId" clId="{271F91D5-619D-4227-96A3-6E2100C06681}" dt="2022-05-28T19:33:30.733" v="0"/>
        <pc:sldMkLst>
          <pc:docMk/>
          <pc:sldMk cId="0" sldId="295"/>
        </pc:sldMkLst>
        <pc:spChg chg="mod">
          <ac:chgData name="Nacho Cabanes" userId="9782b9fce30d839c" providerId="LiveId" clId="{271F91D5-619D-4227-96A3-6E2100C06681}" dt="2022-05-28T19:33:30.733" v="0"/>
          <ac:spMkLst>
            <pc:docMk/>
            <pc:sldMk cId="0" sldId="295"/>
            <ac:spMk id="519" creationId="{00000000-0000-0000-0000-000000000000}"/>
          </ac:spMkLst>
        </pc:spChg>
        <pc:spChg chg="mod">
          <ac:chgData name="Nacho Cabanes" userId="9782b9fce30d839c" providerId="LiveId" clId="{271F91D5-619D-4227-96A3-6E2100C06681}" dt="2022-05-28T19:33:30.733" v="0"/>
          <ac:spMkLst>
            <pc:docMk/>
            <pc:sldMk cId="0" sldId="295"/>
            <ac:spMk id="520" creationId="{00000000-0000-0000-0000-000000000000}"/>
          </ac:spMkLst>
        </pc:spChg>
        <pc:spChg chg="mod">
          <ac:chgData name="Nacho Cabanes" userId="9782b9fce30d839c" providerId="LiveId" clId="{271F91D5-619D-4227-96A3-6E2100C06681}" dt="2022-05-28T19:33:30.733" v="0"/>
          <ac:spMkLst>
            <pc:docMk/>
            <pc:sldMk cId="0" sldId="295"/>
            <ac:spMk id="521" creationId="{00000000-0000-0000-0000-000000000000}"/>
          </ac:spMkLst>
        </pc:spChg>
      </pc:sldChg>
      <pc:sldChg chg="modSp modNotes">
        <pc:chgData name="Nacho Cabanes" userId="9782b9fce30d839c" providerId="LiveId" clId="{271F91D5-619D-4227-96A3-6E2100C06681}" dt="2022-05-28T19:33:30.733" v="0"/>
        <pc:sldMkLst>
          <pc:docMk/>
          <pc:sldMk cId="0" sldId="296"/>
        </pc:sldMkLst>
        <pc:spChg chg="mod">
          <ac:chgData name="Nacho Cabanes" userId="9782b9fce30d839c" providerId="LiveId" clId="{271F91D5-619D-4227-96A3-6E2100C06681}" dt="2022-05-28T19:33:30.733" v="0"/>
          <ac:spMkLst>
            <pc:docMk/>
            <pc:sldMk cId="0" sldId="296"/>
            <ac:spMk id="526" creationId="{00000000-0000-0000-0000-000000000000}"/>
          </ac:spMkLst>
        </pc:spChg>
        <pc:spChg chg="mod">
          <ac:chgData name="Nacho Cabanes" userId="9782b9fce30d839c" providerId="LiveId" clId="{271F91D5-619D-4227-96A3-6E2100C06681}" dt="2022-05-28T19:33:30.733" v="0"/>
          <ac:spMkLst>
            <pc:docMk/>
            <pc:sldMk cId="0" sldId="296"/>
            <ac:spMk id="528" creationId="{00000000-0000-0000-0000-000000000000}"/>
          </ac:spMkLst>
        </pc:spChg>
        <pc:spChg chg="mod">
          <ac:chgData name="Nacho Cabanes" userId="9782b9fce30d839c" providerId="LiveId" clId="{271F91D5-619D-4227-96A3-6E2100C06681}" dt="2022-05-28T19:33:30.733" v="0"/>
          <ac:spMkLst>
            <pc:docMk/>
            <pc:sldMk cId="0" sldId="296"/>
            <ac:spMk id="529" creationId="{00000000-0000-0000-0000-000000000000}"/>
          </ac:spMkLst>
        </pc:spChg>
        <pc:picChg chg="mod">
          <ac:chgData name="Nacho Cabanes" userId="9782b9fce30d839c" providerId="LiveId" clId="{271F91D5-619D-4227-96A3-6E2100C06681}" dt="2022-05-28T19:33:30.733" v="0"/>
          <ac:picMkLst>
            <pc:docMk/>
            <pc:sldMk cId="0" sldId="296"/>
            <ac:picMk id="527" creationId="{00000000-0000-0000-0000-000000000000}"/>
          </ac:picMkLst>
        </pc:picChg>
      </pc:sldChg>
      <pc:sldChg chg="modSp modNotes">
        <pc:chgData name="Nacho Cabanes" userId="9782b9fce30d839c" providerId="LiveId" clId="{271F91D5-619D-4227-96A3-6E2100C06681}" dt="2022-05-28T19:33:30.733" v="0"/>
        <pc:sldMkLst>
          <pc:docMk/>
          <pc:sldMk cId="0" sldId="297"/>
        </pc:sldMkLst>
        <pc:spChg chg="mod">
          <ac:chgData name="Nacho Cabanes" userId="9782b9fce30d839c" providerId="LiveId" clId="{271F91D5-619D-4227-96A3-6E2100C06681}" dt="2022-05-28T19:33:30.733" v="0"/>
          <ac:spMkLst>
            <pc:docMk/>
            <pc:sldMk cId="0" sldId="297"/>
            <ac:spMk id="534" creationId="{00000000-0000-0000-0000-000000000000}"/>
          </ac:spMkLst>
        </pc:spChg>
        <pc:spChg chg="mod">
          <ac:chgData name="Nacho Cabanes" userId="9782b9fce30d839c" providerId="LiveId" clId="{271F91D5-619D-4227-96A3-6E2100C06681}" dt="2022-05-28T19:33:30.733" v="0"/>
          <ac:spMkLst>
            <pc:docMk/>
            <pc:sldMk cId="0" sldId="297"/>
            <ac:spMk id="535" creationId="{00000000-0000-0000-0000-000000000000}"/>
          </ac:spMkLst>
        </pc:spChg>
        <pc:spChg chg="mod">
          <ac:chgData name="Nacho Cabanes" userId="9782b9fce30d839c" providerId="LiveId" clId="{271F91D5-619D-4227-96A3-6E2100C06681}" dt="2022-05-28T19:33:30.733" v="0"/>
          <ac:spMkLst>
            <pc:docMk/>
            <pc:sldMk cId="0" sldId="297"/>
            <ac:spMk id="536" creationId="{00000000-0000-0000-0000-000000000000}"/>
          </ac:spMkLst>
        </pc:spChg>
        <pc:spChg chg="mod">
          <ac:chgData name="Nacho Cabanes" userId="9782b9fce30d839c" providerId="LiveId" clId="{271F91D5-619D-4227-96A3-6E2100C06681}" dt="2022-05-28T19:33:30.733" v="0"/>
          <ac:spMkLst>
            <pc:docMk/>
            <pc:sldMk cId="0" sldId="297"/>
            <ac:spMk id="537" creationId="{00000000-0000-0000-0000-000000000000}"/>
          </ac:spMkLst>
        </pc:spChg>
        <pc:spChg chg="mod">
          <ac:chgData name="Nacho Cabanes" userId="9782b9fce30d839c" providerId="LiveId" clId="{271F91D5-619D-4227-96A3-6E2100C06681}" dt="2022-05-28T19:33:30.733" v="0"/>
          <ac:spMkLst>
            <pc:docMk/>
            <pc:sldMk cId="0" sldId="297"/>
            <ac:spMk id="538" creationId="{00000000-0000-0000-0000-000000000000}"/>
          </ac:spMkLst>
        </pc:spChg>
        <pc:spChg chg="mod">
          <ac:chgData name="Nacho Cabanes" userId="9782b9fce30d839c" providerId="LiveId" clId="{271F91D5-619D-4227-96A3-6E2100C06681}" dt="2022-05-28T19:33:30.733" v="0"/>
          <ac:spMkLst>
            <pc:docMk/>
            <pc:sldMk cId="0" sldId="297"/>
            <ac:spMk id="540" creationId="{00000000-0000-0000-0000-000000000000}"/>
          </ac:spMkLst>
        </pc:spChg>
        <pc:picChg chg="mod">
          <ac:chgData name="Nacho Cabanes" userId="9782b9fce30d839c" providerId="LiveId" clId="{271F91D5-619D-4227-96A3-6E2100C06681}" dt="2022-05-28T19:33:30.733" v="0"/>
          <ac:picMkLst>
            <pc:docMk/>
            <pc:sldMk cId="0" sldId="297"/>
            <ac:picMk id="539" creationId="{00000000-0000-0000-0000-000000000000}"/>
          </ac:picMkLst>
        </pc:picChg>
      </pc:sldChg>
      <pc:sldChg chg="modSp modNotes">
        <pc:chgData name="Nacho Cabanes" userId="9782b9fce30d839c" providerId="LiveId" clId="{271F91D5-619D-4227-96A3-6E2100C06681}" dt="2022-05-28T19:33:30.733" v="0"/>
        <pc:sldMkLst>
          <pc:docMk/>
          <pc:sldMk cId="0" sldId="298"/>
        </pc:sldMkLst>
        <pc:spChg chg="mod">
          <ac:chgData name="Nacho Cabanes" userId="9782b9fce30d839c" providerId="LiveId" clId="{271F91D5-619D-4227-96A3-6E2100C06681}" dt="2022-05-28T19:33:30.733" v="0"/>
          <ac:spMkLst>
            <pc:docMk/>
            <pc:sldMk cId="0" sldId="298"/>
            <ac:spMk id="545" creationId="{00000000-0000-0000-0000-000000000000}"/>
          </ac:spMkLst>
        </pc:spChg>
        <pc:spChg chg="mod">
          <ac:chgData name="Nacho Cabanes" userId="9782b9fce30d839c" providerId="LiveId" clId="{271F91D5-619D-4227-96A3-6E2100C06681}" dt="2022-05-28T19:33:30.733" v="0"/>
          <ac:spMkLst>
            <pc:docMk/>
            <pc:sldMk cId="0" sldId="298"/>
            <ac:spMk id="546" creationId="{00000000-0000-0000-0000-000000000000}"/>
          </ac:spMkLst>
        </pc:spChg>
        <pc:spChg chg="mod">
          <ac:chgData name="Nacho Cabanes" userId="9782b9fce30d839c" providerId="LiveId" clId="{271F91D5-619D-4227-96A3-6E2100C06681}" dt="2022-05-28T19:33:30.733" v="0"/>
          <ac:spMkLst>
            <pc:docMk/>
            <pc:sldMk cId="0" sldId="298"/>
            <ac:spMk id="547" creationId="{00000000-0000-0000-0000-000000000000}"/>
          </ac:spMkLst>
        </pc:spChg>
        <pc:spChg chg="mod">
          <ac:chgData name="Nacho Cabanes" userId="9782b9fce30d839c" providerId="LiveId" clId="{271F91D5-619D-4227-96A3-6E2100C06681}" dt="2022-05-28T19:33:30.733" v="0"/>
          <ac:spMkLst>
            <pc:docMk/>
            <pc:sldMk cId="0" sldId="298"/>
            <ac:spMk id="548" creationId="{00000000-0000-0000-0000-000000000000}"/>
          </ac:spMkLst>
        </pc:spChg>
        <pc:spChg chg="mod">
          <ac:chgData name="Nacho Cabanes" userId="9782b9fce30d839c" providerId="LiveId" clId="{271F91D5-619D-4227-96A3-6E2100C06681}" dt="2022-05-28T19:33:30.733" v="0"/>
          <ac:spMkLst>
            <pc:docMk/>
            <pc:sldMk cId="0" sldId="298"/>
            <ac:spMk id="549" creationId="{00000000-0000-0000-0000-000000000000}"/>
          </ac:spMkLst>
        </pc:spChg>
        <pc:spChg chg="mod">
          <ac:chgData name="Nacho Cabanes" userId="9782b9fce30d839c" providerId="LiveId" clId="{271F91D5-619D-4227-96A3-6E2100C06681}" dt="2022-05-28T19:33:30.733" v="0"/>
          <ac:spMkLst>
            <pc:docMk/>
            <pc:sldMk cId="0" sldId="298"/>
            <ac:spMk id="550" creationId="{00000000-0000-0000-0000-000000000000}"/>
          </ac:spMkLst>
        </pc:spChg>
        <pc:spChg chg="mod">
          <ac:chgData name="Nacho Cabanes" userId="9782b9fce30d839c" providerId="LiveId" clId="{271F91D5-619D-4227-96A3-6E2100C06681}" dt="2022-05-28T19:33:30.733" v="0"/>
          <ac:spMkLst>
            <pc:docMk/>
            <pc:sldMk cId="0" sldId="298"/>
            <ac:spMk id="551" creationId="{00000000-0000-0000-0000-000000000000}"/>
          </ac:spMkLst>
        </pc:spChg>
        <pc:spChg chg="mod">
          <ac:chgData name="Nacho Cabanes" userId="9782b9fce30d839c" providerId="LiveId" clId="{271F91D5-619D-4227-96A3-6E2100C06681}" dt="2022-05-28T19:33:30.733" v="0"/>
          <ac:spMkLst>
            <pc:docMk/>
            <pc:sldMk cId="0" sldId="298"/>
            <ac:spMk id="552" creationId="{00000000-0000-0000-0000-000000000000}"/>
          </ac:spMkLst>
        </pc:spChg>
        <pc:spChg chg="mod">
          <ac:chgData name="Nacho Cabanes" userId="9782b9fce30d839c" providerId="LiveId" clId="{271F91D5-619D-4227-96A3-6E2100C06681}" dt="2022-05-28T19:33:30.733" v="0"/>
          <ac:spMkLst>
            <pc:docMk/>
            <pc:sldMk cId="0" sldId="298"/>
            <ac:spMk id="553" creationId="{00000000-0000-0000-0000-000000000000}"/>
          </ac:spMkLst>
        </pc:spChg>
        <pc:spChg chg="mod">
          <ac:chgData name="Nacho Cabanes" userId="9782b9fce30d839c" providerId="LiveId" clId="{271F91D5-619D-4227-96A3-6E2100C06681}" dt="2022-05-28T19:33:30.733" v="0"/>
          <ac:spMkLst>
            <pc:docMk/>
            <pc:sldMk cId="0" sldId="298"/>
            <ac:spMk id="555" creationId="{00000000-0000-0000-0000-000000000000}"/>
          </ac:spMkLst>
        </pc:spChg>
        <pc:picChg chg="mod">
          <ac:chgData name="Nacho Cabanes" userId="9782b9fce30d839c" providerId="LiveId" clId="{271F91D5-619D-4227-96A3-6E2100C06681}" dt="2022-05-28T19:33:30.733" v="0"/>
          <ac:picMkLst>
            <pc:docMk/>
            <pc:sldMk cId="0" sldId="298"/>
            <ac:picMk id="554" creationId="{00000000-0000-0000-0000-000000000000}"/>
          </ac:picMkLst>
        </pc:picChg>
      </pc:sldChg>
      <pc:sldChg chg="modSp modNotes">
        <pc:chgData name="Nacho Cabanes" userId="9782b9fce30d839c" providerId="LiveId" clId="{271F91D5-619D-4227-96A3-6E2100C06681}" dt="2022-05-28T19:33:30.733" v="0"/>
        <pc:sldMkLst>
          <pc:docMk/>
          <pc:sldMk cId="0" sldId="299"/>
        </pc:sldMkLst>
        <pc:spChg chg="mod">
          <ac:chgData name="Nacho Cabanes" userId="9782b9fce30d839c" providerId="LiveId" clId="{271F91D5-619D-4227-96A3-6E2100C06681}" dt="2022-05-28T19:33:30.733" v="0"/>
          <ac:spMkLst>
            <pc:docMk/>
            <pc:sldMk cId="0" sldId="299"/>
            <ac:spMk id="560" creationId="{00000000-0000-0000-0000-000000000000}"/>
          </ac:spMkLst>
        </pc:spChg>
        <pc:spChg chg="mod">
          <ac:chgData name="Nacho Cabanes" userId="9782b9fce30d839c" providerId="LiveId" clId="{271F91D5-619D-4227-96A3-6E2100C06681}" dt="2022-05-28T19:33:30.733" v="0"/>
          <ac:spMkLst>
            <pc:docMk/>
            <pc:sldMk cId="0" sldId="299"/>
            <ac:spMk id="561" creationId="{00000000-0000-0000-0000-000000000000}"/>
          </ac:spMkLst>
        </pc:spChg>
        <pc:spChg chg="mod">
          <ac:chgData name="Nacho Cabanes" userId="9782b9fce30d839c" providerId="LiveId" clId="{271F91D5-619D-4227-96A3-6E2100C06681}" dt="2022-05-28T19:33:30.733" v="0"/>
          <ac:spMkLst>
            <pc:docMk/>
            <pc:sldMk cId="0" sldId="299"/>
            <ac:spMk id="563" creationId="{00000000-0000-0000-0000-000000000000}"/>
          </ac:spMkLst>
        </pc:spChg>
        <pc:picChg chg="mod">
          <ac:chgData name="Nacho Cabanes" userId="9782b9fce30d839c" providerId="LiveId" clId="{271F91D5-619D-4227-96A3-6E2100C06681}" dt="2022-05-28T19:33:30.733" v="0"/>
          <ac:picMkLst>
            <pc:docMk/>
            <pc:sldMk cId="0" sldId="299"/>
            <ac:picMk id="562" creationId="{00000000-0000-0000-0000-000000000000}"/>
          </ac:picMkLst>
        </pc:picChg>
      </pc:sldChg>
      <pc:sldChg chg="modSp modNotes">
        <pc:chgData name="Nacho Cabanes" userId="9782b9fce30d839c" providerId="LiveId" clId="{271F91D5-619D-4227-96A3-6E2100C06681}" dt="2022-05-28T19:33:30.733" v="0"/>
        <pc:sldMkLst>
          <pc:docMk/>
          <pc:sldMk cId="0" sldId="300"/>
        </pc:sldMkLst>
        <pc:spChg chg="mod">
          <ac:chgData name="Nacho Cabanes" userId="9782b9fce30d839c" providerId="LiveId" clId="{271F91D5-619D-4227-96A3-6E2100C06681}" dt="2022-05-28T19:33:30.733" v="0"/>
          <ac:spMkLst>
            <pc:docMk/>
            <pc:sldMk cId="0" sldId="300"/>
            <ac:spMk id="568" creationId="{00000000-0000-0000-0000-000000000000}"/>
          </ac:spMkLst>
        </pc:spChg>
        <pc:spChg chg="mod">
          <ac:chgData name="Nacho Cabanes" userId="9782b9fce30d839c" providerId="LiveId" clId="{271F91D5-619D-4227-96A3-6E2100C06681}" dt="2022-05-28T19:33:30.733" v="0"/>
          <ac:spMkLst>
            <pc:docMk/>
            <pc:sldMk cId="0" sldId="300"/>
            <ac:spMk id="569" creationId="{00000000-0000-0000-0000-000000000000}"/>
          </ac:spMkLst>
        </pc:spChg>
        <pc:spChg chg="mod">
          <ac:chgData name="Nacho Cabanes" userId="9782b9fce30d839c" providerId="LiveId" clId="{271F91D5-619D-4227-96A3-6E2100C06681}" dt="2022-05-28T19:33:30.733" v="0"/>
          <ac:spMkLst>
            <pc:docMk/>
            <pc:sldMk cId="0" sldId="300"/>
            <ac:spMk id="570" creationId="{00000000-0000-0000-0000-000000000000}"/>
          </ac:spMkLst>
        </pc:spChg>
      </pc:sldChg>
      <pc:sldChg chg="modSp modNotes">
        <pc:chgData name="Nacho Cabanes" userId="9782b9fce30d839c" providerId="LiveId" clId="{271F91D5-619D-4227-96A3-6E2100C06681}" dt="2022-05-28T19:33:30.733" v="0"/>
        <pc:sldMkLst>
          <pc:docMk/>
          <pc:sldMk cId="0" sldId="301"/>
        </pc:sldMkLst>
        <pc:spChg chg="mod">
          <ac:chgData name="Nacho Cabanes" userId="9782b9fce30d839c" providerId="LiveId" clId="{271F91D5-619D-4227-96A3-6E2100C06681}" dt="2022-05-28T19:33:30.733" v="0"/>
          <ac:spMkLst>
            <pc:docMk/>
            <pc:sldMk cId="0" sldId="301"/>
            <ac:spMk id="575" creationId="{00000000-0000-0000-0000-000000000000}"/>
          </ac:spMkLst>
        </pc:spChg>
        <pc:spChg chg="mod">
          <ac:chgData name="Nacho Cabanes" userId="9782b9fce30d839c" providerId="LiveId" clId="{271F91D5-619D-4227-96A3-6E2100C06681}" dt="2022-05-28T19:33:30.733" v="0"/>
          <ac:spMkLst>
            <pc:docMk/>
            <pc:sldMk cId="0" sldId="301"/>
            <ac:spMk id="576" creationId="{00000000-0000-0000-0000-000000000000}"/>
          </ac:spMkLst>
        </pc:spChg>
        <pc:spChg chg="mod">
          <ac:chgData name="Nacho Cabanes" userId="9782b9fce30d839c" providerId="LiveId" clId="{271F91D5-619D-4227-96A3-6E2100C06681}" dt="2022-05-28T19:33:30.733" v="0"/>
          <ac:spMkLst>
            <pc:docMk/>
            <pc:sldMk cId="0" sldId="301"/>
            <ac:spMk id="577" creationId="{00000000-0000-0000-0000-000000000000}"/>
          </ac:spMkLst>
        </pc:spChg>
      </pc:sldChg>
      <pc:sldChg chg="modSp modNotes">
        <pc:chgData name="Nacho Cabanes" userId="9782b9fce30d839c" providerId="LiveId" clId="{271F91D5-619D-4227-96A3-6E2100C06681}" dt="2022-05-28T19:33:30.733" v="0"/>
        <pc:sldMkLst>
          <pc:docMk/>
          <pc:sldMk cId="0" sldId="302"/>
        </pc:sldMkLst>
        <pc:spChg chg="mod">
          <ac:chgData name="Nacho Cabanes" userId="9782b9fce30d839c" providerId="LiveId" clId="{271F91D5-619D-4227-96A3-6E2100C06681}" dt="2022-05-28T19:33:30.733" v="0"/>
          <ac:spMkLst>
            <pc:docMk/>
            <pc:sldMk cId="0" sldId="302"/>
            <ac:spMk id="582" creationId="{00000000-0000-0000-0000-000000000000}"/>
          </ac:spMkLst>
        </pc:spChg>
        <pc:spChg chg="mod">
          <ac:chgData name="Nacho Cabanes" userId="9782b9fce30d839c" providerId="LiveId" clId="{271F91D5-619D-4227-96A3-6E2100C06681}" dt="2022-05-28T19:33:30.733" v="0"/>
          <ac:spMkLst>
            <pc:docMk/>
            <pc:sldMk cId="0" sldId="302"/>
            <ac:spMk id="583" creationId="{00000000-0000-0000-0000-000000000000}"/>
          </ac:spMkLst>
        </pc:spChg>
        <pc:spChg chg="mod">
          <ac:chgData name="Nacho Cabanes" userId="9782b9fce30d839c" providerId="LiveId" clId="{271F91D5-619D-4227-96A3-6E2100C06681}" dt="2022-05-28T19:33:30.733" v="0"/>
          <ac:spMkLst>
            <pc:docMk/>
            <pc:sldMk cId="0" sldId="302"/>
            <ac:spMk id="584" creationId="{00000000-0000-0000-0000-000000000000}"/>
          </ac:spMkLst>
        </pc:spChg>
        <pc:picChg chg="mod">
          <ac:chgData name="Nacho Cabanes" userId="9782b9fce30d839c" providerId="LiveId" clId="{271F91D5-619D-4227-96A3-6E2100C06681}" dt="2022-05-28T19:33:30.733" v="0"/>
          <ac:picMkLst>
            <pc:docMk/>
            <pc:sldMk cId="0" sldId="302"/>
            <ac:picMk id="585" creationId="{00000000-0000-0000-0000-000000000000}"/>
          </ac:picMkLst>
        </pc:picChg>
      </pc:sldChg>
      <pc:sldChg chg="modSp modNotes">
        <pc:chgData name="Nacho Cabanes" userId="9782b9fce30d839c" providerId="LiveId" clId="{271F91D5-619D-4227-96A3-6E2100C06681}" dt="2022-05-28T19:33:30.733" v="0"/>
        <pc:sldMkLst>
          <pc:docMk/>
          <pc:sldMk cId="0" sldId="303"/>
        </pc:sldMkLst>
        <pc:spChg chg="mod">
          <ac:chgData name="Nacho Cabanes" userId="9782b9fce30d839c" providerId="LiveId" clId="{271F91D5-619D-4227-96A3-6E2100C06681}" dt="2022-05-28T19:33:30.733" v="0"/>
          <ac:spMkLst>
            <pc:docMk/>
            <pc:sldMk cId="0" sldId="303"/>
            <ac:spMk id="590" creationId="{00000000-0000-0000-0000-000000000000}"/>
          </ac:spMkLst>
        </pc:spChg>
        <pc:spChg chg="mod">
          <ac:chgData name="Nacho Cabanes" userId="9782b9fce30d839c" providerId="LiveId" clId="{271F91D5-619D-4227-96A3-6E2100C06681}" dt="2022-05-28T19:33:30.733" v="0"/>
          <ac:spMkLst>
            <pc:docMk/>
            <pc:sldMk cId="0" sldId="303"/>
            <ac:spMk id="591" creationId="{00000000-0000-0000-0000-000000000000}"/>
          </ac:spMkLst>
        </pc:spChg>
        <pc:spChg chg="mod">
          <ac:chgData name="Nacho Cabanes" userId="9782b9fce30d839c" providerId="LiveId" clId="{271F91D5-619D-4227-96A3-6E2100C06681}" dt="2022-05-28T19:33:30.733" v="0"/>
          <ac:spMkLst>
            <pc:docMk/>
            <pc:sldMk cId="0" sldId="303"/>
            <ac:spMk id="592" creationId="{00000000-0000-0000-0000-000000000000}"/>
          </ac:spMkLst>
        </pc:spChg>
      </pc:sldChg>
      <pc:sldChg chg="modSp modNotes">
        <pc:chgData name="Nacho Cabanes" userId="9782b9fce30d839c" providerId="LiveId" clId="{271F91D5-619D-4227-96A3-6E2100C06681}" dt="2022-05-28T19:33:30.733" v="0"/>
        <pc:sldMkLst>
          <pc:docMk/>
          <pc:sldMk cId="0" sldId="304"/>
        </pc:sldMkLst>
        <pc:spChg chg="mod">
          <ac:chgData name="Nacho Cabanes" userId="9782b9fce30d839c" providerId="LiveId" clId="{271F91D5-619D-4227-96A3-6E2100C06681}" dt="2022-05-28T19:33:30.733" v="0"/>
          <ac:spMkLst>
            <pc:docMk/>
            <pc:sldMk cId="0" sldId="304"/>
            <ac:spMk id="597" creationId="{00000000-0000-0000-0000-000000000000}"/>
          </ac:spMkLst>
        </pc:spChg>
        <pc:spChg chg="mod">
          <ac:chgData name="Nacho Cabanes" userId="9782b9fce30d839c" providerId="LiveId" clId="{271F91D5-619D-4227-96A3-6E2100C06681}" dt="2022-05-28T19:33:30.733" v="0"/>
          <ac:spMkLst>
            <pc:docMk/>
            <pc:sldMk cId="0" sldId="304"/>
            <ac:spMk id="598" creationId="{00000000-0000-0000-0000-000000000000}"/>
          </ac:spMkLst>
        </pc:spChg>
        <pc:spChg chg="mod">
          <ac:chgData name="Nacho Cabanes" userId="9782b9fce30d839c" providerId="LiveId" clId="{271F91D5-619D-4227-96A3-6E2100C06681}" dt="2022-05-28T19:33:30.733" v="0"/>
          <ac:spMkLst>
            <pc:docMk/>
            <pc:sldMk cId="0" sldId="304"/>
            <ac:spMk id="599" creationId="{00000000-0000-0000-0000-000000000000}"/>
          </ac:spMkLst>
        </pc:spChg>
      </pc:sldChg>
      <pc:sldChg chg="modSp modNotes">
        <pc:chgData name="Nacho Cabanes" userId="9782b9fce30d839c" providerId="LiveId" clId="{271F91D5-619D-4227-96A3-6E2100C06681}" dt="2022-05-28T19:33:30.733" v="0"/>
        <pc:sldMkLst>
          <pc:docMk/>
          <pc:sldMk cId="0" sldId="305"/>
        </pc:sldMkLst>
        <pc:spChg chg="mod">
          <ac:chgData name="Nacho Cabanes" userId="9782b9fce30d839c" providerId="LiveId" clId="{271F91D5-619D-4227-96A3-6E2100C06681}" dt="2022-05-28T19:33:30.733" v="0"/>
          <ac:spMkLst>
            <pc:docMk/>
            <pc:sldMk cId="0" sldId="305"/>
            <ac:spMk id="604" creationId="{00000000-0000-0000-0000-000000000000}"/>
          </ac:spMkLst>
        </pc:spChg>
        <pc:spChg chg="mod">
          <ac:chgData name="Nacho Cabanes" userId="9782b9fce30d839c" providerId="LiveId" clId="{271F91D5-619D-4227-96A3-6E2100C06681}" dt="2022-05-28T19:33:30.733" v="0"/>
          <ac:spMkLst>
            <pc:docMk/>
            <pc:sldMk cId="0" sldId="305"/>
            <ac:spMk id="605" creationId="{00000000-0000-0000-0000-000000000000}"/>
          </ac:spMkLst>
        </pc:spChg>
        <pc:spChg chg="mod">
          <ac:chgData name="Nacho Cabanes" userId="9782b9fce30d839c" providerId="LiveId" clId="{271F91D5-619D-4227-96A3-6E2100C06681}" dt="2022-05-28T19:33:30.733" v="0"/>
          <ac:spMkLst>
            <pc:docMk/>
            <pc:sldMk cId="0" sldId="305"/>
            <ac:spMk id="606" creationId="{00000000-0000-0000-0000-000000000000}"/>
          </ac:spMkLst>
        </pc:spChg>
      </pc:sldChg>
      <pc:sldChg chg="modSp modNotes">
        <pc:chgData name="Nacho Cabanes" userId="9782b9fce30d839c" providerId="LiveId" clId="{271F91D5-619D-4227-96A3-6E2100C06681}" dt="2022-05-28T19:33:30.733" v="0"/>
        <pc:sldMkLst>
          <pc:docMk/>
          <pc:sldMk cId="0" sldId="306"/>
        </pc:sldMkLst>
        <pc:spChg chg="mod">
          <ac:chgData name="Nacho Cabanes" userId="9782b9fce30d839c" providerId="LiveId" clId="{271F91D5-619D-4227-96A3-6E2100C06681}" dt="2022-05-28T19:33:30.733" v="0"/>
          <ac:spMkLst>
            <pc:docMk/>
            <pc:sldMk cId="0" sldId="306"/>
            <ac:spMk id="611" creationId="{00000000-0000-0000-0000-000000000000}"/>
          </ac:spMkLst>
        </pc:spChg>
        <pc:spChg chg="mod">
          <ac:chgData name="Nacho Cabanes" userId="9782b9fce30d839c" providerId="LiveId" clId="{271F91D5-619D-4227-96A3-6E2100C06681}" dt="2022-05-28T19:33:30.733" v="0"/>
          <ac:spMkLst>
            <pc:docMk/>
            <pc:sldMk cId="0" sldId="306"/>
            <ac:spMk id="612" creationId="{00000000-0000-0000-0000-000000000000}"/>
          </ac:spMkLst>
        </pc:spChg>
        <pc:spChg chg="mod">
          <ac:chgData name="Nacho Cabanes" userId="9782b9fce30d839c" providerId="LiveId" clId="{271F91D5-619D-4227-96A3-6E2100C06681}" dt="2022-05-28T19:33:30.733" v="0"/>
          <ac:spMkLst>
            <pc:docMk/>
            <pc:sldMk cId="0" sldId="306"/>
            <ac:spMk id="613" creationId="{00000000-0000-0000-0000-000000000000}"/>
          </ac:spMkLst>
        </pc:spChg>
      </pc:sldChg>
      <pc:sldChg chg="modSp modNotes">
        <pc:chgData name="Nacho Cabanes" userId="9782b9fce30d839c" providerId="LiveId" clId="{271F91D5-619D-4227-96A3-6E2100C06681}" dt="2022-05-28T19:33:30.733" v="0"/>
        <pc:sldMkLst>
          <pc:docMk/>
          <pc:sldMk cId="0" sldId="307"/>
        </pc:sldMkLst>
        <pc:spChg chg="mod">
          <ac:chgData name="Nacho Cabanes" userId="9782b9fce30d839c" providerId="LiveId" clId="{271F91D5-619D-4227-96A3-6E2100C06681}" dt="2022-05-28T19:33:30.733" v="0"/>
          <ac:spMkLst>
            <pc:docMk/>
            <pc:sldMk cId="0" sldId="307"/>
            <ac:spMk id="618" creationId="{00000000-0000-0000-0000-000000000000}"/>
          </ac:spMkLst>
        </pc:spChg>
        <pc:spChg chg="mod">
          <ac:chgData name="Nacho Cabanes" userId="9782b9fce30d839c" providerId="LiveId" clId="{271F91D5-619D-4227-96A3-6E2100C06681}" dt="2022-05-28T19:33:30.733" v="0"/>
          <ac:spMkLst>
            <pc:docMk/>
            <pc:sldMk cId="0" sldId="307"/>
            <ac:spMk id="619" creationId="{00000000-0000-0000-0000-000000000000}"/>
          </ac:spMkLst>
        </pc:spChg>
        <pc:spChg chg="mod">
          <ac:chgData name="Nacho Cabanes" userId="9782b9fce30d839c" providerId="LiveId" clId="{271F91D5-619D-4227-96A3-6E2100C06681}" dt="2022-05-28T19:33:30.733" v="0"/>
          <ac:spMkLst>
            <pc:docMk/>
            <pc:sldMk cId="0" sldId="307"/>
            <ac:spMk id="620" creationId="{00000000-0000-0000-0000-000000000000}"/>
          </ac:spMkLst>
        </pc:spChg>
      </pc:sldChg>
      <pc:sldChg chg="modSp modNotes">
        <pc:chgData name="Nacho Cabanes" userId="9782b9fce30d839c" providerId="LiveId" clId="{271F91D5-619D-4227-96A3-6E2100C06681}" dt="2022-05-28T19:33:30.733" v="0"/>
        <pc:sldMkLst>
          <pc:docMk/>
          <pc:sldMk cId="0" sldId="308"/>
        </pc:sldMkLst>
        <pc:spChg chg="mod">
          <ac:chgData name="Nacho Cabanes" userId="9782b9fce30d839c" providerId="LiveId" clId="{271F91D5-619D-4227-96A3-6E2100C06681}" dt="2022-05-28T19:33:30.733" v="0"/>
          <ac:spMkLst>
            <pc:docMk/>
            <pc:sldMk cId="0" sldId="308"/>
            <ac:spMk id="625" creationId="{00000000-0000-0000-0000-000000000000}"/>
          </ac:spMkLst>
        </pc:spChg>
        <pc:spChg chg="mod">
          <ac:chgData name="Nacho Cabanes" userId="9782b9fce30d839c" providerId="LiveId" clId="{271F91D5-619D-4227-96A3-6E2100C06681}" dt="2022-05-28T19:33:30.733" v="0"/>
          <ac:spMkLst>
            <pc:docMk/>
            <pc:sldMk cId="0" sldId="308"/>
            <ac:spMk id="626" creationId="{00000000-0000-0000-0000-000000000000}"/>
          </ac:spMkLst>
        </pc:spChg>
        <pc:spChg chg="mod">
          <ac:chgData name="Nacho Cabanes" userId="9782b9fce30d839c" providerId="LiveId" clId="{271F91D5-619D-4227-96A3-6E2100C06681}" dt="2022-05-28T19:33:30.733" v="0"/>
          <ac:spMkLst>
            <pc:docMk/>
            <pc:sldMk cId="0" sldId="308"/>
            <ac:spMk id="627" creationId="{00000000-0000-0000-0000-000000000000}"/>
          </ac:spMkLst>
        </pc:spChg>
      </pc:sldChg>
      <pc:sldChg chg="modSp modNotes">
        <pc:chgData name="Nacho Cabanes" userId="9782b9fce30d839c" providerId="LiveId" clId="{271F91D5-619D-4227-96A3-6E2100C06681}" dt="2022-05-28T19:33:30.733" v="0"/>
        <pc:sldMkLst>
          <pc:docMk/>
          <pc:sldMk cId="0" sldId="309"/>
        </pc:sldMkLst>
        <pc:spChg chg="mod">
          <ac:chgData name="Nacho Cabanes" userId="9782b9fce30d839c" providerId="LiveId" clId="{271F91D5-619D-4227-96A3-6E2100C06681}" dt="2022-05-28T19:33:30.733" v="0"/>
          <ac:spMkLst>
            <pc:docMk/>
            <pc:sldMk cId="0" sldId="309"/>
            <ac:spMk id="632" creationId="{00000000-0000-0000-0000-000000000000}"/>
          </ac:spMkLst>
        </pc:spChg>
        <pc:spChg chg="mod">
          <ac:chgData name="Nacho Cabanes" userId="9782b9fce30d839c" providerId="LiveId" clId="{271F91D5-619D-4227-96A3-6E2100C06681}" dt="2022-05-28T19:33:30.733" v="0"/>
          <ac:spMkLst>
            <pc:docMk/>
            <pc:sldMk cId="0" sldId="309"/>
            <ac:spMk id="633" creationId="{00000000-0000-0000-0000-000000000000}"/>
          </ac:spMkLst>
        </pc:spChg>
        <pc:spChg chg="mod">
          <ac:chgData name="Nacho Cabanes" userId="9782b9fce30d839c" providerId="LiveId" clId="{271F91D5-619D-4227-96A3-6E2100C06681}" dt="2022-05-28T19:33:30.733" v="0"/>
          <ac:spMkLst>
            <pc:docMk/>
            <pc:sldMk cId="0" sldId="309"/>
            <ac:spMk id="634" creationId="{00000000-0000-0000-0000-000000000000}"/>
          </ac:spMkLst>
        </pc:spChg>
        <pc:spChg chg="mod">
          <ac:chgData name="Nacho Cabanes" userId="9782b9fce30d839c" providerId="LiveId" clId="{271F91D5-619D-4227-96A3-6E2100C06681}" dt="2022-05-28T19:33:30.733" v="0"/>
          <ac:spMkLst>
            <pc:docMk/>
            <pc:sldMk cId="0" sldId="309"/>
            <ac:spMk id="635" creationId="{00000000-0000-0000-0000-000000000000}"/>
          </ac:spMkLst>
        </pc:spChg>
      </pc:sldChg>
      <pc:sldChg chg="modSp modNotes">
        <pc:chgData name="Nacho Cabanes" userId="9782b9fce30d839c" providerId="LiveId" clId="{271F91D5-619D-4227-96A3-6E2100C06681}" dt="2022-05-28T19:33:30.733" v="0"/>
        <pc:sldMkLst>
          <pc:docMk/>
          <pc:sldMk cId="0" sldId="310"/>
        </pc:sldMkLst>
        <pc:spChg chg="mod">
          <ac:chgData name="Nacho Cabanes" userId="9782b9fce30d839c" providerId="LiveId" clId="{271F91D5-619D-4227-96A3-6E2100C06681}" dt="2022-05-28T19:33:30.733" v="0"/>
          <ac:spMkLst>
            <pc:docMk/>
            <pc:sldMk cId="0" sldId="310"/>
            <ac:spMk id="640" creationId="{00000000-0000-0000-0000-000000000000}"/>
          </ac:spMkLst>
        </pc:spChg>
        <pc:spChg chg="mod">
          <ac:chgData name="Nacho Cabanes" userId="9782b9fce30d839c" providerId="LiveId" clId="{271F91D5-619D-4227-96A3-6E2100C06681}" dt="2022-05-28T19:33:30.733" v="0"/>
          <ac:spMkLst>
            <pc:docMk/>
            <pc:sldMk cId="0" sldId="310"/>
            <ac:spMk id="641" creationId="{00000000-0000-0000-0000-000000000000}"/>
          </ac:spMkLst>
        </pc:spChg>
        <pc:spChg chg="mod">
          <ac:chgData name="Nacho Cabanes" userId="9782b9fce30d839c" providerId="LiveId" clId="{271F91D5-619D-4227-96A3-6E2100C06681}" dt="2022-05-28T19:33:30.733" v="0"/>
          <ac:spMkLst>
            <pc:docMk/>
            <pc:sldMk cId="0" sldId="310"/>
            <ac:spMk id="642" creationId="{00000000-0000-0000-0000-000000000000}"/>
          </ac:spMkLst>
        </pc:spChg>
      </pc:sldChg>
      <pc:sldChg chg="modSp modNotes">
        <pc:chgData name="Nacho Cabanes" userId="9782b9fce30d839c" providerId="LiveId" clId="{271F91D5-619D-4227-96A3-6E2100C06681}" dt="2022-05-28T19:33:30.733" v="0"/>
        <pc:sldMkLst>
          <pc:docMk/>
          <pc:sldMk cId="0" sldId="311"/>
        </pc:sldMkLst>
        <pc:spChg chg="mod">
          <ac:chgData name="Nacho Cabanes" userId="9782b9fce30d839c" providerId="LiveId" clId="{271F91D5-619D-4227-96A3-6E2100C06681}" dt="2022-05-28T19:33:30.733" v="0"/>
          <ac:spMkLst>
            <pc:docMk/>
            <pc:sldMk cId="0" sldId="311"/>
            <ac:spMk id="647" creationId="{00000000-0000-0000-0000-000000000000}"/>
          </ac:spMkLst>
        </pc:spChg>
        <pc:spChg chg="mod">
          <ac:chgData name="Nacho Cabanes" userId="9782b9fce30d839c" providerId="LiveId" clId="{271F91D5-619D-4227-96A3-6E2100C06681}" dt="2022-05-28T19:33:30.733" v="0"/>
          <ac:spMkLst>
            <pc:docMk/>
            <pc:sldMk cId="0" sldId="311"/>
            <ac:spMk id="648" creationId="{00000000-0000-0000-0000-000000000000}"/>
          </ac:spMkLst>
        </pc:spChg>
        <pc:spChg chg="mod">
          <ac:chgData name="Nacho Cabanes" userId="9782b9fce30d839c" providerId="LiveId" clId="{271F91D5-619D-4227-96A3-6E2100C06681}" dt="2022-05-28T19:33:30.733" v="0"/>
          <ac:spMkLst>
            <pc:docMk/>
            <pc:sldMk cId="0" sldId="311"/>
            <ac:spMk id="649" creationId="{00000000-0000-0000-0000-000000000000}"/>
          </ac:spMkLst>
        </pc:spChg>
      </pc:sldChg>
      <pc:sldChg chg="modSp modNotes">
        <pc:chgData name="Nacho Cabanes" userId="9782b9fce30d839c" providerId="LiveId" clId="{271F91D5-619D-4227-96A3-6E2100C06681}" dt="2022-05-28T19:33:30.733" v="0"/>
        <pc:sldMkLst>
          <pc:docMk/>
          <pc:sldMk cId="0" sldId="312"/>
        </pc:sldMkLst>
        <pc:spChg chg="mod">
          <ac:chgData name="Nacho Cabanes" userId="9782b9fce30d839c" providerId="LiveId" clId="{271F91D5-619D-4227-96A3-6E2100C06681}" dt="2022-05-28T19:33:30.733" v="0"/>
          <ac:spMkLst>
            <pc:docMk/>
            <pc:sldMk cId="0" sldId="312"/>
            <ac:spMk id="654" creationId="{00000000-0000-0000-0000-000000000000}"/>
          </ac:spMkLst>
        </pc:spChg>
        <pc:spChg chg="mod">
          <ac:chgData name="Nacho Cabanes" userId="9782b9fce30d839c" providerId="LiveId" clId="{271F91D5-619D-4227-96A3-6E2100C06681}" dt="2022-05-28T19:33:30.733" v="0"/>
          <ac:spMkLst>
            <pc:docMk/>
            <pc:sldMk cId="0" sldId="312"/>
            <ac:spMk id="655" creationId="{00000000-0000-0000-0000-000000000000}"/>
          </ac:spMkLst>
        </pc:spChg>
        <pc:spChg chg="mod">
          <ac:chgData name="Nacho Cabanes" userId="9782b9fce30d839c" providerId="LiveId" clId="{271F91D5-619D-4227-96A3-6E2100C06681}" dt="2022-05-28T19:33:30.733" v="0"/>
          <ac:spMkLst>
            <pc:docMk/>
            <pc:sldMk cId="0" sldId="312"/>
            <ac:spMk id="656" creationId="{00000000-0000-0000-0000-000000000000}"/>
          </ac:spMkLst>
        </pc:spChg>
      </pc:sldChg>
      <pc:sldChg chg="modSp modNotes">
        <pc:chgData name="Nacho Cabanes" userId="9782b9fce30d839c" providerId="LiveId" clId="{271F91D5-619D-4227-96A3-6E2100C06681}" dt="2022-05-28T19:33:30.733" v="0"/>
        <pc:sldMkLst>
          <pc:docMk/>
          <pc:sldMk cId="0" sldId="313"/>
        </pc:sldMkLst>
        <pc:spChg chg="mod">
          <ac:chgData name="Nacho Cabanes" userId="9782b9fce30d839c" providerId="LiveId" clId="{271F91D5-619D-4227-96A3-6E2100C06681}" dt="2022-05-28T19:33:30.733" v="0"/>
          <ac:spMkLst>
            <pc:docMk/>
            <pc:sldMk cId="0" sldId="313"/>
            <ac:spMk id="661" creationId="{00000000-0000-0000-0000-000000000000}"/>
          </ac:spMkLst>
        </pc:spChg>
        <pc:spChg chg="mod">
          <ac:chgData name="Nacho Cabanes" userId="9782b9fce30d839c" providerId="LiveId" clId="{271F91D5-619D-4227-96A3-6E2100C06681}" dt="2022-05-28T19:33:30.733" v="0"/>
          <ac:spMkLst>
            <pc:docMk/>
            <pc:sldMk cId="0" sldId="313"/>
            <ac:spMk id="662" creationId="{00000000-0000-0000-0000-000000000000}"/>
          </ac:spMkLst>
        </pc:spChg>
      </pc:sldChg>
      <pc:sldMasterChg chg="modSp modSldLayout">
        <pc:chgData name="Nacho Cabanes" userId="9782b9fce30d839c" providerId="LiveId" clId="{271F91D5-619D-4227-96A3-6E2100C06681}" dt="2022-05-28T19:33:30.733" v="0"/>
        <pc:sldMasterMkLst>
          <pc:docMk/>
          <pc:sldMasterMk cId="0" sldId="2147483648"/>
        </pc:sldMasterMkLst>
        <pc:spChg chg="mod">
          <ac:chgData name="Nacho Cabanes" userId="9782b9fce30d839c" providerId="LiveId" clId="{271F91D5-619D-4227-96A3-6E2100C06681}" dt="2022-05-28T19:33:30.733" v="0"/>
          <ac:spMkLst>
            <pc:docMk/>
            <pc:sldMasterMk cId="0" sldId="2147483648"/>
            <ac:spMk id="7" creationId="{00000000-0000-0000-0000-000000000000}"/>
          </ac:spMkLst>
        </pc:spChg>
        <pc:spChg chg="mod">
          <ac:chgData name="Nacho Cabanes" userId="9782b9fce30d839c" providerId="LiveId" clId="{271F91D5-619D-4227-96A3-6E2100C06681}" dt="2022-05-28T19:33:30.733" v="0"/>
          <ac:spMkLst>
            <pc:docMk/>
            <pc:sldMasterMk cId="0" sldId="2147483648"/>
            <ac:spMk id="10" creationId="{00000000-0000-0000-0000-000000000000}"/>
          </ac:spMkLst>
        </pc:spChg>
        <pc:spChg chg="mod">
          <ac:chgData name="Nacho Cabanes" userId="9782b9fce30d839c" providerId="LiveId" clId="{271F91D5-619D-4227-96A3-6E2100C06681}" dt="2022-05-28T19:33:30.733" v="0"/>
          <ac:spMkLst>
            <pc:docMk/>
            <pc:sldMasterMk cId="0" sldId="2147483648"/>
            <ac:spMk id="11" creationId="{00000000-0000-0000-0000-000000000000}"/>
          </ac:spMkLst>
        </pc:spChg>
        <pc:spChg chg="mod">
          <ac:chgData name="Nacho Cabanes" userId="9782b9fce30d839c" providerId="LiveId" clId="{271F91D5-619D-4227-96A3-6E2100C06681}" dt="2022-05-28T19:33:30.733" v="0"/>
          <ac:spMkLst>
            <pc:docMk/>
            <pc:sldMasterMk cId="0" sldId="2147483648"/>
            <ac:spMk id="12" creationId="{00000000-0000-0000-0000-000000000000}"/>
          </ac:spMkLst>
        </pc:spChg>
        <pc:spChg chg="mod">
          <ac:chgData name="Nacho Cabanes" userId="9782b9fce30d839c" providerId="LiveId" clId="{271F91D5-619D-4227-96A3-6E2100C06681}" dt="2022-05-28T19:33:30.733" v="0"/>
          <ac:spMkLst>
            <pc:docMk/>
            <pc:sldMasterMk cId="0" sldId="2147483648"/>
            <ac:spMk id="13" creationId="{00000000-0000-0000-0000-000000000000}"/>
          </ac:spMkLst>
        </pc:spChg>
        <pc:spChg chg="mod">
          <ac:chgData name="Nacho Cabanes" userId="9782b9fce30d839c" providerId="LiveId" clId="{271F91D5-619D-4227-96A3-6E2100C06681}" dt="2022-05-28T19:33:30.733" v="0"/>
          <ac:spMkLst>
            <pc:docMk/>
            <pc:sldMasterMk cId="0" sldId="2147483648"/>
            <ac:spMk id="14" creationId="{00000000-0000-0000-0000-000000000000}"/>
          </ac:spMkLst>
        </pc:spChg>
        <pc:spChg chg="mod">
          <ac:chgData name="Nacho Cabanes" userId="9782b9fce30d839c" providerId="LiveId" clId="{271F91D5-619D-4227-96A3-6E2100C06681}" dt="2022-05-28T19:33:30.733" v="0"/>
          <ac:spMkLst>
            <pc:docMk/>
            <pc:sldMasterMk cId="0" sldId="2147483648"/>
            <ac:spMk id="15" creationId="{00000000-0000-0000-0000-000000000000}"/>
          </ac:spMkLst>
        </pc:spChg>
        <pc:spChg chg="mod">
          <ac:chgData name="Nacho Cabanes" userId="9782b9fce30d839c" providerId="LiveId" clId="{271F91D5-619D-4227-96A3-6E2100C06681}" dt="2022-05-28T19:33:30.733" v="0"/>
          <ac:spMkLst>
            <pc:docMk/>
            <pc:sldMasterMk cId="0" sldId="2147483648"/>
            <ac:spMk id="16" creationId="{00000000-0000-0000-0000-000000000000}"/>
          </ac:spMkLst>
        </pc:spChg>
        <pc:spChg chg="mod">
          <ac:chgData name="Nacho Cabanes" userId="9782b9fce30d839c" providerId="LiveId" clId="{271F91D5-619D-4227-96A3-6E2100C06681}" dt="2022-05-28T19:33:30.733" v="0"/>
          <ac:spMkLst>
            <pc:docMk/>
            <pc:sldMasterMk cId="0" sldId="2147483648"/>
            <ac:spMk id="17" creationId="{00000000-0000-0000-0000-000000000000}"/>
          </ac:spMkLst>
        </pc:spChg>
        <pc:spChg chg="mod">
          <ac:chgData name="Nacho Cabanes" userId="9782b9fce30d839c" providerId="LiveId" clId="{271F91D5-619D-4227-96A3-6E2100C06681}" dt="2022-05-28T19:33:30.733" v="0"/>
          <ac:spMkLst>
            <pc:docMk/>
            <pc:sldMasterMk cId="0" sldId="2147483648"/>
            <ac:spMk id="18" creationId="{00000000-0000-0000-0000-000000000000}"/>
          </ac:spMkLst>
        </pc:spChg>
        <pc:spChg chg="mod">
          <ac:chgData name="Nacho Cabanes" userId="9782b9fce30d839c" providerId="LiveId" clId="{271F91D5-619D-4227-96A3-6E2100C06681}" dt="2022-05-28T19:33:30.733" v="0"/>
          <ac:spMkLst>
            <pc:docMk/>
            <pc:sldMasterMk cId="0" sldId="2147483648"/>
            <ac:spMk id="19" creationId="{00000000-0000-0000-0000-000000000000}"/>
          </ac:spMkLst>
        </pc:spChg>
        <pc:spChg chg="mod">
          <ac:chgData name="Nacho Cabanes" userId="9782b9fce30d839c" providerId="LiveId" clId="{271F91D5-619D-4227-96A3-6E2100C06681}" dt="2022-05-28T19:33:30.733" v="0"/>
          <ac:spMkLst>
            <pc:docMk/>
            <pc:sldMasterMk cId="0" sldId="2147483648"/>
            <ac:spMk id="20" creationId="{00000000-0000-0000-0000-000000000000}"/>
          </ac:spMkLst>
        </pc:spChg>
        <pc:spChg chg="mod">
          <ac:chgData name="Nacho Cabanes" userId="9782b9fce30d839c" providerId="LiveId" clId="{271F91D5-619D-4227-96A3-6E2100C06681}" dt="2022-05-28T19:33:30.733" v="0"/>
          <ac:spMkLst>
            <pc:docMk/>
            <pc:sldMasterMk cId="0" sldId="2147483648"/>
            <ac:spMk id="21" creationId="{00000000-0000-0000-0000-000000000000}"/>
          </ac:spMkLst>
        </pc:spChg>
        <pc:grpChg chg="mod">
          <ac:chgData name="Nacho Cabanes" userId="9782b9fce30d839c" providerId="LiveId" clId="{271F91D5-619D-4227-96A3-6E2100C06681}" dt="2022-05-28T19:33:30.733" v="0"/>
          <ac:grpSpMkLst>
            <pc:docMk/>
            <pc:sldMasterMk cId="0" sldId="2147483648"/>
            <ac:grpSpMk id="6" creationId="{00000000-0000-0000-0000-000000000000}"/>
          </ac:grpSpMkLst>
        </pc:grpChg>
        <pc:cxnChg chg="mod">
          <ac:chgData name="Nacho Cabanes" userId="9782b9fce30d839c" providerId="LiveId" clId="{271F91D5-619D-4227-96A3-6E2100C06681}" dt="2022-05-28T19:33:30.733" v="0"/>
          <ac:cxnSpMkLst>
            <pc:docMk/>
            <pc:sldMasterMk cId="0" sldId="2147483648"/>
            <ac:cxnSpMk id="8" creationId="{00000000-0000-0000-0000-000000000000}"/>
          </ac:cxnSpMkLst>
        </pc:cxnChg>
        <pc:cxnChg chg="mod">
          <ac:chgData name="Nacho Cabanes" userId="9782b9fce30d839c" providerId="LiveId" clId="{271F91D5-619D-4227-96A3-6E2100C06681}" dt="2022-05-28T19:33:30.733" v="0"/>
          <ac:cxnSpMkLst>
            <pc:docMk/>
            <pc:sldMasterMk cId="0" sldId="2147483648"/>
            <ac:cxnSpMk id="9" creationId="{00000000-0000-0000-0000-000000000000}"/>
          </ac:cxnSpMkLst>
        </pc:cxnChg>
        <pc:sldLayoutChg chg="modSp">
          <pc:chgData name="Nacho Cabanes" userId="9782b9fce30d839c" providerId="LiveId" clId="{271F91D5-619D-4227-96A3-6E2100C06681}" dt="2022-05-28T19:33:30.733" v="0"/>
          <pc:sldLayoutMkLst>
            <pc:docMk/>
            <pc:sldMasterMk cId="0" sldId="2147483648"/>
            <pc:sldLayoutMk cId="0" sldId="2147483649"/>
          </pc:sldLayoutMkLst>
          <pc:spChg chg="mod">
            <ac:chgData name="Nacho Cabanes" userId="9782b9fce30d839c" providerId="LiveId" clId="{271F91D5-619D-4227-96A3-6E2100C06681}" dt="2022-05-28T19:33:30.733" v="0"/>
            <ac:spMkLst>
              <pc:docMk/>
              <pc:sldMasterMk cId="0" sldId="2147483648"/>
              <pc:sldLayoutMk cId="0" sldId="2147483649"/>
              <ac:spMk id="23"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49"/>
              <ac:spMk id="24"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49"/>
              <ac:spMk id="25"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49"/>
              <ac:spMk id="26"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49"/>
              <ac:spMk id="27"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50"/>
          </pc:sldLayoutMkLst>
          <pc:spChg chg="mod">
            <ac:chgData name="Nacho Cabanes" userId="9782b9fce30d839c" providerId="LiveId" clId="{271F91D5-619D-4227-96A3-6E2100C06681}" dt="2022-05-28T19:33:30.733" v="0"/>
            <ac:spMkLst>
              <pc:docMk/>
              <pc:sldMasterMk cId="0" sldId="2147483648"/>
              <pc:sldLayoutMk cId="0" sldId="2147483650"/>
              <ac:spMk id="29"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0"/>
              <ac:spMk id="30"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0"/>
              <ac:spMk id="31"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51"/>
          </pc:sldLayoutMkLst>
          <pc:spChg chg="mod">
            <ac:chgData name="Nacho Cabanes" userId="9782b9fce30d839c" providerId="LiveId" clId="{271F91D5-619D-4227-96A3-6E2100C06681}" dt="2022-05-28T19:33:30.733" v="0"/>
            <ac:spMkLst>
              <pc:docMk/>
              <pc:sldMasterMk cId="0" sldId="2147483648"/>
              <pc:sldLayoutMk cId="0" sldId="2147483651"/>
              <ac:spMk id="33"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1"/>
              <ac:spMk id="34"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1"/>
              <ac:spMk id="35"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1"/>
              <ac:spMk id="36"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52"/>
          </pc:sldLayoutMkLst>
          <pc:spChg chg="mod">
            <ac:chgData name="Nacho Cabanes" userId="9782b9fce30d839c" providerId="LiveId" clId="{271F91D5-619D-4227-96A3-6E2100C06681}" dt="2022-05-28T19:33:30.733" v="0"/>
            <ac:spMkLst>
              <pc:docMk/>
              <pc:sldMasterMk cId="0" sldId="2147483648"/>
              <pc:sldLayoutMk cId="0" sldId="2147483652"/>
              <ac:spMk id="41"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42"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43"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44"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45"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46"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47"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48"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49"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50"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51"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52"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53" creationId="{00000000-0000-0000-0000-000000000000}"/>
            </ac:spMkLst>
          </pc:spChg>
          <pc:grpChg chg="mod">
            <ac:chgData name="Nacho Cabanes" userId="9782b9fce30d839c" providerId="LiveId" clId="{271F91D5-619D-4227-96A3-6E2100C06681}" dt="2022-05-28T19:33:30.733" v="0"/>
            <ac:grpSpMkLst>
              <pc:docMk/>
              <pc:sldMasterMk cId="0" sldId="2147483648"/>
              <pc:sldLayoutMk cId="0" sldId="2147483652"/>
              <ac:grpSpMk id="38" creationId="{00000000-0000-0000-0000-000000000000}"/>
            </ac:grpSpMkLst>
          </pc:grpChg>
          <pc:cxnChg chg="mod">
            <ac:chgData name="Nacho Cabanes" userId="9782b9fce30d839c" providerId="LiveId" clId="{271F91D5-619D-4227-96A3-6E2100C06681}" dt="2022-05-28T19:33:30.733" v="0"/>
            <ac:cxnSpMkLst>
              <pc:docMk/>
              <pc:sldMasterMk cId="0" sldId="2147483648"/>
              <pc:sldLayoutMk cId="0" sldId="2147483652"/>
              <ac:cxnSpMk id="39" creationId="{00000000-0000-0000-0000-000000000000}"/>
            </ac:cxnSpMkLst>
          </pc:cxnChg>
          <pc:cxnChg chg="mod">
            <ac:chgData name="Nacho Cabanes" userId="9782b9fce30d839c" providerId="LiveId" clId="{271F91D5-619D-4227-96A3-6E2100C06681}" dt="2022-05-28T19:33:30.733" v="0"/>
            <ac:cxnSpMkLst>
              <pc:docMk/>
              <pc:sldMasterMk cId="0" sldId="2147483648"/>
              <pc:sldLayoutMk cId="0" sldId="2147483652"/>
              <ac:cxnSpMk id="40" creationId="{00000000-0000-0000-0000-000000000000}"/>
            </ac:cxnSpMkLst>
          </pc:cxnChg>
        </pc:sldLayoutChg>
        <pc:sldLayoutChg chg="modSp">
          <pc:chgData name="Nacho Cabanes" userId="9782b9fce30d839c" providerId="LiveId" clId="{271F91D5-619D-4227-96A3-6E2100C06681}" dt="2022-05-28T19:33:30.733" v="0"/>
          <pc:sldLayoutMkLst>
            <pc:docMk/>
            <pc:sldMasterMk cId="0" sldId="2147483648"/>
            <pc:sldLayoutMk cId="0" sldId="2147483653"/>
          </pc:sldLayoutMkLst>
          <pc:spChg chg="mod">
            <ac:chgData name="Nacho Cabanes" userId="9782b9fce30d839c" providerId="LiveId" clId="{271F91D5-619D-4227-96A3-6E2100C06681}" dt="2022-05-28T19:33:30.733" v="0"/>
            <ac:spMkLst>
              <pc:docMk/>
              <pc:sldMasterMk cId="0" sldId="2147483648"/>
              <pc:sldLayoutMk cId="0" sldId="2147483653"/>
              <ac:spMk id="55"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3"/>
              <ac:spMk id="56"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3"/>
              <ac:spMk id="57"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3"/>
              <ac:spMk id="58"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3"/>
              <ac:spMk id="59"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54"/>
          </pc:sldLayoutMkLst>
          <pc:spChg chg="mod">
            <ac:chgData name="Nacho Cabanes" userId="9782b9fce30d839c" providerId="LiveId" clId="{271F91D5-619D-4227-96A3-6E2100C06681}" dt="2022-05-28T19:33:30.733" v="0"/>
            <ac:spMkLst>
              <pc:docMk/>
              <pc:sldMasterMk cId="0" sldId="2147483648"/>
              <pc:sldLayoutMk cId="0" sldId="2147483654"/>
              <ac:spMk id="61"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4"/>
              <ac:spMk id="62"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4"/>
              <ac:spMk id="63"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4"/>
              <ac:spMk id="64"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4"/>
              <ac:spMk id="65"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4"/>
              <ac:spMk id="66"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55"/>
          </pc:sldLayoutMkLst>
          <pc:spChg chg="mod">
            <ac:chgData name="Nacho Cabanes" userId="9782b9fce30d839c" providerId="LiveId" clId="{271F91D5-619D-4227-96A3-6E2100C06681}" dt="2022-05-28T19:33:30.733" v="0"/>
            <ac:spMkLst>
              <pc:docMk/>
              <pc:sldMasterMk cId="0" sldId="2147483648"/>
              <pc:sldLayoutMk cId="0" sldId="2147483655"/>
              <ac:spMk id="68"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5"/>
              <ac:spMk id="69"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5"/>
              <ac:spMk id="70"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5"/>
              <ac:spMk id="71"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5"/>
              <ac:spMk id="72"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5"/>
              <ac:spMk id="73"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5"/>
              <ac:spMk id="74"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5"/>
              <ac:spMk id="75"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56"/>
          </pc:sldLayoutMkLst>
          <pc:spChg chg="mod">
            <ac:chgData name="Nacho Cabanes" userId="9782b9fce30d839c" providerId="LiveId" clId="{271F91D5-619D-4227-96A3-6E2100C06681}" dt="2022-05-28T19:33:30.733" v="0"/>
            <ac:spMkLst>
              <pc:docMk/>
              <pc:sldMasterMk cId="0" sldId="2147483648"/>
              <pc:sldLayoutMk cId="0" sldId="2147483656"/>
              <ac:spMk id="77"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6"/>
              <ac:spMk id="78"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6"/>
              <ac:spMk id="79"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6"/>
              <ac:spMk id="80"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57"/>
          </pc:sldLayoutMkLst>
          <pc:spChg chg="mod">
            <ac:chgData name="Nacho Cabanes" userId="9782b9fce30d839c" providerId="LiveId" clId="{271F91D5-619D-4227-96A3-6E2100C06681}" dt="2022-05-28T19:33:30.733" v="0"/>
            <ac:spMkLst>
              <pc:docMk/>
              <pc:sldMasterMk cId="0" sldId="2147483648"/>
              <pc:sldLayoutMk cId="0" sldId="2147483657"/>
              <ac:spMk id="82"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7"/>
              <ac:spMk id="83"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7"/>
              <ac:spMk id="84"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58"/>
          </pc:sldLayoutMkLst>
          <pc:spChg chg="mod">
            <ac:chgData name="Nacho Cabanes" userId="9782b9fce30d839c" providerId="LiveId" clId="{271F91D5-619D-4227-96A3-6E2100C06681}" dt="2022-05-28T19:33:30.733" v="0"/>
            <ac:spMkLst>
              <pc:docMk/>
              <pc:sldMasterMk cId="0" sldId="2147483648"/>
              <pc:sldLayoutMk cId="0" sldId="2147483658"/>
              <ac:spMk id="86"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8"/>
              <ac:spMk id="87"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8"/>
              <ac:spMk id="88"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8"/>
              <ac:spMk id="89"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8"/>
              <ac:spMk id="90"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8"/>
              <ac:spMk id="91"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59"/>
          </pc:sldLayoutMkLst>
          <pc:spChg chg="mod">
            <ac:chgData name="Nacho Cabanes" userId="9782b9fce30d839c" providerId="LiveId" clId="{271F91D5-619D-4227-96A3-6E2100C06681}" dt="2022-05-28T19:33:30.733" v="0"/>
            <ac:spMkLst>
              <pc:docMk/>
              <pc:sldMasterMk cId="0" sldId="2147483648"/>
              <pc:sldLayoutMk cId="0" sldId="2147483659"/>
              <ac:spMk id="93"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9"/>
              <ac:spMk id="94"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9"/>
              <ac:spMk id="95"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9"/>
              <ac:spMk id="96"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9"/>
              <ac:spMk id="97"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9"/>
              <ac:spMk id="98"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60"/>
          </pc:sldLayoutMkLst>
          <pc:spChg chg="mod">
            <ac:chgData name="Nacho Cabanes" userId="9782b9fce30d839c" providerId="LiveId" clId="{271F91D5-619D-4227-96A3-6E2100C06681}" dt="2022-05-28T19:33:30.733" v="0"/>
            <ac:spMkLst>
              <pc:docMk/>
              <pc:sldMasterMk cId="0" sldId="2147483648"/>
              <pc:sldLayoutMk cId="0" sldId="2147483660"/>
              <ac:spMk id="100"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0"/>
              <ac:spMk id="101"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0"/>
              <ac:spMk id="102"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0"/>
              <ac:spMk id="103"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0"/>
              <ac:spMk id="104"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61"/>
          </pc:sldLayoutMkLst>
          <pc:spChg chg="mod">
            <ac:chgData name="Nacho Cabanes" userId="9782b9fce30d839c" providerId="LiveId" clId="{271F91D5-619D-4227-96A3-6E2100C06681}" dt="2022-05-28T19:33:30.733" v="0"/>
            <ac:spMkLst>
              <pc:docMk/>
              <pc:sldMasterMk cId="0" sldId="2147483648"/>
              <pc:sldLayoutMk cId="0" sldId="2147483661"/>
              <ac:spMk id="106"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1"/>
              <ac:spMk id="107"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1"/>
              <ac:spMk id="108"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1"/>
              <ac:spMk id="109"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1"/>
              <ac:spMk id="110"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1"/>
              <ac:spMk id="111"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1"/>
              <ac:spMk id="112"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1"/>
              <ac:spMk id="113"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62"/>
          </pc:sldLayoutMkLst>
          <pc:spChg chg="mod">
            <ac:chgData name="Nacho Cabanes" userId="9782b9fce30d839c" providerId="LiveId" clId="{271F91D5-619D-4227-96A3-6E2100C06681}" dt="2022-05-28T19:33:30.733" v="0"/>
            <ac:spMkLst>
              <pc:docMk/>
              <pc:sldMasterMk cId="0" sldId="2147483648"/>
              <pc:sldLayoutMk cId="0" sldId="2147483662"/>
              <ac:spMk id="115"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2"/>
              <ac:spMk id="116"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2"/>
              <ac:spMk id="117"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2"/>
              <ac:spMk id="118"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2"/>
              <ac:spMk id="119"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63"/>
          </pc:sldLayoutMkLst>
          <pc:spChg chg="mod">
            <ac:chgData name="Nacho Cabanes" userId="9782b9fce30d839c" providerId="LiveId" clId="{271F91D5-619D-4227-96A3-6E2100C06681}" dt="2022-05-28T19:33:30.733" v="0"/>
            <ac:spMkLst>
              <pc:docMk/>
              <pc:sldMasterMk cId="0" sldId="2147483648"/>
              <pc:sldLayoutMk cId="0" sldId="2147483663"/>
              <ac:spMk id="121"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3"/>
              <ac:spMk id="122"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3"/>
              <ac:spMk id="123"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3"/>
              <ac:spMk id="124"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3"/>
              <ac:spMk id="125"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3"/>
              <ac:spMk id="126"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3"/>
              <ac:spMk id="127"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3"/>
              <ac:spMk id="128"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64"/>
          </pc:sldLayoutMkLst>
          <pc:spChg chg="mod">
            <ac:chgData name="Nacho Cabanes" userId="9782b9fce30d839c" providerId="LiveId" clId="{271F91D5-619D-4227-96A3-6E2100C06681}" dt="2022-05-28T19:33:30.733" v="0"/>
            <ac:spMkLst>
              <pc:docMk/>
              <pc:sldMasterMk cId="0" sldId="2147483648"/>
              <pc:sldLayoutMk cId="0" sldId="2147483664"/>
              <ac:spMk id="130"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4"/>
              <ac:spMk id="131"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4"/>
              <ac:spMk id="132"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4"/>
              <ac:spMk id="133"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4"/>
              <ac:spMk id="134"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4"/>
              <ac:spMk id="135"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65"/>
          </pc:sldLayoutMkLst>
          <pc:spChg chg="mod">
            <ac:chgData name="Nacho Cabanes" userId="9782b9fce30d839c" providerId="LiveId" clId="{271F91D5-619D-4227-96A3-6E2100C06681}" dt="2022-05-28T19:33:30.733" v="0"/>
            <ac:spMkLst>
              <pc:docMk/>
              <pc:sldMasterMk cId="0" sldId="2147483648"/>
              <pc:sldLayoutMk cId="0" sldId="2147483665"/>
              <ac:spMk id="137"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5"/>
              <ac:spMk id="138"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5"/>
              <ac:spMk id="139"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5"/>
              <ac:spMk id="140"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5"/>
              <ac:spMk id="141"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66"/>
          </pc:sldLayoutMkLst>
          <pc:spChg chg="mod">
            <ac:chgData name="Nacho Cabanes" userId="9782b9fce30d839c" providerId="LiveId" clId="{271F91D5-619D-4227-96A3-6E2100C06681}" dt="2022-05-28T19:33:30.733" v="0"/>
            <ac:spMkLst>
              <pc:docMk/>
              <pc:sldMasterMk cId="0" sldId="2147483648"/>
              <pc:sldLayoutMk cId="0" sldId="2147483666"/>
              <ac:spMk id="143"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6"/>
              <ac:spMk id="144"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6"/>
              <ac:spMk id="145"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6"/>
              <ac:spMk id="146"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6"/>
              <ac:spMk id="147" creationId="{00000000-0000-0000-0000-000000000000}"/>
            </ac:spMkLst>
          </pc:spChg>
        </pc:sldLayoutChg>
      </pc:sldMasterChg>
    </pc:docChg>
  </pc:docChgLst>
  <pc:docChgLst>
    <pc:chgData name="Nacho Cabanes" userId="9782b9fce30d839c" providerId="Windows Live" clId="Web-{EFE5954D-4669-4768-9448-4F1F053D8851}"/>
    <pc:docChg chg="addSld delSld modSld">
      <pc:chgData name="Nacho Cabanes" userId="9782b9fce30d839c" providerId="Windows Live" clId="Web-{EFE5954D-4669-4768-9448-4F1F053D8851}" dt="2022-06-18T09:37:42.539" v="136" actId="20577"/>
      <pc:docMkLst>
        <pc:docMk/>
      </pc:docMkLst>
      <pc:sldChg chg="modSp">
        <pc:chgData name="Nacho Cabanes" userId="9782b9fce30d839c" providerId="Windows Live" clId="Web-{EFE5954D-4669-4768-9448-4F1F053D8851}" dt="2022-06-18T09:30:40.323" v="26" actId="20577"/>
        <pc:sldMkLst>
          <pc:docMk/>
          <pc:sldMk cId="0" sldId="257"/>
        </pc:sldMkLst>
        <pc:spChg chg="mod">
          <ac:chgData name="Nacho Cabanes" userId="9782b9fce30d839c" providerId="Windows Live" clId="Web-{EFE5954D-4669-4768-9448-4F1F053D8851}" dt="2022-06-18T09:30:40.323" v="26" actId="20577"/>
          <ac:spMkLst>
            <pc:docMk/>
            <pc:sldMk cId="0" sldId="257"/>
            <ac:spMk id="5" creationId="{C641AA23-5E01-53A3-EB71-94915ECF25B2}"/>
          </ac:spMkLst>
        </pc:spChg>
      </pc:sldChg>
      <pc:sldChg chg="modSp">
        <pc:chgData name="Nacho Cabanes" userId="9782b9fce30d839c" providerId="Windows Live" clId="Web-{EFE5954D-4669-4768-9448-4F1F053D8851}" dt="2022-06-18T09:33:02.765" v="88" actId="20577"/>
        <pc:sldMkLst>
          <pc:docMk/>
          <pc:sldMk cId="1644428567" sldId="314"/>
        </pc:sldMkLst>
        <pc:spChg chg="mod">
          <ac:chgData name="Nacho Cabanes" userId="9782b9fce30d839c" providerId="Windows Live" clId="Web-{EFE5954D-4669-4768-9448-4F1F053D8851}" dt="2022-06-18T09:29:58.541" v="17" actId="20577"/>
          <ac:spMkLst>
            <pc:docMk/>
            <pc:sldMk cId="1644428567" sldId="314"/>
            <ac:spMk id="4" creationId="{2A51979F-201B-58FF-3357-E0E11A3CA017}"/>
          </ac:spMkLst>
        </pc:spChg>
        <pc:spChg chg="mod">
          <ac:chgData name="Nacho Cabanes" userId="9782b9fce30d839c" providerId="Windows Live" clId="Web-{EFE5954D-4669-4768-9448-4F1F053D8851}" dt="2022-06-18T09:33:02.765" v="88" actId="20577"/>
          <ac:spMkLst>
            <pc:docMk/>
            <pc:sldMk cId="1644428567" sldId="314"/>
            <ac:spMk id="5" creationId="{C641AA23-5E01-53A3-EB71-94915ECF25B2}"/>
          </ac:spMkLst>
        </pc:spChg>
      </pc:sldChg>
      <pc:sldChg chg="modSp">
        <pc:chgData name="Nacho Cabanes" userId="9782b9fce30d839c" providerId="Windows Live" clId="Web-{EFE5954D-4669-4768-9448-4F1F053D8851}" dt="2022-06-18T09:35:12.878" v="121" actId="20577"/>
        <pc:sldMkLst>
          <pc:docMk/>
          <pc:sldMk cId="1708600110" sldId="315"/>
        </pc:sldMkLst>
        <pc:spChg chg="mod">
          <ac:chgData name="Nacho Cabanes" userId="9782b9fce30d839c" providerId="Windows Live" clId="Web-{EFE5954D-4669-4768-9448-4F1F053D8851}" dt="2022-06-18T09:35:12.878" v="121" actId="20577"/>
          <ac:spMkLst>
            <pc:docMk/>
            <pc:sldMk cId="1708600110" sldId="315"/>
            <ac:spMk id="4" creationId="{2A51979F-201B-58FF-3357-E0E11A3CA017}"/>
          </ac:spMkLst>
        </pc:spChg>
        <pc:spChg chg="mod">
          <ac:chgData name="Nacho Cabanes" userId="9782b9fce30d839c" providerId="Windows Live" clId="Web-{EFE5954D-4669-4768-9448-4F1F053D8851}" dt="2022-06-18T09:28:01.569" v="5" actId="20577"/>
          <ac:spMkLst>
            <pc:docMk/>
            <pc:sldMk cId="1708600110" sldId="315"/>
            <ac:spMk id="5" creationId="{C641AA23-5E01-53A3-EB71-94915ECF25B2}"/>
          </ac:spMkLst>
        </pc:spChg>
      </pc:sldChg>
      <pc:sldChg chg="modSp">
        <pc:chgData name="Nacho Cabanes" userId="9782b9fce30d839c" providerId="Windows Live" clId="Web-{EFE5954D-4669-4768-9448-4F1F053D8851}" dt="2022-06-18T09:35:32.942" v="127" actId="20577"/>
        <pc:sldMkLst>
          <pc:docMk/>
          <pc:sldMk cId="420139227" sldId="317"/>
        </pc:sldMkLst>
        <pc:spChg chg="mod">
          <ac:chgData name="Nacho Cabanes" userId="9782b9fce30d839c" providerId="Windows Live" clId="Web-{EFE5954D-4669-4768-9448-4F1F053D8851}" dt="2022-06-18T09:35:32.942" v="127" actId="20577"/>
          <ac:spMkLst>
            <pc:docMk/>
            <pc:sldMk cId="420139227" sldId="317"/>
            <ac:spMk id="5" creationId="{C641AA23-5E01-53A3-EB71-94915ECF25B2}"/>
          </ac:spMkLst>
        </pc:spChg>
      </pc:sldChg>
      <pc:sldChg chg="modSp">
        <pc:chgData name="Nacho Cabanes" userId="9782b9fce30d839c" providerId="Windows Live" clId="Web-{EFE5954D-4669-4768-9448-4F1F053D8851}" dt="2022-06-18T09:36:15.302" v="134" actId="20577"/>
        <pc:sldMkLst>
          <pc:docMk/>
          <pc:sldMk cId="472012579" sldId="320"/>
        </pc:sldMkLst>
        <pc:spChg chg="mod">
          <ac:chgData name="Nacho Cabanes" userId="9782b9fce30d839c" providerId="Windows Live" clId="Web-{EFE5954D-4669-4768-9448-4F1F053D8851}" dt="2022-06-18T09:36:15.302" v="134" actId="20577"/>
          <ac:spMkLst>
            <pc:docMk/>
            <pc:sldMk cId="472012579" sldId="320"/>
            <ac:spMk id="5" creationId="{C641AA23-5E01-53A3-EB71-94915ECF25B2}"/>
          </ac:spMkLst>
        </pc:spChg>
      </pc:sldChg>
      <pc:sldChg chg="modSp">
        <pc:chgData name="Nacho Cabanes" userId="9782b9fce30d839c" providerId="Windows Live" clId="Web-{EFE5954D-4669-4768-9448-4F1F053D8851}" dt="2022-06-18T09:37:42.539" v="136" actId="20577"/>
        <pc:sldMkLst>
          <pc:docMk/>
          <pc:sldMk cId="1790541037" sldId="324"/>
        </pc:sldMkLst>
        <pc:spChg chg="mod">
          <ac:chgData name="Nacho Cabanes" userId="9782b9fce30d839c" providerId="Windows Live" clId="Web-{EFE5954D-4669-4768-9448-4F1F053D8851}" dt="2022-06-18T09:37:42.539" v="136" actId="20577"/>
          <ac:spMkLst>
            <pc:docMk/>
            <pc:sldMk cId="1790541037" sldId="324"/>
            <ac:spMk id="5" creationId="{C641AA23-5E01-53A3-EB71-94915ECF25B2}"/>
          </ac:spMkLst>
        </pc:spChg>
      </pc:sldChg>
      <pc:sldChg chg="modSp add replId">
        <pc:chgData name="Nacho Cabanes" userId="9782b9fce30d839c" providerId="Windows Live" clId="Web-{EFE5954D-4669-4768-9448-4F1F053D8851}" dt="2022-06-18T09:31:38.310" v="57" actId="20577"/>
        <pc:sldMkLst>
          <pc:docMk/>
          <pc:sldMk cId="2595566128" sldId="348"/>
        </pc:sldMkLst>
        <pc:spChg chg="mod">
          <ac:chgData name="Nacho Cabanes" userId="9782b9fce30d839c" providerId="Windows Live" clId="Web-{EFE5954D-4669-4768-9448-4F1F053D8851}" dt="2022-06-18T09:28:37.898" v="10" actId="20577"/>
          <ac:spMkLst>
            <pc:docMk/>
            <pc:sldMk cId="2595566128" sldId="348"/>
            <ac:spMk id="4" creationId="{2A51979F-201B-58FF-3357-E0E11A3CA017}"/>
          </ac:spMkLst>
        </pc:spChg>
        <pc:spChg chg="mod">
          <ac:chgData name="Nacho Cabanes" userId="9782b9fce30d839c" providerId="Windows Live" clId="Web-{EFE5954D-4669-4768-9448-4F1F053D8851}" dt="2022-06-18T09:31:38.310" v="57" actId="20577"/>
          <ac:spMkLst>
            <pc:docMk/>
            <pc:sldMk cId="2595566128" sldId="348"/>
            <ac:spMk id="5" creationId="{C641AA23-5E01-53A3-EB71-94915ECF25B2}"/>
          </ac:spMkLst>
        </pc:spChg>
      </pc:sldChg>
      <pc:sldChg chg="modSp add replId">
        <pc:chgData name="Nacho Cabanes" userId="9782b9fce30d839c" providerId="Windows Live" clId="Web-{EFE5954D-4669-4768-9448-4F1F053D8851}" dt="2022-06-18T09:35:01.237" v="120" actId="20577"/>
        <pc:sldMkLst>
          <pc:docMk/>
          <pc:sldMk cId="2921825974" sldId="349"/>
        </pc:sldMkLst>
        <pc:spChg chg="mod">
          <ac:chgData name="Nacho Cabanes" userId="9782b9fce30d839c" providerId="Windows Live" clId="Web-{EFE5954D-4669-4768-9448-4F1F053D8851}" dt="2022-06-18T09:35:01.237" v="120" actId="20577"/>
          <ac:spMkLst>
            <pc:docMk/>
            <pc:sldMk cId="2921825974" sldId="349"/>
            <ac:spMk id="4" creationId="{2A51979F-201B-58FF-3357-E0E11A3CA017}"/>
          </ac:spMkLst>
        </pc:spChg>
        <pc:spChg chg="mod">
          <ac:chgData name="Nacho Cabanes" userId="9782b9fce30d839c" providerId="Windows Live" clId="Web-{EFE5954D-4669-4768-9448-4F1F053D8851}" dt="2022-06-18T09:34:47.393" v="119" actId="20577"/>
          <ac:spMkLst>
            <pc:docMk/>
            <pc:sldMk cId="2921825974" sldId="349"/>
            <ac:spMk id="5" creationId="{C641AA23-5E01-53A3-EB71-94915ECF25B2}"/>
          </ac:spMkLst>
        </pc:spChg>
      </pc:sldChg>
      <pc:sldChg chg="add del replId">
        <pc:chgData name="Nacho Cabanes" userId="9782b9fce30d839c" providerId="Windows Live" clId="Web-{EFE5954D-4669-4768-9448-4F1F053D8851}" dt="2022-06-18T09:31:48.654" v="58"/>
        <pc:sldMkLst>
          <pc:docMk/>
          <pc:sldMk cId="4251768287" sldId="349"/>
        </pc:sldMkLst>
      </pc:sldChg>
    </pc:docChg>
  </pc:docChgLst>
  <pc:docChgLst>
    <pc:chgData name="Nacho Cabanes" userId="9782b9fce30d839c" providerId="LiveId" clId="{A8BD6C73-E14F-4867-AD1D-59BDC4FE65AA}"/>
    <pc:docChg chg="undo redo custSel addSld delSld modSld sldOrd">
      <pc:chgData name="Nacho Cabanes" userId="9782b9fce30d839c" providerId="LiveId" clId="{A8BD6C73-E14F-4867-AD1D-59BDC4FE65AA}" dt="2022-08-02T11:48:44.528" v="5575" actId="20577"/>
      <pc:docMkLst>
        <pc:docMk/>
      </pc:docMkLst>
      <pc:sldChg chg="addSp delSp modSp mod modClrScheme chgLayout">
        <pc:chgData name="Nacho Cabanes" userId="9782b9fce30d839c" providerId="LiveId" clId="{A8BD6C73-E14F-4867-AD1D-59BDC4FE65AA}" dt="2022-07-16T08:39:15.965" v="2079" actId="20577"/>
        <pc:sldMkLst>
          <pc:docMk/>
          <pc:sldMk cId="0" sldId="256"/>
        </pc:sldMkLst>
        <pc:spChg chg="add mod ord">
          <ac:chgData name="Nacho Cabanes" userId="9782b9fce30d839c" providerId="LiveId" clId="{A8BD6C73-E14F-4867-AD1D-59BDC4FE65AA}" dt="2022-07-16T08:39:15.965" v="2079" actId="20577"/>
          <ac:spMkLst>
            <pc:docMk/>
            <pc:sldMk cId="0" sldId="256"/>
            <ac:spMk id="2" creationId="{3B5463F1-A41E-8E40-5317-9551F603D6DC}"/>
          </ac:spMkLst>
        </pc:spChg>
        <pc:spChg chg="mod ord">
          <ac:chgData name="Nacho Cabanes" userId="9782b9fce30d839c" providerId="LiveId" clId="{A8BD6C73-E14F-4867-AD1D-59BDC4FE65AA}" dt="2022-06-13T09:03:13.151" v="306" actId="790"/>
          <ac:spMkLst>
            <pc:docMk/>
            <pc:sldMk cId="0" sldId="256"/>
            <ac:spMk id="152" creationId="{00000000-0000-0000-0000-000000000000}"/>
          </ac:spMkLst>
        </pc:spChg>
        <pc:spChg chg="del mod">
          <ac:chgData name="Nacho Cabanes" userId="9782b9fce30d839c" providerId="LiveId" clId="{A8BD6C73-E14F-4867-AD1D-59BDC4FE65AA}" dt="2022-06-13T08:36:33.396" v="6" actId="478"/>
          <ac:spMkLst>
            <pc:docMk/>
            <pc:sldMk cId="0" sldId="256"/>
            <ac:spMk id="153" creationId="{00000000-0000-0000-0000-000000000000}"/>
          </ac:spMkLst>
        </pc:spChg>
        <pc:spChg chg="mod ord">
          <ac:chgData name="Nacho Cabanes" userId="9782b9fce30d839c" providerId="LiveId" clId="{A8BD6C73-E14F-4867-AD1D-59BDC4FE65AA}" dt="2022-06-13T08:36:22.065" v="3" actId="700"/>
          <ac:spMkLst>
            <pc:docMk/>
            <pc:sldMk cId="0" sldId="256"/>
            <ac:spMk id="154" creationId="{00000000-0000-0000-0000-000000000000}"/>
          </ac:spMkLst>
        </pc:spChg>
      </pc:sldChg>
      <pc:sldChg chg="addSp delSp modSp mod modClrScheme modAnim chgLayout">
        <pc:chgData name="Nacho Cabanes" userId="9782b9fce30d839c" providerId="LiveId" clId="{A8BD6C73-E14F-4867-AD1D-59BDC4FE65AA}" dt="2022-06-13T09:03:28.969" v="309" actId="790"/>
        <pc:sldMkLst>
          <pc:docMk/>
          <pc:sldMk cId="0" sldId="257"/>
        </pc:sldMkLst>
        <pc:spChg chg="add del mod ord">
          <ac:chgData name="Nacho Cabanes" userId="9782b9fce30d839c" providerId="LiveId" clId="{A8BD6C73-E14F-4867-AD1D-59BDC4FE65AA}" dt="2022-06-13T08:39:48.575" v="85" actId="700"/>
          <ac:spMkLst>
            <pc:docMk/>
            <pc:sldMk cId="0" sldId="257"/>
            <ac:spMk id="2" creationId="{91751F35-4956-D60F-E8D9-F71B7FA725B1}"/>
          </ac:spMkLst>
        </pc:spChg>
        <pc:spChg chg="add del mod ord">
          <ac:chgData name="Nacho Cabanes" userId="9782b9fce30d839c" providerId="LiveId" clId="{A8BD6C73-E14F-4867-AD1D-59BDC4FE65AA}" dt="2022-06-13T08:39:48.575" v="85" actId="700"/>
          <ac:spMkLst>
            <pc:docMk/>
            <pc:sldMk cId="0" sldId="257"/>
            <ac:spMk id="3" creationId="{DEA94CB5-8FF9-E1F6-F1A5-19764E03CA75}"/>
          </ac:spMkLst>
        </pc:spChg>
        <pc:spChg chg="add mod ord">
          <ac:chgData name="Nacho Cabanes" userId="9782b9fce30d839c" providerId="LiveId" clId="{A8BD6C73-E14F-4867-AD1D-59BDC4FE65AA}" dt="2022-06-13T09:03:28.969" v="309" actId="790"/>
          <ac:spMkLst>
            <pc:docMk/>
            <pc:sldMk cId="0" sldId="257"/>
            <ac:spMk id="4" creationId="{2A51979F-201B-58FF-3357-E0E11A3CA017}"/>
          </ac:spMkLst>
        </pc:spChg>
        <pc:spChg chg="add mod ord">
          <ac:chgData name="Nacho Cabanes" userId="9782b9fce30d839c" providerId="LiveId" clId="{A8BD6C73-E14F-4867-AD1D-59BDC4FE65AA}" dt="2022-06-13T09:01:55.033" v="304" actId="20577"/>
          <ac:spMkLst>
            <pc:docMk/>
            <pc:sldMk cId="0" sldId="257"/>
            <ac:spMk id="5" creationId="{C641AA23-5E01-53A3-EB71-94915ECF25B2}"/>
          </ac:spMkLst>
        </pc:spChg>
        <pc:spChg chg="del mod">
          <ac:chgData name="Nacho Cabanes" userId="9782b9fce30d839c" providerId="LiveId" clId="{A8BD6C73-E14F-4867-AD1D-59BDC4FE65AA}" dt="2022-06-13T08:40:27.963" v="105" actId="478"/>
          <ac:spMkLst>
            <pc:docMk/>
            <pc:sldMk cId="0" sldId="257"/>
            <ac:spMk id="159" creationId="{00000000-0000-0000-0000-000000000000}"/>
          </ac:spMkLst>
        </pc:spChg>
        <pc:spChg chg="mod ord">
          <ac:chgData name="Nacho Cabanes" userId="9782b9fce30d839c" providerId="LiveId" clId="{A8BD6C73-E14F-4867-AD1D-59BDC4FE65AA}" dt="2022-06-13T08:39:48.575" v="85" actId="700"/>
          <ac:spMkLst>
            <pc:docMk/>
            <pc:sldMk cId="0" sldId="257"/>
            <ac:spMk id="160" creationId="{00000000-0000-0000-0000-000000000000}"/>
          </ac:spMkLst>
        </pc:spChg>
      </pc:sldChg>
      <pc:sldChg chg="addSp delSp modSp del mod chgLayout">
        <pc:chgData name="Nacho Cabanes" userId="9782b9fce30d839c" providerId="LiveId" clId="{A8BD6C73-E14F-4867-AD1D-59BDC4FE65AA}" dt="2022-06-13T08:45:09.468" v="183" actId="47"/>
        <pc:sldMkLst>
          <pc:docMk/>
          <pc:sldMk cId="0" sldId="258"/>
        </pc:sldMkLst>
        <pc:spChg chg="add mod ord">
          <ac:chgData name="Nacho Cabanes" userId="9782b9fce30d839c" providerId="LiveId" clId="{A8BD6C73-E14F-4867-AD1D-59BDC4FE65AA}" dt="2022-06-13T08:38:53.664" v="83"/>
          <ac:spMkLst>
            <pc:docMk/>
            <pc:sldMk cId="0" sldId="258"/>
            <ac:spMk id="2" creationId="{A0EAB45C-B0B2-933F-6A81-4E06D2D6A58C}"/>
          </ac:spMkLst>
        </pc:spChg>
        <pc:spChg chg="mod ord">
          <ac:chgData name="Nacho Cabanes" userId="9782b9fce30d839c" providerId="LiveId" clId="{A8BD6C73-E14F-4867-AD1D-59BDC4FE65AA}" dt="2022-06-13T08:44:06.945" v="158" actId="368"/>
          <ac:spMkLst>
            <pc:docMk/>
            <pc:sldMk cId="0" sldId="258"/>
            <ac:spMk id="165" creationId="{00000000-0000-0000-0000-000000000000}"/>
          </ac:spMkLst>
        </pc:spChg>
        <pc:spChg chg="del mod">
          <ac:chgData name="Nacho Cabanes" userId="9782b9fce30d839c" providerId="LiveId" clId="{A8BD6C73-E14F-4867-AD1D-59BDC4FE65AA}" dt="2022-06-13T08:38:55.712" v="84" actId="478"/>
          <ac:spMkLst>
            <pc:docMk/>
            <pc:sldMk cId="0" sldId="258"/>
            <ac:spMk id="166" creationId="{00000000-0000-0000-0000-000000000000}"/>
          </ac:spMkLst>
        </pc:spChg>
        <pc:spChg chg="mod ord">
          <ac:chgData name="Nacho Cabanes" userId="9782b9fce30d839c" providerId="LiveId" clId="{A8BD6C73-E14F-4867-AD1D-59BDC4FE65AA}" dt="2022-06-13T08:38:45.737" v="81" actId="700"/>
          <ac:spMkLst>
            <pc:docMk/>
            <pc:sldMk cId="0" sldId="258"/>
            <ac:spMk id="167" creationId="{00000000-0000-0000-0000-000000000000}"/>
          </ac:spMkLst>
        </pc:spChg>
      </pc:sldChg>
      <pc:sldChg chg="del">
        <pc:chgData name="Nacho Cabanes" userId="9782b9fce30d839c" providerId="LiveId" clId="{A8BD6C73-E14F-4867-AD1D-59BDC4FE65AA}" dt="2022-06-13T08:59:20.367" v="299" actId="47"/>
        <pc:sldMkLst>
          <pc:docMk/>
          <pc:sldMk cId="0" sldId="259"/>
        </pc:sldMkLst>
      </pc:sldChg>
      <pc:sldChg chg="delSp modSp del mod">
        <pc:chgData name="Nacho Cabanes" userId="9782b9fce30d839c" providerId="LiveId" clId="{A8BD6C73-E14F-4867-AD1D-59BDC4FE65AA}" dt="2022-06-13T10:23:46.654" v="389" actId="47"/>
        <pc:sldMkLst>
          <pc:docMk/>
          <pc:sldMk cId="0" sldId="260"/>
        </pc:sldMkLst>
        <pc:spChg chg="del mod">
          <ac:chgData name="Nacho Cabanes" userId="9782b9fce30d839c" providerId="LiveId" clId="{A8BD6C73-E14F-4867-AD1D-59BDC4FE65AA}" dt="2022-06-13T10:23:06.761" v="383"/>
          <ac:spMkLst>
            <pc:docMk/>
            <pc:sldMk cId="0" sldId="260"/>
            <ac:spMk id="180" creationId="{00000000-0000-0000-0000-000000000000}"/>
          </ac:spMkLst>
        </pc:spChg>
      </pc:sldChg>
      <pc:sldChg chg="del">
        <pc:chgData name="Nacho Cabanes" userId="9782b9fce30d839c" providerId="LiveId" clId="{A8BD6C73-E14F-4867-AD1D-59BDC4FE65AA}" dt="2022-06-13T10:25:18.144" v="407" actId="47"/>
        <pc:sldMkLst>
          <pc:docMk/>
          <pc:sldMk cId="0" sldId="261"/>
        </pc:sldMkLst>
      </pc:sldChg>
      <pc:sldChg chg="del">
        <pc:chgData name="Nacho Cabanes" userId="9782b9fce30d839c" providerId="LiveId" clId="{A8BD6C73-E14F-4867-AD1D-59BDC4FE65AA}" dt="2022-06-13T10:26:31.839" v="420" actId="47"/>
        <pc:sldMkLst>
          <pc:docMk/>
          <pc:sldMk cId="0" sldId="262"/>
        </pc:sldMkLst>
      </pc:sldChg>
      <pc:sldChg chg="modSp del mod">
        <pc:chgData name="Nacho Cabanes" userId="9782b9fce30d839c" providerId="LiveId" clId="{A8BD6C73-E14F-4867-AD1D-59BDC4FE65AA}" dt="2022-06-13T11:07:41.224" v="622" actId="47"/>
        <pc:sldMkLst>
          <pc:docMk/>
          <pc:sldMk cId="0" sldId="263"/>
        </pc:sldMkLst>
        <pc:spChg chg="mod">
          <ac:chgData name="Nacho Cabanes" userId="9782b9fce30d839c" providerId="LiveId" clId="{A8BD6C73-E14F-4867-AD1D-59BDC4FE65AA}" dt="2022-06-13T11:04:22.367" v="563" actId="1076"/>
          <ac:spMkLst>
            <pc:docMk/>
            <pc:sldMk cId="0" sldId="263"/>
            <ac:spMk id="212" creationId="{00000000-0000-0000-0000-000000000000}"/>
          </ac:spMkLst>
        </pc:spChg>
      </pc:sldChg>
      <pc:sldChg chg="del">
        <pc:chgData name="Nacho Cabanes" userId="9782b9fce30d839c" providerId="LiveId" clId="{A8BD6C73-E14F-4867-AD1D-59BDC4FE65AA}" dt="2022-06-13T11:09:51.703" v="633" actId="47"/>
        <pc:sldMkLst>
          <pc:docMk/>
          <pc:sldMk cId="0" sldId="264"/>
        </pc:sldMkLst>
      </pc:sldChg>
      <pc:sldChg chg="modSp del mod">
        <pc:chgData name="Nacho Cabanes" userId="9782b9fce30d839c" providerId="LiveId" clId="{A8BD6C73-E14F-4867-AD1D-59BDC4FE65AA}" dt="2022-06-13T10:30:51.111" v="446" actId="47"/>
        <pc:sldMkLst>
          <pc:docMk/>
          <pc:sldMk cId="0" sldId="265"/>
        </pc:sldMkLst>
        <pc:spChg chg="mod">
          <ac:chgData name="Nacho Cabanes" userId="9782b9fce30d839c" providerId="LiveId" clId="{A8BD6C73-E14F-4867-AD1D-59BDC4FE65AA}" dt="2022-06-13T10:29:24.973" v="431" actId="122"/>
          <ac:spMkLst>
            <pc:docMk/>
            <pc:sldMk cId="0" sldId="265"/>
            <ac:spMk id="235" creationId="{00000000-0000-0000-0000-000000000000}"/>
          </ac:spMkLst>
        </pc:spChg>
      </pc:sldChg>
      <pc:sldChg chg="del">
        <pc:chgData name="Nacho Cabanes" userId="9782b9fce30d839c" providerId="LiveId" clId="{A8BD6C73-E14F-4867-AD1D-59BDC4FE65AA}" dt="2022-06-13T10:55:12.848" v="489" actId="47"/>
        <pc:sldMkLst>
          <pc:docMk/>
          <pc:sldMk cId="0" sldId="266"/>
        </pc:sldMkLst>
      </pc:sldChg>
      <pc:sldChg chg="del">
        <pc:chgData name="Nacho Cabanes" userId="9782b9fce30d839c" providerId="LiveId" clId="{A8BD6C73-E14F-4867-AD1D-59BDC4FE65AA}" dt="2022-06-13T11:13:51.713" v="667" actId="47"/>
        <pc:sldMkLst>
          <pc:docMk/>
          <pc:sldMk cId="0" sldId="267"/>
        </pc:sldMkLst>
      </pc:sldChg>
      <pc:sldChg chg="del">
        <pc:chgData name="Nacho Cabanes" userId="9782b9fce30d839c" providerId="LiveId" clId="{A8BD6C73-E14F-4867-AD1D-59BDC4FE65AA}" dt="2022-06-13T11:14:26.679" v="687" actId="47"/>
        <pc:sldMkLst>
          <pc:docMk/>
          <pc:sldMk cId="0" sldId="268"/>
        </pc:sldMkLst>
      </pc:sldChg>
      <pc:sldChg chg="del">
        <pc:chgData name="Nacho Cabanes" userId="9782b9fce30d839c" providerId="LiveId" clId="{A8BD6C73-E14F-4867-AD1D-59BDC4FE65AA}" dt="2022-06-13T11:16:30.750" v="712" actId="47"/>
        <pc:sldMkLst>
          <pc:docMk/>
          <pc:sldMk cId="0" sldId="269"/>
        </pc:sldMkLst>
      </pc:sldChg>
      <pc:sldChg chg="del">
        <pc:chgData name="Nacho Cabanes" userId="9782b9fce30d839c" providerId="LiveId" clId="{A8BD6C73-E14F-4867-AD1D-59BDC4FE65AA}" dt="2022-07-16T21:09:03.982" v="3214" actId="47"/>
        <pc:sldMkLst>
          <pc:docMk/>
          <pc:sldMk cId="0" sldId="270"/>
        </pc:sldMkLst>
      </pc:sldChg>
      <pc:sldChg chg="del">
        <pc:chgData name="Nacho Cabanes" userId="9782b9fce30d839c" providerId="LiveId" clId="{A8BD6C73-E14F-4867-AD1D-59BDC4FE65AA}" dt="2022-06-13T10:58:35.517" v="523" actId="47"/>
        <pc:sldMkLst>
          <pc:docMk/>
          <pc:sldMk cId="0" sldId="271"/>
        </pc:sldMkLst>
      </pc:sldChg>
      <pc:sldChg chg="del">
        <pc:chgData name="Nacho Cabanes" userId="9782b9fce30d839c" providerId="LiveId" clId="{A8BD6C73-E14F-4867-AD1D-59BDC4FE65AA}" dt="2022-06-13T10:59:43.539" v="531" actId="47"/>
        <pc:sldMkLst>
          <pc:docMk/>
          <pc:sldMk cId="0" sldId="272"/>
        </pc:sldMkLst>
      </pc:sldChg>
      <pc:sldChg chg="delSp del mod">
        <pc:chgData name="Nacho Cabanes" userId="9782b9fce30d839c" providerId="LiveId" clId="{A8BD6C73-E14F-4867-AD1D-59BDC4FE65AA}" dt="2022-06-13T11:01:47.195" v="546" actId="47"/>
        <pc:sldMkLst>
          <pc:docMk/>
          <pc:sldMk cId="0" sldId="273"/>
        </pc:sldMkLst>
        <pc:spChg chg="del">
          <ac:chgData name="Nacho Cabanes" userId="9782b9fce30d839c" providerId="LiveId" clId="{A8BD6C73-E14F-4867-AD1D-59BDC4FE65AA}" dt="2022-06-13T11:01:36.747" v="541" actId="21"/>
          <ac:spMkLst>
            <pc:docMk/>
            <pc:sldMk cId="0" sldId="273"/>
            <ac:spMk id="323" creationId="{00000000-0000-0000-0000-000000000000}"/>
          </ac:spMkLst>
        </pc:spChg>
      </pc:sldChg>
      <pc:sldChg chg="delSp modSp del mod">
        <pc:chgData name="Nacho Cabanes" userId="9782b9fce30d839c" providerId="LiveId" clId="{A8BD6C73-E14F-4867-AD1D-59BDC4FE65AA}" dt="2022-06-13T11:02:44.932" v="560" actId="47"/>
        <pc:sldMkLst>
          <pc:docMk/>
          <pc:sldMk cId="0" sldId="274"/>
        </pc:sldMkLst>
        <pc:spChg chg="del">
          <ac:chgData name="Nacho Cabanes" userId="9782b9fce30d839c" providerId="LiveId" clId="{A8BD6C73-E14F-4867-AD1D-59BDC4FE65AA}" dt="2022-06-13T11:02:33.265" v="556" actId="21"/>
          <ac:spMkLst>
            <pc:docMk/>
            <pc:sldMk cId="0" sldId="274"/>
            <ac:spMk id="331" creationId="{00000000-0000-0000-0000-000000000000}"/>
          </ac:spMkLst>
        </pc:spChg>
        <pc:spChg chg="mod">
          <ac:chgData name="Nacho Cabanes" userId="9782b9fce30d839c" providerId="LiveId" clId="{A8BD6C73-E14F-4867-AD1D-59BDC4FE65AA}" dt="2022-06-13T11:01:59.047" v="548" actId="21"/>
          <ac:spMkLst>
            <pc:docMk/>
            <pc:sldMk cId="0" sldId="274"/>
            <ac:spMk id="332" creationId="{00000000-0000-0000-0000-000000000000}"/>
          </ac:spMkLst>
        </pc:spChg>
      </pc:sldChg>
      <pc:sldChg chg="del">
        <pc:chgData name="Nacho Cabanes" userId="9782b9fce30d839c" providerId="LiveId" clId="{A8BD6C73-E14F-4867-AD1D-59BDC4FE65AA}" dt="2022-07-15T19:34:25.934" v="1362" actId="47"/>
        <pc:sldMkLst>
          <pc:docMk/>
          <pc:sldMk cId="0" sldId="275"/>
        </pc:sldMkLst>
      </pc:sldChg>
      <pc:sldChg chg="del">
        <pc:chgData name="Nacho Cabanes" userId="9782b9fce30d839c" providerId="LiveId" clId="{A8BD6C73-E14F-4867-AD1D-59BDC4FE65AA}" dt="2022-07-15T19:35:23.290" v="1369" actId="47"/>
        <pc:sldMkLst>
          <pc:docMk/>
          <pc:sldMk cId="0" sldId="276"/>
        </pc:sldMkLst>
      </pc:sldChg>
      <pc:sldChg chg="del">
        <pc:chgData name="Nacho Cabanes" userId="9782b9fce30d839c" providerId="LiveId" clId="{A8BD6C73-E14F-4867-AD1D-59BDC4FE65AA}" dt="2022-07-15T19:40:38.254" v="1445" actId="47"/>
        <pc:sldMkLst>
          <pc:docMk/>
          <pc:sldMk cId="0" sldId="277"/>
        </pc:sldMkLst>
      </pc:sldChg>
      <pc:sldChg chg="del">
        <pc:chgData name="Nacho Cabanes" userId="9782b9fce30d839c" providerId="LiveId" clId="{A8BD6C73-E14F-4867-AD1D-59BDC4FE65AA}" dt="2022-07-15T19:41:29.033" v="1464" actId="47"/>
        <pc:sldMkLst>
          <pc:docMk/>
          <pc:sldMk cId="0" sldId="278"/>
        </pc:sldMkLst>
      </pc:sldChg>
      <pc:sldChg chg="del">
        <pc:chgData name="Nacho Cabanes" userId="9782b9fce30d839c" providerId="LiveId" clId="{A8BD6C73-E14F-4867-AD1D-59BDC4FE65AA}" dt="2022-07-15T19:42:46.374" v="1476" actId="47"/>
        <pc:sldMkLst>
          <pc:docMk/>
          <pc:sldMk cId="0" sldId="279"/>
        </pc:sldMkLst>
      </pc:sldChg>
      <pc:sldChg chg="del">
        <pc:chgData name="Nacho Cabanes" userId="9782b9fce30d839c" providerId="LiveId" clId="{A8BD6C73-E14F-4867-AD1D-59BDC4FE65AA}" dt="2022-07-15T19:46:45.711" v="1487" actId="47"/>
        <pc:sldMkLst>
          <pc:docMk/>
          <pc:sldMk cId="0" sldId="280"/>
        </pc:sldMkLst>
      </pc:sldChg>
      <pc:sldChg chg="del">
        <pc:chgData name="Nacho Cabanes" userId="9782b9fce30d839c" providerId="LiveId" clId="{A8BD6C73-E14F-4867-AD1D-59BDC4FE65AA}" dt="2022-07-15T19:48:28.440" v="1517" actId="47"/>
        <pc:sldMkLst>
          <pc:docMk/>
          <pc:sldMk cId="0" sldId="281"/>
        </pc:sldMkLst>
      </pc:sldChg>
      <pc:sldChg chg="del">
        <pc:chgData name="Nacho Cabanes" userId="9782b9fce30d839c" providerId="LiveId" clId="{A8BD6C73-E14F-4867-AD1D-59BDC4FE65AA}" dt="2022-07-15T19:51:33.884" v="1538" actId="47"/>
        <pc:sldMkLst>
          <pc:docMk/>
          <pc:sldMk cId="0" sldId="282"/>
        </pc:sldMkLst>
      </pc:sldChg>
      <pc:sldChg chg="del">
        <pc:chgData name="Nacho Cabanes" userId="9782b9fce30d839c" providerId="LiveId" clId="{A8BD6C73-E14F-4867-AD1D-59BDC4FE65AA}" dt="2022-07-15T19:53:17.137" v="1554" actId="47"/>
        <pc:sldMkLst>
          <pc:docMk/>
          <pc:sldMk cId="0" sldId="283"/>
        </pc:sldMkLst>
      </pc:sldChg>
      <pc:sldChg chg="modSp del mod">
        <pc:chgData name="Nacho Cabanes" userId="9782b9fce30d839c" providerId="LiveId" clId="{A8BD6C73-E14F-4867-AD1D-59BDC4FE65AA}" dt="2022-07-15T19:58:06.129" v="1597" actId="47"/>
        <pc:sldMkLst>
          <pc:docMk/>
          <pc:sldMk cId="0" sldId="284"/>
        </pc:sldMkLst>
        <pc:spChg chg="mod">
          <ac:chgData name="Nacho Cabanes" userId="9782b9fce30d839c" providerId="LiveId" clId="{A8BD6C73-E14F-4867-AD1D-59BDC4FE65AA}" dt="2022-07-15T19:55:35.272" v="1570" actId="122"/>
          <ac:spMkLst>
            <pc:docMk/>
            <pc:sldMk cId="0" sldId="284"/>
            <ac:spMk id="423" creationId="{00000000-0000-0000-0000-000000000000}"/>
          </ac:spMkLst>
        </pc:spChg>
      </pc:sldChg>
      <pc:sldChg chg="modSp del mod">
        <pc:chgData name="Nacho Cabanes" userId="9782b9fce30d839c" providerId="LiveId" clId="{A8BD6C73-E14F-4867-AD1D-59BDC4FE65AA}" dt="2022-07-15T19:59:31.625" v="1613" actId="47"/>
        <pc:sldMkLst>
          <pc:docMk/>
          <pc:sldMk cId="0" sldId="285"/>
        </pc:sldMkLst>
        <pc:spChg chg="mod">
          <ac:chgData name="Nacho Cabanes" userId="9782b9fce30d839c" providerId="LiveId" clId="{A8BD6C73-E14F-4867-AD1D-59BDC4FE65AA}" dt="2022-06-25T12:00:33.656" v="934" actId="1076"/>
          <ac:spMkLst>
            <pc:docMk/>
            <pc:sldMk cId="0" sldId="285"/>
            <ac:spMk id="433" creationId="{00000000-0000-0000-0000-000000000000}"/>
          </ac:spMkLst>
        </pc:spChg>
      </pc:sldChg>
      <pc:sldChg chg="del">
        <pc:chgData name="Nacho Cabanes" userId="9782b9fce30d839c" providerId="LiveId" clId="{A8BD6C73-E14F-4867-AD1D-59BDC4FE65AA}" dt="2022-07-15T20:02:03.866" v="1678" actId="47"/>
        <pc:sldMkLst>
          <pc:docMk/>
          <pc:sldMk cId="0" sldId="286"/>
        </pc:sldMkLst>
      </pc:sldChg>
      <pc:sldChg chg="del">
        <pc:chgData name="Nacho Cabanes" userId="9782b9fce30d839c" providerId="LiveId" clId="{A8BD6C73-E14F-4867-AD1D-59BDC4FE65AA}" dt="2022-07-15T20:04:01.067" v="1693" actId="47"/>
        <pc:sldMkLst>
          <pc:docMk/>
          <pc:sldMk cId="0" sldId="287"/>
        </pc:sldMkLst>
      </pc:sldChg>
      <pc:sldChg chg="del">
        <pc:chgData name="Nacho Cabanes" userId="9782b9fce30d839c" providerId="LiveId" clId="{A8BD6C73-E14F-4867-AD1D-59BDC4FE65AA}" dt="2022-07-15T20:05:09.341" v="1717" actId="47"/>
        <pc:sldMkLst>
          <pc:docMk/>
          <pc:sldMk cId="0" sldId="288"/>
        </pc:sldMkLst>
      </pc:sldChg>
      <pc:sldChg chg="del">
        <pc:chgData name="Nacho Cabanes" userId="9782b9fce30d839c" providerId="LiveId" clId="{A8BD6C73-E14F-4867-AD1D-59BDC4FE65AA}" dt="2022-07-15T20:06:04.108" v="1734" actId="47"/>
        <pc:sldMkLst>
          <pc:docMk/>
          <pc:sldMk cId="0" sldId="289"/>
        </pc:sldMkLst>
      </pc:sldChg>
      <pc:sldChg chg="del ord">
        <pc:chgData name="Nacho Cabanes" userId="9782b9fce30d839c" providerId="LiveId" clId="{A8BD6C73-E14F-4867-AD1D-59BDC4FE65AA}" dt="2022-07-16T08:38:27.874" v="2056" actId="47"/>
        <pc:sldMkLst>
          <pc:docMk/>
          <pc:sldMk cId="0" sldId="290"/>
        </pc:sldMkLst>
      </pc:sldChg>
      <pc:sldChg chg="del">
        <pc:chgData name="Nacho Cabanes" userId="9782b9fce30d839c" providerId="LiveId" clId="{A8BD6C73-E14F-4867-AD1D-59BDC4FE65AA}" dt="2022-07-15T20:14:13.288" v="1754" actId="47"/>
        <pc:sldMkLst>
          <pc:docMk/>
          <pc:sldMk cId="0" sldId="291"/>
        </pc:sldMkLst>
      </pc:sldChg>
      <pc:sldChg chg="del">
        <pc:chgData name="Nacho Cabanes" userId="9782b9fce30d839c" providerId="LiveId" clId="{A8BD6C73-E14F-4867-AD1D-59BDC4FE65AA}" dt="2022-07-15T20:14:47.318" v="1763" actId="47"/>
        <pc:sldMkLst>
          <pc:docMk/>
          <pc:sldMk cId="0" sldId="292"/>
        </pc:sldMkLst>
      </pc:sldChg>
      <pc:sldChg chg="modSp del mod ord">
        <pc:chgData name="Nacho Cabanes" userId="9782b9fce30d839c" providerId="LiveId" clId="{A8BD6C73-E14F-4867-AD1D-59BDC4FE65AA}" dt="2022-07-15T20:15:33.714" v="1775" actId="47"/>
        <pc:sldMkLst>
          <pc:docMk/>
          <pc:sldMk cId="0" sldId="293"/>
        </pc:sldMkLst>
        <pc:picChg chg="mod">
          <ac:chgData name="Nacho Cabanes" userId="9782b9fce30d839c" providerId="LiveId" clId="{A8BD6C73-E14F-4867-AD1D-59BDC4FE65AA}" dt="2022-06-13T09:08:40.061" v="343" actId="1076"/>
          <ac:picMkLst>
            <pc:docMk/>
            <pc:sldMk cId="0" sldId="293"/>
            <ac:picMk id="505" creationId="{00000000-0000-0000-0000-000000000000}"/>
          </ac:picMkLst>
        </pc:picChg>
      </pc:sldChg>
      <pc:sldChg chg="modSp del mod">
        <pc:chgData name="Nacho Cabanes" userId="9782b9fce30d839c" providerId="LiveId" clId="{A8BD6C73-E14F-4867-AD1D-59BDC4FE65AA}" dt="2022-07-15T20:16:48.611" v="1794" actId="47"/>
        <pc:sldMkLst>
          <pc:docMk/>
          <pc:sldMk cId="0" sldId="294"/>
        </pc:sldMkLst>
        <pc:spChg chg="mod">
          <ac:chgData name="Nacho Cabanes" userId="9782b9fce30d839c" providerId="LiveId" clId="{A8BD6C73-E14F-4867-AD1D-59BDC4FE65AA}" dt="2022-06-13T08:35:40.281" v="0" actId="27636"/>
          <ac:spMkLst>
            <pc:docMk/>
            <pc:sldMk cId="0" sldId="294"/>
            <ac:spMk id="511" creationId="{00000000-0000-0000-0000-000000000000}"/>
          </ac:spMkLst>
        </pc:spChg>
      </pc:sldChg>
      <pc:sldChg chg="del ord">
        <pc:chgData name="Nacho Cabanes" userId="9782b9fce30d839c" providerId="LiveId" clId="{A8BD6C73-E14F-4867-AD1D-59BDC4FE65AA}" dt="2022-07-16T07:24:00.808" v="1815" actId="47"/>
        <pc:sldMkLst>
          <pc:docMk/>
          <pc:sldMk cId="0" sldId="295"/>
        </pc:sldMkLst>
      </pc:sldChg>
      <pc:sldChg chg="delSp modSp del mod ord">
        <pc:chgData name="Nacho Cabanes" userId="9782b9fce30d839c" providerId="LiveId" clId="{A8BD6C73-E14F-4867-AD1D-59BDC4FE65AA}" dt="2022-07-18T14:28:51.774" v="4076" actId="47"/>
        <pc:sldMkLst>
          <pc:docMk/>
          <pc:sldMk cId="0" sldId="296"/>
        </pc:sldMkLst>
        <pc:spChg chg="mod">
          <ac:chgData name="Nacho Cabanes" userId="9782b9fce30d839c" providerId="LiveId" clId="{A8BD6C73-E14F-4867-AD1D-59BDC4FE65AA}" dt="2022-06-13T08:35:40.281" v="1" actId="27636"/>
          <ac:spMkLst>
            <pc:docMk/>
            <pc:sldMk cId="0" sldId="296"/>
            <ac:spMk id="526" creationId="{00000000-0000-0000-0000-000000000000}"/>
          </ac:spMkLst>
        </pc:spChg>
        <pc:spChg chg="del">
          <ac:chgData name="Nacho Cabanes" userId="9782b9fce30d839c" providerId="LiveId" clId="{A8BD6C73-E14F-4867-AD1D-59BDC4FE65AA}" dt="2022-07-18T14:28:28.674" v="4068" actId="21"/>
          <ac:spMkLst>
            <pc:docMk/>
            <pc:sldMk cId="0" sldId="296"/>
            <ac:spMk id="528" creationId="{00000000-0000-0000-0000-000000000000}"/>
          </ac:spMkLst>
        </pc:spChg>
        <pc:picChg chg="del">
          <ac:chgData name="Nacho Cabanes" userId="9782b9fce30d839c" providerId="LiveId" clId="{A8BD6C73-E14F-4867-AD1D-59BDC4FE65AA}" dt="2022-07-18T14:27:56.836" v="4062" actId="21"/>
          <ac:picMkLst>
            <pc:docMk/>
            <pc:sldMk cId="0" sldId="296"/>
            <ac:picMk id="527" creationId="{00000000-0000-0000-0000-000000000000}"/>
          </ac:picMkLst>
        </pc:picChg>
      </pc:sldChg>
      <pc:sldChg chg="del">
        <pc:chgData name="Nacho Cabanes" userId="9782b9fce30d839c" providerId="LiveId" clId="{A8BD6C73-E14F-4867-AD1D-59BDC4FE65AA}" dt="2022-07-16T08:33:15.426" v="2032" actId="47"/>
        <pc:sldMkLst>
          <pc:docMk/>
          <pc:sldMk cId="0" sldId="297"/>
        </pc:sldMkLst>
      </pc:sldChg>
      <pc:sldChg chg="del">
        <pc:chgData name="Nacho Cabanes" userId="9782b9fce30d839c" providerId="LiveId" clId="{A8BD6C73-E14F-4867-AD1D-59BDC4FE65AA}" dt="2022-07-16T08:32:27.550" v="2027" actId="47"/>
        <pc:sldMkLst>
          <pc:docMk/>
          <pc:sldMk cId="0" sldId="298"/>
        </pc:sldMkLst>
      </pc:sldChg>
      <pc:sldChg chg="del">
        <pc:chgData name="Nacho Cabanes" userId="9782b9fce30d839c" providerId="LiveId" clId="{A8BD6C73-E14F-4867-AD1D-59BDC4FE65AA}" dt="2022-07-16T08:31:12.635" v="2014" actId="47"/>
        <pc:sldMkLst>
          <pc:docMk/>
          <pc:sldMk cId="0" sldId="299"/>
        </pc:sldMkLst>
      </pc:sldChg>
      <pc:sldChg chg="del">
        <pc:chgData name="Nacho Cabanes" userId="9782b9fce30d839c" providerId="LiveId" clId="{A8BD6C73-E14F-4867-AD1D-59BDC4FE65AA}" dt="2022-07-16T08:30:28.020" v="2006" actId="47"/>
        <pc:sldMkLst>
          <pc:docMk/>
          <pc:sldMk cId="0" sldId="300"/>
        </pc:sldMkLst>
      </pc:sldChg>
      <pc:sldChg chg="del">
        <pc:chgData name="Nacho Cabanes" userId="9782b9fce30d839c" providerId="LiveId" clId="{A8BD6C73-E14F-4867-AD1D-59BDC4FE65AA}" dt="2022-07-16T08:29:55.613" v="2000" actId="47"/>
        <pc:sldMkLst>
          <pc:docMk/>
          <pc:sldMk cId="0" sldId="301"/>
        </pc:sldMkLst>
      </pc:sldChg>
      <pc:sldChg chg="del">
        <pc:chgData name="Nacho Cabanes" userId="9782b9fce30d839c" providerId="LiveId" clId="{A8BD6C73-E14F-4867-AD1D-59BDC4FE65AA}" dt="2022-07-16T08:29:19.633" v="1993" actId="47"/>
        <pc:sldMkLst>
          <pc:docMk/>
          <pc:sldMk cId="0" sldId="302"/>
        </pc:sldMkLst>
      </pc:sldChg>
      <pc:sldChg chg="del">
        <pc:chgData name="Nacho Cabanes" userId="9782b9fce30d839c" providerId="LiveId" clId="{A8BD6C73-E14F-4867-AD1D-59BDC4FE65AA}" dt="2022-07-16T08:27:54.235" v="1984" actId="47"/>
        <pc:sldMkLst>
          <pc:docMk/>
          <pc:sldMk cId="0" sldId="303"/>
        </pc:sldMkLst>
      </pc:sldChg>
      <pc:sldChg chg="del">
        <pc:chgData name="Nacho Cabanes" userId="9782b9fce30d839c" providerId="LiveId" clId="{A8BD6C73-E14F-4867-AD1D-59BDC4FE65AA}" dt="2022-07-16T08:26:14.337" v="1967" actId="47"/>
        <pc:sldMkLst>
          <pc:docMk/>
          <pc:sldMk cId="0" sldId="304"/>
        </pc:sldMkLst>
      </pc:sldChg>
      <pc:sldChg chg="del">
        <pc:chgData name="Nacho Cabanes" userId="9782b9fce30d839c" providerId="LiveId" clId="{A8BD6C73-E14F-4867-AD1D-59BDC4FE65AA}" dt="2022-07-16T08:23:43.769" v="1958" actId="47"/>
        <pc:sldMkLst>
          <pc:docMk/>
          <pc:sldMk cId="0" sldId="305"/>
        </pc:sldMkLst>
      </pc:sldChg>
      <pc:sldChg chg="del">
        <pc:chgData name="Nacho Cabanes" userId="9782b9fce30d839c" providerId="LiveId" clId="{A8BD6C73-E14F-4867-AD1D-59BDC4FE65AA}" dt="2022-07-16T08:23:08.152" v="1953" actId="47"/>
        <pc:sldMkLst>
          <pc:docMk/>
          <pc:sldMk cId="0" sldId="306"/>
        </pc:sldMkLst>
      </pc:sldChg>
      <pc:sldChg chg="del">
        <pc:chgData name="Nacho Cabanes" userId="9782b9fce30d839c" providerId="LiveId" clId="{A8BD6C73-E14F-4867-AD1D-59BDC4FE65AA}" dt="2022-07-16T08:22:19.275" v="1939" actId="47"/>
        <pc:sldMkLst>
          <pc:docMk/>
          <pc:sldMk cId="0" sldId="307"/>
        </pc:sldMkLst>
      </pc:sldChg>
      <pc:sldChg chg="del">
        <pc:chgData name="Nacho Cabanes" userId="9782b9fce30d839c" providerId="LiveId" clId="{A8BD6C73-E14F-4867-AD1D-59BDC4FE65AA}" dt="2022-07-16T08:38:52.638" v="2057" actId="47"/>
        <pc:sldMkLst>
          <pc:docMk/>
          <pc:sldMk cId="0" sldId="308"/>
        </pc:sldMkLst>
      </pc:sldChg>
      <pc:sldChg chg="del">
        <pc:chgData name="Nacho Cabanes" userId="9782b9fce30d839c" providerId="LiveId" clId="{A8BD6C73-E14F-4867-AD1D-59BDC4FE65AA}" dt="2022-07-16T07:31:37.940" v="1930" actId="47"/>
        <pc:sldMkLst>
          <pc:docMk/>
          <pc:sldMk cId="0" sldId="309"/>
        </pc:sldMkLst>
      </pc:sldChg>
      <pc:sldChg chg="del">
        <pc:chgData name="Nacho Cabanes" userId="9782b9fce30d839c" providerId="LiveId" clId="{A8BD6C73-E14F-4867-AD1D-59BDC4FE65AA}" dt="2022-07-16T07:30:33.450" v="1912" actId="47"/>
        <pc:sldMkLst>
          <pc:docMk/>
          <pc:sldMk cId="0" sldId="310"/>
        </pc:sldMkLst>
      </pc:sldChg>
      <pc:sldChg chg="del">
        <pc:chgData name="Nacho Cabanes" userId="9782b9fce30d839c" providerId="LiveId" clId="{A8BD6C73-E14F-4867-AD1D-59BDC4FE65AA}" dt="2022-07-16T07:29:45.243" v="1909" actId="47"/>
        <pc:sldMkLst>
          <pc:docMk/>
          <pc:sldMk cId="0" sldId="311"/>
        </pc:sldMkLst>
      </pc:sldChg>
      <pc:sldChg chg="del">
        <pc:chgData name="Nacho Cabanes" userId="9782b9fce30d839c" providerId="LiveId" clId="{A8BD6C73-E14F-4867-AD1D-59BDC4FE65AA}" dt="2022-07-16T07:29:08.200" v="1905" actId="47"/>
        <pc:sldMkLst>
          <pc:docMk/>
          <pc:sldMk cId="0" sldId="312"/>
        </pc:sldMkLst>
      </pc:sldChg>
      <pc:sldChg chg="del">
        <pc:chgData name="Nacho Cabanes" userId="9782b9fce30d839c" providerId="LiveId" clId="{A8BD6C73-E14F-4867-AD1D-59BDC4FE65AA}" dt="2022-07-16T07:28:24.234" v="1899" actId="47"/>
        <pc:sldMkLst>
          <pc:docMk/>
          <pc:sldMk cId="0" sldId="313"/>
        </pc:sldMkLst>
      </pc:sldChg>
      <pc:sldChg chg="modSp add mod modAnim">
        <pc:chgData name="Nacho Cabanes" userId="9782b9fce30d839c" providerId="LiveId" clId="{A8BD6C73-E14F-4867-AD1D-59BDC4FE65AA}" dt="2022-06-13T09:04:16.234" v="311" actId="122"/>
        <pc:sldMkLst>
          <pc:docMk/>
          <pc:sldMk cId="1644428567" sldId="314"/>
        </pc:sldMkLst>
        <pc:spChg chg="mod">
          <ac:chgData name="Nacho Cabanes" userId="9782b9fce30d839c" providerId="LiveId" clId="{A8BD6C73-E14F-4867-AD1D-59BDC4FE65AA}" dt="2022-06-13T09:04:06.148" v="310" actId="790"/>
          <ac:spMkLst>
            <pc:docMk/>
            <pc:sldMk cId="1644428567" sldId="314"/>
            <ac:spMk id="4" creationId="{2A51979F-201B-58FF-3357-E0E11A3CA017}"/>
          </ac:spMkLst>
        </pc:spChg>
        <pc:spChg chg="mod">
          <ac:chgData name="Nacho Cabanes" userId="9782b9fce30d839c" providerId="LiveId" clId="{A8BD6C73-E14F-4867-AD1D-59BDC4FE65AA}" dt="2022-06-13T09:04:16.234" v="311" actId="122"/>
          <ac:spMkLst>
            <pc:docMk/>
            <pc:sldMk cId="1644428567" sldId="314"/>
            <ac:spMk id="5" creationId="{C641AA23-5E01-53A3-EB71-94915ECF25B2}"/>
          </ac:spMkLst>
        </pc:spChg>
      </pc:sldChg>
      <pc:sldChg chg="modSp add mod modAnim">
        <pc:chgData name="Nacho Cabanes" userId="9782b9fce30d839c" providerId="LiveId" clId="{A8BD6C73-E14F-4867-AD1D-59BDC4FE65AA}" dt="2022-07-16T09:53:21.416" v="2192" actId="20577"/>
        <pc:sldMkLst>
          <pc:docMk/>
          <pc:sldMk cId="1708600110" sldId="315"/>
        </pc:sldMkLst>
        <pc:spChg chg="mod">
          <ac:chgData name="Nacho Cabanes" userId="9782b9fce30d839c" providerId="LiveId" clId="{A8BD6C73-E14F-4867-AD1D-59BDC4FE65AA}" dt="2022-06-13T09:04:33.719" v="312" actId="790"/>
          <ac:spMkLst>
            <pc:docMk/>
            <pc:sldMk cId="1708600110" sldId="315"/>
            <ac:spMk id="4" creationId="{2A51979F-201B-58FF-3357-E0E11A3CA017}"/>
          </ac:spMkLst>
        </pc:spChg>
        <pc:spChg chg="mod">
          <ac:chgData name="Nacho Cabanes" userId="9782b9fce30d839c" providerId="LiveId" clId="{A8BD6C73-E14F-4867-AD1D-59BDC4FE65AA}" dt="2022-07-16T09:53:21.416" v="2192" actId="20577"/>
          <ac:spMkLst>
            <pc:docMk/>
            <pc:sldMk cId="1708600110" sldId="315"/>
            <ac:spMk id="5" creationId="{C641AA23-5E01-53A3-EB71-94915ECF25B2}"/>
          </ac:spMkLst>
        </pc:spChg>
      </pc:sldChg>
      <pc:sldChg chg="add del">
        <pc:chgData name="Nacho Cabanes" userId="9782b9fce30d839c" providerId="LiveId" clId="{A8BD6C73-E14F-4867-AD1D-59BDC4FE65AA}" dt="2022-06-13T08:45:13.971" v="184" actId="47"/>
        <pc:sldMkLst>
          <pc:docMk/>
          <pc:sldMk cId="2743115159" sldId="316"/>
        </pc:sldMkLst>
      </pc:sldChg>
      <pc:sldChg chg="modSp add del mod modAnim">
        <pc:chgData name="Nacho Cabanes" userId="9782b9fce30d839c" providerId="LiveId" clId="{A8BD6C73-E14F-4867-AD1D-59BDC4FE65AA}" dt="2022-07-16T09:54:31.212" v="2198" actId="27636"/>
        <pc:sldMkLst>
          <pc:docMk/>
          <pc:sldMk cId="420139227" sldId="317"/>
        </pc:sldMkLst>
        <pc:spChg chg="mod">
          <ac:chgData name="Nacho Cabanes" userId="9782b9fce30d839c" providerId="LiveId" clId="{A8BD6C73-E14F-4867-AD1D-59BDC4FE65AA}" dt="2022-07-15T18:10:57.179" v="1032" actId="20577"/>
          <ac:spMkLst>
            <pc:docMk/>
            <pc:sldMk cId="420139227" sldId="317"/>
            <ac:spMk id="4" creationId="{2A51979F-201B-58FF-3357-E0E11A3CA017}"/>
          </ac:spMkLst>
        </pc:spChg>
        <pc:spChg chg="mod">
          <ac:chgData name="Nacho Cabanes" userId="9782b9fce30d839c" providerId="LiveId" clId="{A8BD6C73-E14F-4867-AD1D-59BDC4FE65AA}" dt="2022-07-16T09:54:31.212" v="2198" actId="27636"/>
          <ac:spMkLst>
            <pc:docMk/>
            <pc:sldMk cId="420139227" sldId="317"/>
            <ac:spMk id="5" creationId="{C641AA23-5E01-53A3-EB71-94915ECF25B2}"/>
          </ac:spMkLst>
        </pc:spChg>
      </pc:sldChg>
      <pc:sldChg chg="addSp modSp add mod modAnim">
        <pc:chgData name="Nacho Cabanes" userId="9782b9fce30d839c" providerId="LiveId" clId="{A8BD6C73-E14F-4867-AD1D-59BDC4FE65AA}" dt="2022-07-16T11:05:43.464" v="2341"/>
        <pc:sldMkLst>
          <pc:docMk/>
          <pc:sldMk cId="3790256507" sldId="318"/>
        </pc:sldMkLst>
        <pc:spChg chg="mod">
          <ac:chgData name="Nacho Cabanes" userId="9782b9fce30d839c" providerId="LiveId" clId="{A8BD6C73-E14F-4867-AD1D-59BDC4FE65AA}" dt="2022-06-25T11:16:32.945" v="722" actId="20577"/>
          <ac:spMkLst>
            <pc:docMk/>
            <pc:sldMk cId="3790256507" sldId="318"/>
            <ac:spMk id="4" creationId="{2A51979F-201B-58FF-3357-E0E11A3CA017}"/>
          </ac:spMkLst>
        </pc:spChg>
        <pc:spChg chg="mod">
          <ac:chgData name="Nacho Cabanes" userId="9782b9fce30d839c" providerId="LiveId" clId="{A8BD6C73-E14F-4867-AD1D-59BDC4FE65AA}" dt="2022-07-16T10:13:08.598" v="2255" actId="27636"/>
          <ac:spMkLst>
            <pc:docMk/>
            <pc:sldMk cId="3790256507" sldId="318"/>
            <ac:spMk id="5" creationId="{C641AA23-5E01-53A3-EB71-94915ECF25B2}"/>
          </ac:spMkLst>
        </pc:spChg>
        <pc:picChg chg="add mod">
          <ac:chgData name="Nacho Cabanes" userId="9782b9fce30d839c" providerId="LiveId" clId="{A8BD6C73-E14F-4867-AD1D-59BDC4FE65AA}" dt="2022-07-16T10:11:57.252" v="2247" actId="1076"/>
          <ac:picMkLst>
            <pc:docMk/>
            <pc:sldMk cId="3790256507" sldId="318"/>
            <ac:picMk id="3" creationId="{96E152DE-D891-5A1F-1979-C93993E076B7}"/>
          </ac:picMkLst>
        </pc:picChg>
        <pc:picChg chg="add mod">
          <ac:chgData name="Nacho Cabanes" userId="9782b9fce30d839c" providerId="LiveId" clId="{A8BD6C73-E14F-4867-AD1D-59BDC4FE65AA}" dt="2022-07-16T10:12:15.077" v="2253" actId="14100"/>
          <ac:picMkLst>
            <pc:docMk/>
            <pc:sldMk cId="3790256507" sldId="318"/>
            <ac:picMk id="7" creationId="{1C5717BE-ABCA-3A05-4E06-AB9F96FE6F1D}"/>
          </ac:picMkLst>
        </pc:picChg>
      </pc:sldChg>
      <pc:sldChg chg="modSp add mod modAnim">
        <pc:chgData name="Nacho Cabanes" userId="9782b9fce30d839c" providerId="LiveId" clId="{A8BD6C73-E14F-4867-AD1D-59BDC4FE65AA}" dt="2022-07-16T11:23:11.916" v="2358" actId="113"/>
        <pc:sldMkLst>
          <pc:docMk/>
          <pc:sldMk cId="3205518964" sldId="319"/>
        </pc:sldMkLst>
        <pc:spChg chg="mod">
          <ac:chgData name="Nacho Cabanes" userId="9782b9fce30d839c" providerId="LiveId" clId="{A8BD6C73-E14F-4867-AD1D-59BDC4FE65AA}" dt="2022-06-25T11:18:46.152" v="733" actId="20577"/>
          <ac:spMkLst>
            <pc:docMk/>
            <pc:sldMk cId="3205518964" sldId="319"/>
            <ac:spMk id="4" creationId="{2A51979F-201B-58FF-3357-E0E11A3CA017}"/>
          </ac:spMkLst>
        </pc:spChg>
        <pc:spChg chg="mod">
          <ac:chgData name="Nacho Cabanes" userId="9782b9fce30d839c" providerId="LiveId" clId="{A8BD6C73-E14F-4867-AD1D-59BDC4FE65AA}" dt="2022-07-16T11:23:11.916" v="2358" actId="113"/>
          <ac:spMkLst>
            <pc:docMk/>
            <pc:sldMk cId="3205518964" sldId="319"/>
            <ac:spMk id="5" creationId="{C641AA23-5E01-53A3-EB71-94915ECF25B2}"/>
          </ac:spMkLst>
        </pc:spChg>
      </pc:sldChg>
      <pc:sldChg chg="modSp add mod ord modAnim">
        <pc:chgData name="Nacho Cabanes" userId="9782b9fce30d839c" providerId="LiveId" clId="{A8BD6C73-E14F-4867-AD1D-59BDC4FE65AA}" dt="2022-07-15T18:21:07.190" v="1168" actId="20577"/>
        <pc:sldMkLst>
          <pc:docMk/>
          <pc:sldMk cId="472012579" sldId="320"/>
        </pc:sldMkLst>
        <pc:spChg chg="mod">
          <ac:chgData name="Nacho Cabanes" userId="9782b9fce30d839c" providerId="LiveId" clId="{A8BD6C73-E14F-4867-AD1D-59BDC4FE65AA}" dt="2022-07-15T18:10:55.061" v="1031" actId="20577"/>
          <ac:spMkLst>
            <pc:docMk/>
            <pc:sldMk cId="472012579" sldId="320"/>
            <ac:spMk id="4" creationId="{2A51979F-201B-58FF-3357-E0E11A3CA017}"/>
          </ac:spMkLst>
        </pc:spChg>
        <pc:spChg chg="mod">
          <ac:chgData name="Nacho Cabanes" userId="9782b9fce30d839c" providerId="LiveId" clId="{A8BD6C73-E14F-4867-AD1D-59BDC4FE65AA}" dt="2022-07-15T18:21:07.190" v="1168" actId="20577"/>
          <ac:spMkLst>
            <pc:docMk/>
            <pc:sldMk cId="472012579" sldId="320"/>
            <ac:spMk id="5" creationId="{C641AA23-5E01-53A3-EB71-94915ECF25B2}"/>
          </ac:spMkLst>
        </pc:spChg>
      </pc:sldChg>
      <pc:sldChg chg="modSp add mod modAnim">
        <pc:chgData name="Nacho Cabanes" userId="9782b9fce30d839c" providerId="LiveId" clId="{A8BD6C73-E14F-4867-AD1D-59BDC4FE65AA}" dt="2022-07-16T18:34:04.080" v="2417" actId="20577"/>
        <pc:sldMkLst>
          <pc:docMk/>
          <pc:sldMk cId="2657686696" sldId="321"/>
        </pc:sldMkLst>
        <pc:spChg chg="mod">
          <ac:chgData name="Nacho Cabanes" userId="9782b9fce30d839c" providerId="LiveId" clId="{A8BD6C73-E14F-4867-AD1D-59BDC4FE65AA}" dt="2022-06-25T11:21:16.125" v="760" actId="20577"/>
          <ac:spMkLst>
            <pc:docMk/>
            <pc:sldMk cId="2657686696" sldId="321"/>
            <ac:spMk id="4" creationId="{2A51979F-201B-58FF-3357-E0E11A3CA017}"/>
          </ac:spMkLst>
        </pc:spChg>
        <pc:spChg chg="mod">
          <ac:chgData name="Nacho Cabanes" userId="9782b9fce30d839c" providerId="LiveId" clId="{A8BD6C73-E14F-4867-AD1D-59BDC4FE65AA}" dt="2022-07-16T18:34:04.080" v="2417" actId="20577"/>
          <ac:spMkLst>
            <pc:docMk/>
            <pc:sldMk cId="2657686696" sldId="321"/>
            <ac:spMk id="5" creationId="{C641AA23-5E01-53A3-EB71-94915ECF25B2}"/>
          </ac:spMkLst>
        </pc:spChg>
      </pc:sldChg>
      <pc:sldChg chg="add del">
        <pc:chgData name="Nacho Cabanes" userId="9782b9fce30d839c" providerId="LiveId" clId="{A8BD6C73-E14F-4867-AD1D-59BDC4FE65AA}" dt="2022-06-13T10:19:22.595" v="364" actId="47"/>
        <pc:sldMkLst>
          <pc:docMk/>
          <pc:sldMk cId="1104621968" sldId="322"/>
        </pc:sldMkLst>
      </pc:sldChg>
      <pc:sldChg chg="modSp add mod modAnim">
        <pc:chgData name="Nacho Cabanes" userId="9782b9fce30d839c" providerId="LiveId" clId="{A8BD6C73-E14F-4867-AD1D-59BDC4FE65AA}" dt="2022-07-16T18:49:34.662" v="2555"/>
        <pc:sldMkLst>
          <pc:docMk/>
          <pc:sldMk cId="3820576085" sldId="322"/>
        </pc:sldMkLst>
        <pc:spChg chg="mod">
          <ac:chgData name="Nacho Cabanes" userId="9782b9fce30d839c" providerId="LiveId" clId="{A8BD6C73-E14F-4867-AD1D-59BDC4FE65AA}" dt="2022-06-25T11:31:09.069" v="840" actId="20577"/>
          <ac:spMkLst>
            <pc:docMk/>
            <pc:sldMk cId="3820576085" sldId="322"/>
            <ac:spMk id="4" creationId="{2A51979F-201B-58FF-3357-E0E11A3CA017}"/>
          </ac:spMkLst>
        </pc:spChg>
        <pc:spChg chg="mod">
          <ac:chgData name="Nacho Cabanes" userId="9782b9fce30d839c" providerId="LiveId" clId="{A8BD6C73-E14F-4867-AD1D-59BDC4FE65AA}" dt="2022-07-16T18:38:51.987" v="2425" actId="27636"/>
          <ac:spMkLst>
            <pc:docMk/>
            <pc:sldMk cId="3820576085" sldId="322"/>
            <ac:spMk id="5" creationId="{C641AA23-5E01-53A3-EB71-94915ECF25B2}"/>
          </ac:spMkLst>
        </pc:spChg>
      </pc:sldChg>
      <pc:sldChg chg="modSp add mod modAnim">
        <pc:chgData name="Nacho Cabanes" userId="9782b9fce30d839c" providerId="LiveId" clId="{A8BD6C73-E14F-4867-AD1D-59BDC4FE65AA}" dt="2022-07-16T18:49:42.023" v="2557"/>
        <pc:sldMkLst>
          <pc:docMk/>
          <pc:sldMk cId="1694149489" sldId="323"/>
        </pc:sldMkLst>
        <pc:spChg chg="mod">
          <ac:chgData name="Nacho Cabanes" userId="9782b9fce30d839c" providerId="LiveId" clId="{A8BD6C73-E14F-4867-AD1D-59BDC4FE65AA}" dt="2022-06-25T11:37:14.463" v="858" actId="20577"/>
          <ac:spMkLst>
            <pc:docMk/>
            <pc:sldMk cId="1694149489" sldId="323"/>
            <ac:spMk id="4" creationId="{2A51979F-201B-58FF-3357-E0E11A3CA017}"/>
          </ac:spMkLst>
        </pc:spChg>
        <pc:spChg chg="mod">
          <ac:chgData name="Nacho Cabanes" userId="9782b9fce30d839c" providerId="LiveId" clId="{A8BD6C73-E14F-4867-AD1D-59BDC4FE65AA}" dt="2022-07-16T18:42:59.036" v="2512" actId="20577"/>
          <ac:spMkLst>
            <pc:docMk/>
            <pc:sldMk cId="1694149489" sldId="323"/>
            <ac:spMk id="5" creationId="{C641AA23-5E01-53A3-EB71-94915ECF25B2}"/>
          </ac:spMkLst>
        </pc:spChg>
      </pc:sldChg>
      <pc:sldChg chg="modSp add mod modAnim">
        <pc:chgData name="Nacho Cabanes" userId="9782b9fce30d839c" providerId="LiveId" clId="{A8BD6C73-E14F-4867-AD1D-59BDC4FE65AA}" dt="2022-07-16T18:52:15.619" v="2563" actId="403"/>
        <pc:sldMkLst>
          <pc:docMk/>
          <pc:sldMk cId="1790541037" sldId="324"/>
        </pc:sldMkLst>
        <pc:spChg chg="mod">
          <ac:chgData name="Nacho Cabanes" userId="9782b9fce30d839c" providerId="LiveId" clId="{A8BD6C73-E14F-4867-AD1D-59BDC4FE65AA}" dt="2022-06-13T10:24:40.581" v="396" actId="20577"/>
          <ac:spMkLst>
            <pc:docMk/>
            <pc:sldMk cId="1790541037" sldId="324"/>
            <ac:spMk id="4" creationId="{2A51979F-201B-58FF-3357-E0E11A3CA017}"/>
          </ac:spMkLst>
        </pc:spChg>
        <pc:spChg chg="mod">
          <ac:chgData name="Nacho Cabanes" userId="9782b9fce30d839c" providerId="LiveId" clId="{A8BD6C73-E14F-4867-AD1D-59BDC4FE65AA}" dt="2022-07-16T18:52:15.619" v="2563" actId="403"/>
          <ac:spMkLst>
            <pc:docMk/>
            <pc:sldMk cId="1790541037" sldId="324"/>
            <ac:spMk id="5" creationId="{C641AA23-5E01-53A3-EB71-94915ECF25B2}"/>
          </ac:spMkLst>
        </pc:spChg>
      </pc:sldChg>
      <pc:sldChg chg="modSp add mod modAnim">
        <pc:chgData name="Nacho Cabanes" userId="9782b9fce30d839c" providerId="LiveId" clId="{A8BD6C73-E14F-4867-AD1D-59BDC4FE65AA}" dt="2022-07-16T18:57:27.694" v="2598" actId="255"/>
        <pc:sldMkLst>
          <pc:docMk/>
          <pc:sldMk cId="4288397353" sldId="325"/>
        </pc:sldMkLst>
        <pc:spChg chg="mod">
          <ac:chgData name="Nacho Cabanes" userId="9782b9fce30d839c" providerId="LiveId" clId="{A8BD6C73-E14F-4867-AD1D-59BDC4FE65AA}" dt="2022-07-16T18:56:42.114" v="2588" actId="20577"/>
          <ac:spMkLst>
            <pc:docMk/>
            <pc:sldMk cId="4288397353" sldId="325"/>
            <ac:spMk id="4" creationId="{2A51979F-201B-58FF-3357-E0E11A3CA017}"/>
          </ac:spMkLst>
        </pc:spChg>
        <pc:spChg chg="mod">
          <ac:chgData name="Nacho Cabanes" userId="9782b9fce30d839c" providerId="LiveId" clId="{A8BD6C73-E14F-4867-AD1D-59BDC4FE65AA}" dt="2022-07-16T18:57:27.694" v="2598" actId="255"/>
          <ac:spMkLst>
            <pc:docMk/>
            <pc:sldMk cId="4288397353" sldId="325"/>
            <ac:spMk id="5" creationId="{C641AA23-5E01-53A3-EB71-94915ECF25B2}"/>
          </ac:spMkLst>
        </pc:spChg>
      </pc:sldChg>
      <pc:sldChg chg="modSp add mod modAnim">
        <pc:chgData name="Nacho Cabanes" userId="9782b9fce30d839c" providerId="LiveId" clId="{A8BD6C73-E14F-4867-AD1D-59BDC4FE65AA}" dt="2022-07-16T18:53:45.330" v="2568"/>
        <pc:sldMkLst>
          <pc:docMk/>
          <pc:sldMk cId="1849954796" sldId="326"/>
        </pc:sldMkLst>
        <pc:spChg chg="mod">
          <ac:chgData name="Nacho Cabanes" userId="9782b9fce30d839c" providerId="LiveId" clId="{A8BD6C73-E14F-4867-AD1D-59BDC4FE65AA}" dt="2022-07-16T18:30:05.539" v="2401" actId="790"/>
          <ac:spMkLst>
            <pc:docMk/>
            <pc:sldMk cId="1849954796" sldId="326"/>
            <ac:spMk id="4" creationId="{2A51979F-201B-58FF-3357-E0E11A3CA017}"/>
          </ac:spMkLst>
        </pc:spChg>
        <pc:spChg chg="mod">
          <ac:chgData name="Nacho Cabanes" userId="9782b9fce30d839c" providerId="LiveId" clId="{A8BD6C73-E14F-4867-AD1D-59BDC4FE65AA}" dt="2022-07-16T09:52:09.980" v="2189" actId="20577"/>
          <ac:spMkLst>
            <pc:docMk/>
            <pc:sldMk cId="1849954796" sldId="326"/>
            <ac:spMk id="5" creationId="{C641AA23-5E01-53A3-EB71-94915ECF25B2}"/>
          </ac:spMkLst>
        </pc:spChg>
      </pc:sldChg>
      <pc:sldChg chg="modSp add mod ord modAnim">
        <pc:chgData name="Nacho Cabanes" userId="9782b9fce30d839c" providerId="LiveId" clId="{A8BD6C73-E14F-4867-AD1D-59BDC4FE65AA}" dt="2022-07-16T19:04:09.424" v="2694"/>
        <pc:sldMkLst>
          <pc:docMk/>
          <pc:sldMk cId="5519130" sldId="327"/>
        </pc:sldMkLst>
        <pc:spChg chg="mod">
          <ac:chgData name="Nacho Cabanes" userId="9782b9fce30d839c" providerId="LiveId" clId="{A8BD6C73-E14F-4867-AD1D-59BDC4FE65AA}" dt="2022-07-15T18:43:52.828" v="1269" actId="790"/>
          <ac:spMkLst>
            <pc:docMk/>
            <pc:sldMk cId="5519130" sldId="327"/>
            <ac:spMk id="4" creationId="{2A51979F-201B-58FF-3357-E0E11A3CA017}"/>
          </ac:spMkLst>
        </pc:spChg>
        <pc:spChg chg="mod">
          <ac:chgData name="Nacho Cabanes" userId="9782b9fce30d839c" providerId="LiveId" clId="{A8BD6C73-E14F-4867-AD1D-59BDC4FE65AA}" dt="2022-07-16T19:01:08.082" v="2635" actId="27636"/>
          <ac:spMkLst>
            <pc:docMk/>
            <pc:sldMk cId="5519130" sldId="327"/>
            <ac:spMk id="5" creationId="{C641AA23-5E01-53A3-EB71-94915ECF25B2}"/>
          </ac:spMkLst>
        </pc:spChg>
      </pc:sldChg>
      <pc:sldChg chg="modSp add del mod">
        <pc:chgData name="Nacho Cabanes" userId="9782b9fce30d839c" providerId="LiveId" clId="{A8BD6C73-E14F-4867-AD1D-59BDC4FE65AA}" dt="2022-06-13T11:44:44.571" v="713" actId="47"/>
        <pc:sldMkLst>
          <pc:docMk/>
          <pc:sldMk cId="1059753585" sldId="328"/>
        </pc:sldMkLst>
        <pc:spChg chg="mod">
          <ac:chgData name="Nacho Cabanes" userId="9782b9fce30d839c" providerId="LiveId" clId="{A8BD6C73-E14F-4867-AD1D-59BDC4FE65AA}" dt="2022-06-13T10:32:27.932" v="455" actId="20577"/>
          <ac:spMkLst>
            <pc:docMk/>
            <pc:sldMk cId="1059753585" sldId="328"/>
            <ac:spMk id="4" creationId="{2A51979F-201B-58FF-3357-E0E11A3CA017}"/>
          </ac:spMkLst>
        </pc:spChg>
      </pc:sldChg>
      <pc:sldChg chg="add del">
        <pc:chgData name="Nacho Cabanes" userId="9782b9fce30d839c" providerId="LiveId" clId="{A8BD6C73-E14F-4867-AD1D-59BDC4FE65AA}" dt="2022-06-13T11:11:24.660" v="635" actId="47"/>
        <pc:sldMkLst>
          <pc:docMk/>
          <pc:sldMk cId="1361827229" sldId="329"/>
        </pc:sldMkLst>
      </pc:sldChg>
      <pc:sldChg chg="modSp add mod modAnim">
        <pc:chgData name="Nacho Cabanes" userId="9782b9fce30d839c" providerId="LiveId" clId="{A8BD6C73-E14F-4867-AD1D-59BDC4FE65AA}" dt="2022-07-16T19:03:59.487" v="2692"/>
        <pc:sldMkLst>
          <pc:docMk/>
          <pc:sldMk cId="1099416070" sldId="330"/>
        </pc:sldMkLst>
        <pc:spChg chg="mod">
          <ac:chgData name="Nacho Cabanes" userId="9782b9fce30d839c" providerId="LiveId" clId="{A8BD6C73-E14F-4867-AD1D-59BDC4FE65AA}" dt="2022-07-15T18:46:02.497" v="1280" actId="20577"/>
          <ac:spMkLst>
            <pc:docMk/>
            <pc:sldMk cId="1099416070" sldId="330"/>
            <ac:spMk id="4" creationId="{2A51979F-201B-58FF-3357-E0E11A3CA017}"/>
          </ac:spMkLst>
        </pc:spChg>
        <pc:spChg chg="mod">
          <ac:chgData name="Nacho Cabanes" userId="9782b9fce30d839c" providerId="LiveId" clId="{A8BD6C73-E14F-4867-AD1D-59BDC4FE65AA}" dt="2022-07-15T18:45:04.933" v="1277" actId="790"/>
          <ac:spMkLst>
            <pc:docMk/>
            <pc:sldMk cId="1099416070" sldId="330"/>
            <ac:spMk id="5" creationId="{C641AA23-5E01-53A3-EB71-94915ECF25B2}"/>
          </ac:spMkLst>
        </pc:spChg>
      </pc:sldChg>
      <pc:sldChg chg="modSp add mod modAnim">
        <pc:chgData name="Nacho Cabanes" userId="9782b9fce30d839c" providerId="LiveId" clId="{A8BD6C73-E14F-4867-AD1D-59BDC4FE65AA}" dt="2022-07-16T19:03:48.520" v="2690"/>
        <pc:sldMkLst>
          <pc:docMk/>
          <pc:sldMk cId="1119060668" sldId="331"/>
        </pc:sldMkLst>
        <pc:spChg chg="mod">
          <ac:chgData name="Nacho Cabanes" userId="9782b9fce30d839c" providerId="LiveId" clId="{A8BD6C73-E14F-4867-AD1D-59BDC4FE65AA}" dt="2022-07-15T18:46:09.851" v="1285" actId="20577"/>
          <ac:spMkLst>
            <pc:docMk/>
            <pc:sldMk cId="1119060668" sldId="331"/>
            <ac:spMk id="4" creationId="{2A51979F-201B-58FF-3357-E0E11A3CA017}"/>
          </ac:spMkLst>
        </pc:spChg>
        <pc:spChg chg="mod">
          <ac:chgData name="Nacho Cabanes" userId="9782b9fce30d839c" providerId="LiveId" clId="{A8BD6C73-E14F-4867-AD1D-59BDC4FE65AA}" dt="2022-07-16T19:03:34.130" v="2688" actId="20577"/>
          <ac:spMkLst>
            <pc:docMk/>
            <pc:sldMk cId="1119060668" sldId="331"/>
            <ac:spMk id="5" creationId="{C641AA23-5E01-53A3-EB71-94915ECF25B2}"/>
          </ac:spMkLst>
        </pc:spChg>
      </pc:sldChg>
      <pc:sldChg chg="modSp add mod modAnim">
        <pc:chgData name="Nacho Cabanes" userId="9782b9fce30d839c" providerId="LiveId" clId="{A8BD6C73-E14F-4867-AD1D-59BDC4FE65AA}" dt="2022-07-16T19:05:42.902" v="2710"/>
        <pc:sldMkLst>
          <pc:docMk/>
          <pc:sldMk cId="3465639708" sldId="332"/>
        </pc:sldMkLst>
        <pc:spChg chg="mod">
          <ac:chgData name="Nacho Cabanes" userId="9782b9fce30d839c" providerId="LiveId" clId="{A8BD6C73-E14F-4867-AD1D-59BDC4FE65AA}" dt="2022-07-15T18:46:19.388" v="1291" actId="20577"/>
          <ac:spMkLst>
            <pc:docMk/>
            <pc:sldMk cId="3465639708" sldId="332"/>
            <ac:spMk id="4" creationId="{2A51979F-201B-58FF-3357-E0E11A3CA017}"/>
          </ac:spMkLst>
        </pc:spChg>
        <pc:spChg chg="mod">
          <ac:chgData name="Nacho Cabanes" userId="9782b9fce30d839c" providerId="LiveId" clId="{A8BD6C73-E14F-4867-AD1D-59BDC4FE65AA}" dt="2022-07-16T19:05:39.197" v="2709" actId="27636"/>
          <ac:spMkLst>
            <pc:docMk/>
            <pc:sldMk cId="3465639708" sldId="332"/>
            <ac:spMk id="5" creationId="{C641AA23-5E01-53A3-EB71-94915ECF25B2}"/>
          </ac:spMkLst>
        </pc:spChg>
      </pc:sldChg>
      <pc:sldChg chg="modSp add mod modAnim">
        <pc:chgData name="Nacho Cabanes" userId="9782b9fce30d839c" providerId="LiveId" clId="{A8BD6C73-E14F-4867-AD1D-59BDC4FE65AA}" dt="2022-07-16T19:06:25.897" v="2727"/>
        <pc:sldMkLst>
          <pc:docMk/>
          <pc:sldMk cId="3808240631" sldId="333"/>
        </pc:sldMkLst>
        <pc:spChg chg="mod">
          <ac:chgData name="Nacho Cabanes" userId="9782b9fce30d839c" providerId="LiveId" clId="{A8BD6C73-E14F-4867-AD1D-59BDC4FE65AA}" dt="2022-07-15T18:46:29.990" v="1296" actId="20577"/>
          <ac:spMkLst>
            <pc:docMk/>
            <pc:sldMk cId="3808240631" sldId="333"/>
            <ac:spMk id="4" creationId="{2A51979F-201B-58FF-3357-E0E11A3CA017}"/>
          </ac:spMkLst>
        </pc:spChg>
        <pc:spChg chg="mod">
          <ac:chgData name="Nacho Cabanes" userId="9782b9fce30d839c" providerId="LiveId" clId="{A8BD6C73-E14F-4867-AD1D-59BDC4FE65AA}" dt="2022-07-16T19:06:21.215" v="2726" actId="20577"/>
          <ac:spMkLst>
            <pc:docMk/>
            <pc:sldMk cId="3808240631" sldId="333"/>
            <ac:spMk id="5" creationId="{C641AA23-5E01-53A3-EB71-94915ECF25B2}"/>
          </ac:spMkLst>
        </pc:spChg>
      </pc:sldChg>
      <pc:sldChg chg="modSp add mod">
        <pc:chgData name="Nacho Cabanes" userId="9782b9fce30d839c" providerId="LiveId" clId="{A8BD6C73-E14F-4867-AD1D-59BDC4FE65AA}" dt="2022-07-16T19:15:32.056" v="2820" actId="404"/>
        <pc:sldMkLst>
          <pc:docMk/>
          <pc:sldMk cId="1025089667" sldId="334"/>
        </pc:sldMkLst>
        <pc:spChg chg="mod">
          <ac:chgData name="Nacho Cabanes" userId="9782b9fce30d839c" providerId="LiveId" clId="{A8BD6C73-E14F-4867-AD1D-59BDC4FE65AA}" dt="2022-07-16T19:11:44.757" v="2762" actId="20577"/>
          <ac:spMkLst>
            <pc:docMk/>
            <pc:sldMk cId="1025089667" sldId="334"/>
            <ac:spMk id="4" creationId="{2A51979F-201B-58FF-3357-E0E11A3CA017}"/>
          </ac:spMkLst>
        </pc:spChg>
        <pc:spChg chg="mod">
          <ac:chgData name="Nacho Cabanes" userId="9782b9fce30d839c" providerId="LiveId" clId="{A8BD6C73-E14F-4867-AD1D-59BDC4FE65AA}" dt="2022-07-16T19:15:32.056" v="2820" actId="404"/>
          <ac:spMkLst>
            <pc:docMk/>
            <pc:sldMk cId="1025089667" sldId="334"/>
            <ac:spMk id="5" creationId="{C641AA23-5E01-53A3-EB71-94915ECF25B2}"/>
          </ac:spMkLst>
        </pc:spChg>
      </pc:sldChg>
      <pc:sldChg chg="modSp add mod ord modAnim">
        <pc:chgData name="Nacho Cabanes" userId="9782b9fce30d839c" providerId="LiveId" clId="{A8BD6C73-E14F-4867-AD1D-59BDC4FE65AA}" dt="2022-07-17T09:11:36.928" v="3342" actId="20577"/>
        <pc:sldMkLst>
          <pc:docMk/>
          <pc:sldMk cId="2865790413" sldId="335"/>
        </pc:sldMkLst>
        <pc:spChg chg="mod">
          <ac:chgData name="Nacho Cabanes" userId="9782b9fce30d839c" providerId="LiveId" clId="{A8BD6C73-E14F-4867-AD1D-59BDC4FE65AA}" dt="2022-07-16T21:01:35.828" v="3110" actId="27636"/>
          <ac:spMkLst>
            <pc:docMk/>
            <pc:sldMk cId="2865790413" sldId="335"/>
            <ac:spMk id="4" creationId="{2A51979F-201B-58FF-3357-E0E11A3CA017}"/>
          </ac:spMkLst>
        </pc:spChg>
        <pc:spChg chg="mod">
          <ac:chgData name="Nacho Cabanes" userId="9782b9fce30d839c" providerId="LiveId" clId="{A8BD6C73-E14F-4867-AD1D-59BDC4FE65AA}" dt="2022-07-17T09:11:36.928" v="3342" actId="20577"/>
          <ac:spMkLst>
            <pc:docMk/>
            <pc:sldMk cId="2865790413" sldId="335"/>
            <ac:spMk id="5" creationId="{C641AA23-5E01-53A3-EB71-94915ECF25B2}"/>
          </ac:spMkLst>
        </pc:spChg>
      </pc:sldChg>
      <pc:sldChg chg="modSp add mod modAnim">
        <pc:chgData name="Nacho Cabanes" userId="9782b9fce30d839c" providerId="LiveId" clId="{A8BD6C73-E14F-4867-AD1D-59BDC4FE65AA}" dt="2022-07-17T09:17:43.225" v="3419" actId="6549"/>
        <pc:sldMkLst>
          <pc:docMk/>
          <pc:sldMk cId="2250555404" sldId="336"/>
        </pc:sldMkLst>
        <pc:spChg chg="mod">
          <ac:chgData name="Nacho Cabanes" userId="9782b9fce30d839c" providerId="LiveId" clId="{A8BD6C73-E14F-4867-AD1D-59BDC4FE65AA}" dt="2022-07-15T18:42:55.657" v="1266" actId="20577"/>
          <ac:spMkLst>
            <pc:docMk/>
            <pc:sldMk cId="2250555404" sldId="336"/>
            <ac:spMk id="4" creationId="{2A51979F-201B-58FF-3357-E0E11A3CA017}"/>
          </ac:spMkLst>
        </pc:spChg>
        <pc:spChg chg="mod">
          <ac:chgData name="Nacho Cabanes" userId="9782b9fce30d839c" providerId="LiveId" clId="{A8BD6C73-E14F-4867-AD1D-59BDC4FE65AA}" dt="2022-07-17T09:17:43.225" v="3419" actId="6549"/>
          <ac:spMkLst>
            <pc:docMk/>
            <pc:sldMk cId="2250555404" sldId="336"/>
            <ac:spMk id="5" creationId="{C641AA23-5E01-53A3-EB71-94915ECF25B2}"/>
          </ac:spMkLst>
        </pc:spChg>
      </pc:sldChg>
      <pc:sldChg chg="modSp add mod modAnim">
        <pc:chgData name="Nacho Cabanes" userId="9782b9fce30d839c" providerId="LiveId" clId="{A8BD6C73-E14F-4867-AD1D-59BDC4FE65AA}" dt="2022-07-17T09:42:02.096" v="3542" actId="6549"/>
        <pc:sldMkLst>
          <pc:docMk/>
          <pc:sldMk cId="2466868092" sldId="337"/>
        </pc:sldMkLst>
        <pc:spChg chg="mod">
          <ac:chgData name="Nacho Cabanes" userId="9782b9fce30d839c" providerId="LiveId" clId="{A8BD6C73-E14F-4867-AD1D-59BDC4FE65AA}" dt="2022-07-15T18:31:27.164" v="1236" actId="20577"/>
          <ac:spMkLst>
            <pc:docMk/>
            <pc:sldMk cId="2466868092" sldId="337"/>
            <ac:spMk id="4" creationId="{2A51979F-201B-58FF-3357-E0E11A3CA017}"/>
          </ac:spMkLst>
        </pc:spChg>
        <pc:spChg chg="mod">
          <ac:chgData name="Nacho Cabanes" userId="9782b9fce30d839c" providerId="LiveId" clId="{A8BD6C73-E14F-4867-AD1D-59BDC4FE65AA}" dt="2022-07-17T09:42:02.096" v="3542" actId="6549"/>
          <ac:spMkLst>
            <pc:docMk/>
            <pc:sldMk cId="2466868092" sldId="337"/>
            <ac:spMk id="5" creationId="{C641AA23-5E01-53A3-EB71-94915ECF25B2}"/>
          </ac:spMkLst>
        </pc:spChg>
      </pc:sldChg>
      <pc:sldChg chg="addSp modSp add mod modAnim">
        <pc:chgData name="Nacho Cabanes" userId="9782b9fce30d839c" providerId="LiveId" clId="{A8BD6C73-E14F-4867-AD1D-59BDC4FE65AA}" dt="2022-07-17T09:41:33.901" v="3537" actId="27636"/>
        <pc:sldMkLst>
          <pc:docMk/>
          <pc:sldMk cId="3711894917" sldId="338"/>
        </pc:sldMkLst>
        <pc:spChg chg="mod">
          <ac:chgData name="Nacho Cabanes" userId="9782b9fce30d839c" providerId="LiveId" clId="{A8BD6C73-E14F-4867-AD1D-59BDC4FE65AA}" dt="2022-07-15T18:53:55.939" v="1340" actId="20577"/>
          <ac:spMkLst>
            <pc:docMk/>
            <pc:sldMk cId="3711894917" sldId="338"/>
            <ac:spMk id="4" creationId="{2A51979F-201B-58FF-3357-E0E11A3CA017}"/>
          </ac:spMkLst>
        </pc:spChg>
        <pc:spChg chg="mod">
          <ac:chgData name="Nacho Cabanes" userId="9782b9fce30d839c" providerId="LiveId" clId="{A8BD6C73-E14F-4867-AD1D-59BDC4FE65AA}" dt="2022-07-17T09:41:33.901" v="3537" actId="27636"/>
          <ac:spMkLst>
            <pc:docMk/>
            <pc:sldMk cId="3711894917" sldId="338"/>
            <ac:spMk id="5" creationId="{C641AA23-5E01-53A3-EB71-94915ECF25B2}"/>
          </ac:spMkLst>
        </pc:spChg>
        <pc:spChg chg="add mod">
          <ac:chgData name="Nacho Cabanes" userId="9782b9fce30d839c" providerId="LiveId" clId="{A8BD6C73-E14F-4867-AD1D-59BDC4FE65AA}" dt="2022-07-17T09:22:21.574" v="3441" actId="14100"/>
          <ac:spMkLst>
            <pc:docMk/>
            <pc:sldMk cId="3711894917" sldId="338"/>
            <ac:spMk id="6" creationId="{98EEE29F-9CFC-4EC9-F8FA-2389DEA6982D}"/>
          </ac:spMkLst>
        </pc:spChg>
      </pc:sldChg>
      <pc:sldChg chg="addSp delSp modSp add mod modAnim">
        <pc:chgData name="Nacho Cabanes" userId="9782b9fce30d839c" providerId="LiveId" clId="{A8BD6C73-E14F-4867-AD1D-59BDC4FE65AA}" dt="2022-07-17T09:41:15.298" v="3531" actId="113"/>
        <pc:sldMkLst>
          <pc:docMk/>
          <pc:sldMk cId="731434822" sldId="339"/>
        </pc:sldMkLst>
        <pc:spChg chg="mod">
          <ac:chgData name="Nacho Cabanes" userId="9782b9fce30d839c" providerId="LiveId" clId="{A8BD6C73-E14F-4867-AD1D-59BDC4FE65AA}" dt="2022-07-15T19:32:10.899" v="1347" actId="20577"/>
          <ac:spMkLst>
            <pc:docMk/>
            <pc:sldMk cId="731434822" sldId="339"/>
            <ac:spMk id="4" creationId="{2A51979F-201B-58FF-3357-E0E11A3CA017}"/>
          </ac:spMkLst>
        </pc:spChg>
        <pc:spChg chg="mod">
          <ac:chgData name="Nacho Cabanes" userId="9782b9fce30d839c" providerId="LiveId" clId="{A8BD6C73-E14F-4867-AD1D-59BDC4FE65AA}" dt="2022-07-17T09:41:15.298" v="3531" actId="113"/>
          <ac:spMkLst>
            <pc:docMk/>
            <pc:sldMk cId="731434822" sldId="339"/>
            <ac:spMk id="5" creationId="{C641AA23-5E01-53A3-EB71-94915ECF25B2}"/>
          </ac:spMkLst>
        </pc:spChg>
        <pc:spChg chg="del">
          <ac:chgData name="Nacho Cabanes" userId="9782b9fce30d839c" providerId="LiveId" clId="{A8BD6C73-E14F-4867-AD1D-59BDC4FE65AA}" dt="2022-06-13T11:02:35.720" v="557" actId="478"/>
          <ac:spMkLst>
            <pc:docMk/>
            <pc:sldMk cId="731434822" sldId="339"/>
            <ac:spMk id="6" creationId="{98EEE29F-9CFC-4EC9-F8FA-2389DEA6982D}"/>
          </ac:spMkLst>
        </pc:spChg>
        <pc:spChg chg="add mod">
          <ac:chgData name="Nacho Cabanes" userId="9782b9fce30d839c" providerId="LiveId" clId="{A8BD6C73-E14F-4867-AD1D-59BDC4FE65AA}" dt="2022-07-17T09:24:46.909" v="3472" actId="1076"/>
          <ac:spMkLst>
            <pc:docMk/>
            <pc:sldMk cId="731434822" sldId="339"/>
            <ac:spMk id="7" creationId="{E0B93ED0-C8C4-2EF6-E6F9-DE29B391A883}"/>
          </ac:spMkLst>
        </pc:spChg>
      </pc:sldChg>
      <pc:sldChg chg="modSp add mod modAnim">
        <pc:chgData name="Nacho Cabanes" userId="9782b9fce30d839c" providerId="LiveId" clId="{A8BD6C73-E14F-4867-AD1D-59BDC4FE65AA}" dt="2022-07-16T18:55:52.344" v="2576" actId="27636"/>
        <pc:sldMkLst>
          <pc:docMk/>
          <pc:sldMk cId="3237315979" sldId="340"/>
        </pc:sldMkLst>
        <pc:spChg chg="mod">
          <ac:chgData name="Nacho Cabanes" userId="9782b9fce30d839c" providerId="LiveId" clId="{A8BD6C73-E14F-4867-AD1D-59BDC4FE65AA}" dt="2022-07-15T18:19:18.319" v="1148" actId="20577"/>
          <ac:spMkLst>
            <pc:docMk/>
            <pc:sldMk cId="3237315979" sldId="340"/>
            <ac:spMk id="4" creationId="{2A51979F-201B-58FF-3357-E0E11A3CA017}"/>
          </ac:spMkLst>
        </pc:spChg>
        <pc:spChg chg="mod">
          <ac:chgData name="Nacho Cabanes" userId="9782b9fce30d839c" providerId="LiveId" clId="{A8BD6C73-E14F-4867-AD1D-59BDC4FE65AA}" dt="2022-07-16T18:55:52.344" v="2576" actId="27636"/>
          <ac:spMkLst>
            <pc:docMk/>
            <pc:sldMk cId="3237315979" sldId="340"/>
            <ac:spMk id="5" creationId="{C641AA23-5E01-53A3-EB71-94915ECF25B2}"/>
          </ac:spMkLst>
        </pc:spChg>
      </pc:sldChg>
      <pc:sldChg chg="modSp add mod modAnim">
        <pc:chgData name="Nacho Cabanes" userId="9782b9fce30d839c" providerId="LiveId" clId="{A8BD6C73-E14F-4867-AD1D-59BDC4FE65AA}" dt="2022-07-16T19:15:15.891" v="2818" actId="404"/>
        <pc:sldMkLst>
          <pc:docMk/>
          <pc:sldMk cId="2363950929" sldId="341"/>
        </pc:sldMkLst>
        <pc:spChg chg="mod">
          <ac:chgData name="Nacho Cabanes" userId="9782b9fce30d839c" providerId="LiveId" clId="{A8BD6C73-E14F-4867-AD1D-59BDC4FE65AA}" dt="2022-07-16T19:11:52.317" v="2767" actId="20577"/>
          <ac:spMkLst>
            <pc:docMk/>
            <pc:sldMk cId="2363950929" sldId="341"/>
            <ac:spMk id="4" creationId="{2A51979F-201B-58FF-3357-E0E11A3CA017}"/>
          </ac:spMkLst>
        </pc:spChg>
        <pc:spChg chg="mod">
          <ac:chgData name="Nacho Cabanes" userId="9782b9fce30d839c" providerId="LiveId" clId="{A8BD6C73-E14F-4867-AD1D-59BDC4FE65AA}" dt="2022-07-16T19:15:15.891" v="2818" actId="404"/>
          <ac:spMkLst>
            <pc:docMk/>
            <pc:sldMk cId="2363950929" sldId="341"/>
            <ac:spMk id="5" creationId="{C641AA23-5E01-53A3-EB71-94915ECF25B2}"/>
          </ac:spMkLst>
        </pc:spChg>
      </pc:sldChg>
      <pc:sldChg chg="modSp add mod modAnim">
        <pc:chgData name="Nacho Cabanes" userId="9782b9fce30d839c" providerId="LiveId" clId="{A8BD6C73-E14F-4867-AD1D-59BDC4FE65AA}" dt="2022-07-16T19:15:21.328" v="2819" actId="404"/>
        <pc:sldMkLst>
          <pc:docMk/>
          <pc:sldMk cId="1294727281" sldId="342"/>
        </pc:sldMkLst>
        <pc:spChg chg="mod">
          <ac:chgData name="Nacho Cabanes" userId="9782b9fce30d839c" providerId="LiveId" clId="{A8BD6C73-E14F-4867-AD1D-59BDC4FE65AA}" dt="2022-07-16T19:12:03.319" v="2772" actId="20577"/>
          <ac:spMkLst>
            <pc:docMk/>
            <pc:sldMk cId="1294727281" sldId="342"/>
            <ac:spMk id="4" creationId="{2A51979F-201B-58FF-3357-E0E11A3CA017}"/>
          </ac:spMkLst>
        </pc:spChg>
        <pc:spChg chg="mod">
          <ac:chgData name="Nacho Cabanes" userId="9782b9fce30d839c" providerId="LiveId" clId="{A8BD6C73-E14F-4867-AD1D-59BDC4FE65AA}" dt="2022-07-16T19:15:21.328" v="2819" actId="404"/>
          <ac:spMkLst>
            <pc:docMk/>
            <pc:sldMk cId="1294727281" sldId="342"/>
            <ac:spMk id="5" creationId="{C641AA23-5E01-53A3-EB71-94915ECF25B2}"/>
          </ac:spMkLst>
        </pc:spChg>
      </pc:sldChg>
      <pc:sldChg chg="modSp add mod modAnim">
        <pc:chgData name="Nacho Cabanes" userId="9782b9fce30d839c" providerId="LiveId" clId="{A8BD6C73-E14F-4867-AD1D-59BDC4FE65AA}" dt="2022-07-16T19:15:07.732" v="2817" actId="255"/>
        <pc:sldMkLst>
          <pc:docMk/>
          <pc:sldMk cId="1645972398" sldId="343"/>
        </pc:sldMkLst>
        <pc:spChg chg="mod">
          <ac:chgData name="Nacho Cabanes" userId="9782b9fce30d839c" providerId="LiveId" clId="{A8BD6C73-E14F-4867-AD1D-59BDC4FE65AA}" dt="2022-07-16T19:12:21.696" v="2782" actId="20577"/>
          <ac:spMkLst>
            <pc:docMk/>
            <pc:sldMk cId="1645972398" sldId="343"/>
            <ac:spMk id="4" creationId="{2A51979F-201B-58FF-3357-E0E11A3CA017}"/>
          </ac:spMkLst>
        </pc:spChg>
        <pc:spChg chg="mod">
          <ac:chgData name="Nacho Cabanes" userId="9782b9fce30d839c" providerId="LiveId" clId="{A8BD6C73-E14F-4867-AD1D-59BDC4FE65AA}" dt="2022-07-16T19:15:07.732" v="2817" actId="255"/>
          <ac:spMkLst>
            <pc:docMk/>
            <pc:sldMk cId="1645972398" sldId="343"/>
            <ac:spMk id="5" creationId="{C641AA23-5E01-53A3-EB71-94915ECF25B2}"/>
          </ac:spMkLst>
        </pc:spChg>
      </pc:sldChg>
      <pc:sldChg chg="modSp add mod modAnim">
        <pc:chgData name="Nacho Cabanes" userId="9782b9fce30d839c" providerId="LiveId" clId="{A8BD6C73-E14F-4867-AD1D-59BDC4FE65AA}" dt="2022-07-16T19:15:01.780" v="2816" actId="255"/>
        <pc:sldMkLst>
          <pc:docMk/>
          <pc:sldMk cId="3229274503" sldId="344"/>
        </pc:sldMkLst>
        <pc:spChg chg="mod">
          <ac:chgData name="Nacho Cabanes" userId="9782b9fce30d839c" providerId="LiveId" clId="{A8BD6C73-E14F-4867-AD1D-59BDC4FE65AA}" dt="2022-07-16T19:12:33.399" v="2787" actId="20577"/>
          <ac:spMkLst>
            <pc:docMk/>
            <pc:sldMk cId="3229274503" sldId="344"/>
            <ac:spMk id="4" creationId="{2A51979F-201B-58FF-3357-E0E11A3CA017}"/>
          </ac:spMkLst>
        </pc:spChg>
        <pc:spChg chg="mod">
          <ac:chgData name="Nacho Cabanes" userId="9782b9fce30d839c" providerId="LiveId" clId="{A8BD6C73-E14F-4867-AD1D-59BDC4FE65AA}" dt="2022-07-16T19:15:01.780" v="2816" actId="255"/>
          <ac:spMkLst>
            <pc:docMk/>
            <pc:sldMk cId="3229274503" sldId="344"/>
            <ac:spMk id="5" creationId="{C641AA23-5E01-53A3-EB71-94915ECF25B2}"/>
          </ac:spMkLst>
        </pc:spChg>
      </pc:sldChg>
      <pc:sldChg chg="modSp add mod modAnim">
        <pc:chgData name="Nacho Cabanes" userId="9782b9fce30d839c" providerId="LiveId" clId="{A8BD6C73-E14F-4867-AD1D-59BDC4FE65AA}" dt="2022-07-16T19:16:43.988" v="2826" actId="20577"/>
        <pc:sldMkLst>
          <pc:docMk/>
          <pc:sldMk cId="3237510824" sldId="345"/>
        </pc:sldMkLst>
        <pc:spChg chg="mod">
          <ac:chgData name="Nacho Cabanes" userId="9782b9fce30d839c" providerId="LiveId" clId="{A8BD6C73-E14F-4867-AD1D-59BDC4FE65AA}" dt="2022-07-16T19:16:43.988" v="2826" actId="20577"/>
          <ac:spMkLst>
            <pc:docMk/>
            <pc:sldMk cId="3237510824" sldId="345"/>
            <ac:spMk id="4" creationId="{2A51979F-201B-58FF-3357-E0E11A3CA017}"/>
          </ac:spMkLst>
        </pc:spChg>
        <pc:spChg chg="mod">
          <ac:chgData name="Nacho Cabanes" userId="9782b9fce30d839c" providerId="LiveId" clId="{A8BD6C73-E14F-4867-AD1D-59BDC4FE65AA}" dt="2022-07-16T19:14:49.690" v="2815" actId="20577"/>
          <ac:spMkLst>
            <pc:docMk/>
            <pc:sldMk cId="3237510824" sldId="345"/>
            <ac:spMk id="5" creationId="{C641AA23-5E01-53A3-EB71-94915ECF25B2}"/>
          </ac:spMkLst>
        </pc:spChg>
      </pc:sldChg>
      <pc:sldChg chg="modSp add mod modAnim">
        <pc:chgData name="Nacho Cabanes" userId="9782b9fce30d839c" providerId="LiveId" clId="{A8BD6C73-E14F-4867-AD1D-59BDC4FE65AA}" dt="2022-07-16T19:20:13.498" v="2871"/>
        <pc:sldMkLst>
          <pc:docMk/>
          <pc:sldMk cId="1068548029" sldId="346"/>
        </pc:sldMkLst>
        <pc:spChg chg="mod">
          <ac:chgData name="Nacho Cabanes" userId="9782b9fce30d839c" providerId="LiveId" clId="{A8BD6C73-E14F-4867-AD1D-59BDC4FE65AA}" dt="2022-07-16T19:17:05.832" v="2833" actId="790"/>
          <ac:spMkLst>
            <pc:docMk/>
            <pc:sldMk cId="1068548029" sldId="346"/>
            <ac:spMk id="4" creationId="{2A51979F-201B-58FF-3357-E0E11A3CA017}"/>
          </ac:spMkLst>
        </pc:spChg>
        <pc:spChg chg="mod">
          <ac:chgData name="Nacho Cabanes" userId="9782b9fce30d839c" providerId="LiveId" clId="{A8BD6C73-E14F-4867-AD1D-59BDC4FE65AA}" dt="2022-07-16T19:20:05.432" v="2869" actId="790"/>
          <ac:spMkLst>
            <pc:docMk/>
            <pc:sldMk cId="1068548029" sldId="346"/>
            <ac:spMk id="5" creationId="{C641AA23-5E01-53A3-EB71-94915ECF25B2}"/>
          </ac:spMkLst>
        </pc:spChg>
      </pc:sldChg>
      <pc:sldChg chg="addSp modSp add mod modAnim">
        <pc:chgData name="Nacho Cabanes" userId="9782b9fce30d839c" providerId="LiveId" clId="{A8BD6C73-E14F-4867-AD1D-59BDC4FE65AA}" dt="2022-07-16T21:09:43.591" v="3219"/>
        <pc:sldMkLst>
          <pc:docMk/>
          <pc:sldMk cId="3726521312" sldId="347"/>
        </pc:sldMkLst>
        <pc:spChg chg="mod">
          <ac:chgData name="Nacho Cabanes" userId="9782b9fce30d839c" providerId="LiveId" clId="{A8BD6C73-E14F-4867-AD1D-59BDC4FE65AA}" dt="2022-07-15T18:29:33.899" v="1231" actId="20577"/>
          <ac:spMkLst>
            <pc:docMk/>
            <pc:sldMk cId="3726521312" sldId="347"/>
            <ac:spMk id="4" creationId="{2A51979F-201B-58FF-3357-E0E11A3CA017}"/>
          </ac:spMkLst>
        </pc:spChg>
        <pc:spChg chg="mod">
          <ac:chgData name="Nacho Cabanes" userId="9782b9fce30d839c" providerId="LiveId" clId="{A8BD6C73-E14F-4867-AD1D-59BDC4FE65AA}" dt="2022-07-16T19:20:25.377" v="2873" actId="113"/>
          <ac:spMkLst>
            <pc:docMk/>
            <pc:sldMk cId="3726521312" sldId="347"/>
            <ac:spMk id="5" creationId="{C641AA23-5E01-53A3-EB71-94915ECF25B2}"/>
          </ac:spMkLst>
        </pc:spChg>
        <pc:spChg chg="add mod">
          <ac:chgData name="Nacho Cabanes" userId="9782b9fce30d839c" providerId="LiveId" clId="{A8BD6C73-E14F-4867-AD1D-59BDC4FE65AA}" dt="2022-06-13T11:15:23.540" v="693" actId="1076"/>
          <ac:spMkLst>
            <pc:docMk/>
            <pc:sldMk cId="3726521312" sldId="347"/>
            <ac:spMk id="6" creationId="{42FEA8D4-AE6A-C858-6F18-D8F1DEA089E8}"/>
          </ac:spMkLst>
        </pc:spChg>
      </pc:sldChg>
      <pc:sldChg chg="modSp">
        <pc:chgData name="Nacho Cabanes" userId="9782b9fce30d839c" providerId="LiveId" clId="{A8BD6C73-E14F-4867-AD1D-59BDC4FE65AA}" dt="2022-07-16T18:29:39.228" v="2400" actId="20577"/>
        <pc:sldMkLst>
          <pc:docMk/>
          <pc:sldMk cId="2595566128" sldId="348"/>
        </pc:sldMkLst>
        <pc:spChg chg="mod">
          <ac:chgData name="Nacho Cabanes" userId="9782b9fce30d839c" providerId="LiveId" clId="{A8BD6C73-E14F-4867-AD1D-59BDC4FE65AA}" dt="2022-07-16T18:29:39.228" v="2400" actId="20577"/>
          <ac:spMkLst>
            <pc:docMk/>
            <pc:sldMk cId="2595566128" sldId="348"/>
            <ac:spMk id="5" creationId="{C641AA23-5E01-53A3-EB71-94915ECF25B2}"/>
          </ac:spMkLst>
        </pc:spChg>
      </pc:sldChg>
      <pc:sldChg chg="modSp">
        <pc:chgData name="Nacho Cabanes" userId="9782b9fce30d839c" providerId="LiveId" clId="{A8BD6C73-E14F-4867-AD1D-59BDC4FE65AA}" dt="2022-07-15T20:00:04.601" v="1629" actId="6549"/>
        <pc:sldMkLst>
          <pc:docMk/>
          <pc:sldMk cId="2921825974" sldId="349"/>
        </pc:sldMkLst>
        <pc:spChg chg="mod">
          <ac:chgData name="Nacho Cabanes" userId="9782b9fce30d839c" providerId="LiveId" clId="{A8BD6C73-E14F-4867-AD1D-59BDC4FE65AA}" dt="2022-07-15T20:00:04.601" v="1629" actId="6549"/>
          <ac:spMkLst>
            <pc:docMk/>
            <pc:sldMk cId="2921825974" sldId="349"/>
            <ac:spMk id="5" creationId="{C641AA23-5E01-53A3-EB71-94915ECF25B2}"/>
          </ac:spMkLst>
        </pc:spChg>
      </pc:sldChg>
      <pc:sldChg chg="modSp add mod ord modAnim">
        <pc:chgData name="Nacho Cabanes" userId="9782b9fce30d839c" providerId="LiveId" clId="{A8BD6C73-E14F-4867-AD1D-59BDC4FE65AA}" dt="2022-07-16T11:02:38.020" v="2336" actId="20577"/>
        <pc:sldMkLst>
          <pc:docMk/>
          <pc:sldMk cId="3429420472" sldId="350"/>
        </pc:sldMkLst>
        <pc:spChg chg="mod">
          <ac:chgData name="Nacho Cabanes" userId="9782b9fce30d839c" providerId="LiveId" clId="{A8BD6C73-E14F-4867-AD1D-59BDC4FE65AA}" dt="2022-07-16T11:02:38.020" v="2336" actId="20577"/>
          <ac:spMkLst>
            <pc:docMk/>
            <pc:sldMk cId="3429420472" sldId="350"/>
            <ac:spMk id="5" creationId="{C641AA23-5E01-53A3-EB71-94915ECF25B2}"/>
          </ac:spMkLst>
        </pc:spChg>
      </pc:sldChg>
      <pc:sldChg chg="modSp add mod modAnim">
        <pc:chgData name="Nacho Cabanes" userId="9782b9fce30d839c" providerId="LiveId" clId="{A8BD6C73-E14F-4867-AD1D-59BDC4FE65AA}" dt="2022-07-16T11:31:18.517" v="2398" actId="27636"/>
        <pc:sldMkLst>
          <pc:docMk/>
          <pc:sldMk cId="3133494384" sldId="351"/>
        </pc:sldMkLst>
        <pc:spChg chg="mod">
          <ac:chgData name="Nacho Cabanes" userId="9782b9fce30d839c" providerId="LiveId" clId="{A8BD6C73-E14F-4867-AD1D-59BDC4FE65AA}" dt="2022-06-25T11:19:00.146" v="734" actId="20577"/>
          <ac:spMkLst>
            <pc:docMk/>
            <pc:sldMk cId="3133494384" sldId="351"/>
            <ac:spMk id="4" creationId="{2A51979F-201B-58FF-3357-E0E11A3CA017}"/>
          </ac:spMkLst>
        </pc:spChg>
        <pc:spChg chg="mod">
          <ac:chgData name="Nacho Cabanes" userId="9782b9fce30d839c" providerId="LiveId" clId="{A8BD6C73-E14F-4867-AD1D-59BDC4FE65AA}" dt="2022-07-16T11:31:18.517" v="2398" actId="27636"/>
          <ac:spMkLst>
            <pc:docMk/>
            <pc:sldMk cId="3133494384" sldId="351"/>
            <ac:spMk id="5" creationId="{C641AA23-5E01-53A3-EB71-94915ECF25B2}"/>
          </ac:spMkLst>
        </pc:spChg>
      </pc:sldChg>
      <pc:sldChg chg="modSp add mod modAnim">
        <pc:chgData name="Nacho Cabanes" userId="9782b9fce30d839c" providerId="LiveId" clId="{A8BD6C73-E14F-4867-AD1D-59BDC4FE65AA}" dt="2022-07-16T18:33:59.596" v="2416" actId="20577"/>
        <pc:sldMkLst>
          <pc:docMk/>
          <pc:sldMk cId="3086752413" sldId="352"/>
        </pc:sldMkLst>
        <pc:spChg chg="mod">
          <ac:chgData name="Nacho Cabanes" userId="9782b9fce30d839c" providerId="LiveId" clId="{A8BD6C73-E14F-4867-AD1D-59BDC4FE65AA}" dt="2022-06-25T11:21:24.054" v="761" actId="20577"/>
          <ac:spMkLst>
            <pc:docMk/>
            <pc:sldMk cId="3086752413" sldId="352"/>
            <ac:spMk id="4" creationId="{2A51979F-201B-58FF-3357-E0E11A3CA017}"/>
          </ac:spMkLst>
        </pc:spChg>
        <pc:spChg chg="mod">
          <ac:chgData name="Nacho Cabanes" userId="9782b9fce30d839c" providerId="LiveId" clId="{A8BD6C73-E14F-4867-AD1D-59BDC4FE65AA}" dt="2022-07-16T18:33:59.596" v="2416" actId="20577"/>
          <ac:spMkLst>
            <pc:docMk/>
            <pc:sldMk cId="3086752413" sldId="352"/>
            <ac:spMk id="5" creationId="{C641AA23-5E01-53A3-EB71-94915ECF25B2}"/>
          </ac:spMkLst>
        </pc:spChg>
      </pc:sldChg>
      <pc:sldChg chg="modSp add mod modAnim">
        <pc:chgData name="Nacho Cabanes" userId="9782b9fce30d839c" providerId="LiveId" clId="{A8BD6C73-E14F-4867-AD1D-59BDC4FE65AA}" dt="2022-07-16T18:49:38.288" v="2556"/>
        <pc:sldMkLst>
          <pc:docMk/>
          <pc:sldMk cId="756335661" sldId="353"/>
        </pc:sldMkLst>
        <pc:spChg chg="mod">
          <ac:chgData name="Nacho Cabanes" userId="9782b9fce30d839c" providerId="LiveId" clId="{A8BD6C73-E14F-4867-AD1D-59BDC4FE65AA}" dt="2022-06-25T11:31:31.328" v="845" actId="20577"/>
          <ac:spMkLst>
            <pc:docMk/>
            <pc:sldMk cId="756335661" sldId="353"/>
            <ac:spMk id="4" creationId="{2A51979F-201B-58FF-3357-E0E11A3CA017}"/>
          </ac:spMkLst>
        </pc:spChg>
        <pc:spChg chg="mod">
          <ac:chgData name="Nacho Cabanes" userId="9782b9fce30d839c" providerId="LiveId" clId="{A8BD6C73-E14F-4867-AD1D-59BDC4FE65AA}" dt="2022-07-16T18:39:50.119" v="2431" actId="20577"/>
          <ac:spMkLst>
            <pc:docMk/>
            <pc:sldMk cId="756335661" sldId="353"/>
            <ac:spMk id="5" creationId="{C641AA23-5E01-53A3-EB71-94915ECF25B2}"/>
          </ac:spMkLst>
        </pc:spChg>
      </pc:sldChg>
      <pc:sldChg chg="modSp add mod modAnim">
        <pc:chgData name="Nacho Cabanes" userId="9782b9fce30d839c" providerId="LiveId" clId="{A8BD6C73-E14F-4867-AD1D-59BDC4FE65AA}" dt="2022-07-16T18:49:45.077" v="2558"/>
        <pc:sldMkLst>
          <pc:docMk/>
          <pc:sldMk cId="4112821535" sldId="354"/>
        </pc:sldMkLst>
        <pc:spChg chg="mod">
          <ac:chgData name="Nacho Cabanes" userId="9782b9fce30d839c" providerId="LiveId" clId="{A8BD6C73-E14F-4867-AD1D-59BDC4FE65AA}" dt="2022-06-25T11:37:28.519" v="863" actId="6549"/>
          <ac:spMkLst>
            <pc:docMk/>
            <pc:sldMk cId="4112821535" sldId="354"/>
            <ac:spMk id="4" creationId="{2A51979F-201B-58FF-3357-E0E11A3CA017}"/>
          </ac:spMkLst>
        </pc:spChg>
        <pc:spChg chg="mod">
          <ac:chgData name="Nacho Cabanes" userId="9782b9fce30d839c" providerId="LiveId" clId="{A8BD6C73-E14F-4867-AD1D-59BDC4FE65AA}" dt="2022-07-16T18:44:07.770" v="2520" actId="20577"/>
          <ac:spMkLst>
            <pc:docMk/>
            <pc:sldMk cId="4112821535" sldId="354"/>
            <ac:spMk id="5" creationId="{C641AA23-5E01-53A3-EB71-94915ECF25B2}"/>
          </ac:spMkLst>
        </pc:spChg>
      </pc:sldChg>
      <pc:sldChg chg="modSp add mod ord modAnim">
        <pc:chgData name="Nacho Cabanes" userId="9782b9fce30d839c" providerId="LiveId" clId="{A8BD6C73-E14F-4867-AD1D-59BDC4FE65AA}" dt="2022-07-20T15:16:34.118" v="4825" actId="20577"/>
        <pc:sldMkLst>
          <pc:docMk/>
          <pc:sldMk cId="654283563" sldId="355"/>
        </pc:sldMkLst>
        <pc:spChg chg="mod">
          <ac:chgData name="Nacho Cabanes" userId="9782b9fce30d839c" providerId="LiveId" clId="{A8BD6C73-E14F-4867-AD1D-59BDC4FE65AA}" dt="2022-07-20T15:16:34.118" v="4825" actId="20577"/>
          <ac:spMkLst>
            <pc:docMk/>
            <pc:sldMk cId="654283563" sldId="355"/>
            <ac:spMk id="4" creationId="{2A51979F-201B-58FF-3357-E0E11A3CA017}"/>
          </ac:spMkLst>
        </pc:spChg>
        <pc:spChg chg="mod">
          <ac:chgData name="Nacho Cabanes" userId="9782b9fce30d839c" providerId="LiveId" clId="{A8BD6C73-E14F-4867-AD1D-59BDC4FE65AA}" dt="2022-07-16T09:55:40.784" v="2204" actId="20577"/>
          <ac:spMkLst>
            <pc:docMk/>
            <pc:sldMk cId="654283563" sldId="355"/>
            <ac:spMk id="5" creationId="{C641AA23-5E01-53A3-EB71-94915ECF25B2}"/>
          </ac:spMkLst>
        </pc:spChg>
      </pc:sldChg>
      <pc:sldChg chg="modSp add mod modAnim">
        <pc:chgData name="Nacho Cabanes" userId="9782b9fce30d839c" providerId="LiveId" clId="{A8BD6C73-E14F-4867-AD1D-59BDC4FE65AA}" dt="2022-07-16T18:58:35.149" v="2608" actId="255"/>
        <pc:sldMkLst>
          <pc:docMk/>
          <pc:sldMk cId="846490272" sldId="356"/>
        </pc:sldMkLst>
        <pc:spChg chg="mod">
          <ac:chgData name="Nacho Cabanes" userId="9782b9fce30d839c" providerId="LiveId" clId="{A8BD6C73-E14F-4867-AD1D-59BDC4FE65AA}" dt="2022-07-15T18:16:40.268" v="1076" actId="20577"/>
          <ac:spMkLst>
            <pc:docMk/>
            <pc:sldMk cId="846490272" sldId="356"/>
            <ac:spMk id="4" creationId="{2A51979F-201B-58FF-3357-E0E11A3CA017}"/>
          </ac:spMkLst>
        </pc:spChg>
        <pc:spChg chg="mod">
          <ac:chgData name="Nacho Cabanes" userId="9782b9fce30d839c" providerId="LiveId" clId="{A8BD6C73-E14F-4867-AD1D-59BDC4FE65AA}" dt="2022-07-16T18:58:35.149" v="2608" actId="255"/>
          <ac:spMkLst>
            <pc:docMk/>
            <pc:sldMk cId="846490272" sldId="356"/>
            <ac:spMk id="5" creationId="{C641AA23-5E01-53A3-EB71-94915ECF25B2}"/>
          </ac:spMkLst>
        </pc:spChg>
      </pc:sldChg>
      <pc:sldChg chg="modSp add mod modAnim">
        <pc:chgData name="Nacho Cabanes" userId="9782b9fce30d839c" providerId="LiveId" clId="{A8BD6C73-E14F-4867-AD1D-59BDC4FE65AA}" dt="2022-07-16T18:58:42.094" v="2609" actId="255"/>
        <pc:sldMkLst>
          <pc:docMk/>
          <pc:sldMk cId="754598453" sldId="357"/>
        </pc:sldMkLst>
        <pc:spChg chg="mod">
          <ac:chgData name="Nacho Cabanes" userId="9782b9fce30d839c" providerId="LiveId" clId="{A8BD6C73-E14F-4867-AD1D-59BDC4FE65AA}" dt="2022-07-16T18:53:23.999" v="2566" actId="20577"/>
          <ac:spMkLst>
            <pc:docMk/>
            <pc:sldMk cId="754598453" sldId="357"/>
            <ac:spMk id="4" creationId="{2A51979F-201B-58FF-3357-E0E11A3CA017}"/>
          </ac:spMkLst>
        </pc:spChg>
        <pc:spChg chg="mod">
          <ac:chgData name="Nacho Cabanes" userId="9782b9fce30d839c" providerId="LiveId" clId="{A8BD6C73-E14F-4867-AD1D-59BDC4FE65AA}" dt="2022-07-16T18:58:42.094" v="2609" actId="255"/>
          <ac:spMkLst>
            <pc:docMk/>
            <pc:sldMk cId="754598453" sldId="357"/>
            <ac:spMk id="5" creationId="{C641AA23-5E01-53A3-EB71-94915ECF25B2}"/>
          </ac:spMkLst>
        </pc:spChg>
      </pc:sldChg>
      <pc:sldChg chg="modSp add mod modAnim">
        <pc:chgData name="Nacho Cabanes" userId="9782b9fce30d839c" providerId="LiveId" clId="{A8BD6C73-E14F-4867-AD1D-59BDC4FE65AA}" dt="2022-07-16T19:00:02.113" v="2625"/>
        <pc:sldMkLst>
          <pc:docMk/>
          <pc:sldMk cId="2117681230" sldId="358"/>
        </pc:sldMkLst>
        <pc:spChg chg="mod">
          <ac:chgData name="Nacho Cabanes" userId="9782b9fce30d839c" providerId="LiveId" clId="{A8BD6C73-E14F-4867-AD1D-59BDC4FE65AA}" dt="2022-07-15T18:22:30.133" v="1177" actId="20577"/>
          <ac:spMkLst>
            <pc:docMk/>
            <pc:sldMk cId="2117681230" sldId="358"/>
            <ac:spMk id="4" creationId="{2A51979F-201B-58FF-3357-E0E11A3CA017}"/>
          </ac:spMkLst>
        </pc:spChg>
        <pc:spChg chg="mod">
          <ac:chgData name="Nacho Cabanes" userId="9782b9fce30d839c" providerId="LiveId" clId="{A8BD6C73-E14F-4867-AD1D-59BDC4FE65AA}" dt="2022-07-16T18:59:26.827" v="2623" actId="15"/>
          <ac:spMkLst>
            <pc:docMk/>
            <pc:sldMk cId="2117681230" sldId="358"/>
            <ac:spMk id="5" creationId="{C641AA23-5E01-53A3-EB71-94915ECF25B2}"/>
          </ac:spMkLst>
        </pc:spChg>
      </pc:sldChg>
      <pc:sldChg chg="modSp add mod modAnim">
        <pc:chgData name="Nacho Cabanes" userId="9782b9fce30d839c" providerId="LiveId" clId="{A8BD6C73-E14F-4867-AD1D-59BDC4FE65AA}" dt="2022-07-20T15:17:07.039" v="4860" actId="20577"/>
        <pc:sldMkLst>
          <pc:docMk/>
          <pc:sldMk cId="3769898905" sldId="359"/>
        </pc:sldMkLst>
        <pc:spChg chg="mod">
          <ac:chgData name="Nacho Cabanes" userId="9782b9fce30d839c" providerId="LiveId" clId="{A8BD6C73-E14F-4867-AD1D-59BDC4FE65AA}" dt="2022-07-20T15:17:07.039" v="4860" actId="20577"/>
          <ac:spMkLst>
            <pc:docMk/>
            <pc:sldMk cId="3769898905" sldId="359"/>
            <ac:spMk id="4" creationId="{2A51979F-201B-58FF-3357-E0E11A3CA017}"/>
          </ac:spMkLst>
        </pc:spChg>
      </pc:sldChg>
      <pc:sldChg chg="delSp modSp add mod modAnim">
        <pc:chgData name="Nacho Cabanes" userId="9782b9fce30d839c" providerId="LiveId" clId="{A8BD6C73-E14F-4867-AD1D-59BDC4FE65AA}" dt="2022-07-17T09:40:46.286" v="3528" actId="20577"/>
        <pc:sldMkLst>
          <pc:docMk/>
          <pc:sldMk cId="33093492" sldId="360"/>
        </pc:sldMkLst>
        <pc:spChg chg="mod">
          <ac:chgData name="Nacho Cabanes" userId="9782b9fce30d839c" providerId="LiveId" clId="{A8BD6C73-E14F-4867-AD1D-59BDC4FE65AA}" dt="2022-07-15T19:32:43.670" v="1356" actId="27636"/>
          <ac:spMkLst>
            <pc:docMk/>
            <pc:sldMk cId="33093492" sldId="360"/>
            <ac:spMk id="4" creationId="{2A51979F-201B-58FF-3357-E0E11A3CA017}"/>
          </ac:spMkLst>
        </pc:spChg>
        <pc:spChg chg="mod">
          <ac:chgData name="Nacho Cabanes" userId="9782b9fce30d839c" providerId="LiveId" clId="{A8BD6C73-E14F-4867-AD1D-59BDC4FE65AA}" dt="2022-07-17T09:40:46.286" v="3528" actId="20577"/>
          <ac:spMkLst>
            <pc:docMk/>
            <pc:sldMk cId="33093492" sldId="360"/>
            <ac:spMk id="5" creationId="{C641AA23-5E01-53A3-EB71-94915ECF25B2}"/>
          </ac:spMkLst>
        </pc:spChg>
        <pc:spChg chg="del">
          <ac:chgData name="Nacho Cabanes" userId="9782b9fce30d839c" providerId="LiveId" clId="{A8BD6C73-E14F-4867-AD1D-59BDC4FE65AA}" dt="2022-07-15T19:32:57.225" v="1357" actId="478"/>
          <ac:spMkLst>
            <pc:docMk/>
            <pc:sldMk cId="33093492" sldId="360"/>
            <ac:spMk id="7" creationId="{E0B93ED0-C8C4-2EF6-E6F9-DE29B391A883}"/>
          </ac:spMkLst>
        </pc:spChg>
      </pc:sldChg>
      <pc:sldChg chg="modSp add mod modAnim">
        <pc:chgData name="Nacho Cabanes" userId="9782b9fce30d839c" providerId="LiveId" clId="{A8BD6C73-E14F-4867-AD1D-59BDC4FE65AA}" dt="2022-07-18T13:55:07.585" v="3800"/>
        <pc:sldMkLst>
          <pc:docMk/>
          <pc:sldMk cId="1057631586" sldId="361"/>
        </pc:sldMkLst>
        <pc:spChg chg="mod">
          <ac:chgData name="Nacho Cabanes" userId="9782b9fce30d839c" providerId="LiveId" clId="{A8BD6C73-E14F-4867-AD1D-59BDC4FE65AA}" dt="2022-07-17T09:47:04.266" v="3550" actId="20577"/>
          <ac:spMkLst>
            <pc:docMk/>
            <pc:sldMk cId="1057631586" sldId="361"/>
            <ac:spMk id="4" creationId="{2A51979F-201B-58FF-3357-E0E11A3CA017}"/>
          </ac:spMkLst>
        </pc:spChg>
        <pc:spChg chg="mod">
          <ac:chgData name="Nacho Cabanes" userId="9782b9fce30d839c" providerId="LiveId" clId="{A8BD6C73-E14F-4867-AD1D-59BDC4FE65AA}" dt="2022-07-17T09:48:04.247" v="3559" actId="20577"/>
          <ac:spMkLst>
            <pc:docMk/>
            <pc:sldMk cId="1057631586" sldId="361"/>
            <ac:spMk id="5" creationId="{C641AA23-5E01-53A3-EB71-94915ECF25B2}"/>
          </ac:spMkLst>
        </pc:spChg>
      </pc:sldChg>
      <pc:sldChg chg="modSp add del mod modAnim">
        <pc:chgData name="Nacho Cabanes" userId="9782b9fce30d839c" providerId="LiveId" clId="{A8BD6C73-E14F-4867-AD1D-59BDC4FE65AA}" dt="2022-07-18T13:50:52.689" v="3630" actId="47"/>
        <pc:sldMkLst>
          <pc:docMk/>
          <pc:sldMk cId="1400353905" sldId="362"/>
        </pc:sldMkLst>
        <pc:spChg chg="mod">
          <ac:chgData name="Nacho Cabanes" userId="9782b9fce30d839c" providerId="LiveId" clId="{A8BD6C73-E14F-4867-AD1D-59BDC4FE65AA}" dt="2022-07-15T19:39:07.347" v="1409" actId="20577"/>
          <ac:spMkLst>
            <pc:docMk/>
            <pc:sldMk cId="1400353905" sldId="362"/>
            <ac:spMk id="4" creationId="{2A51979F-201B-58FF-3357-E0E11A3CA017}"/>
          </ac:spMkLst>
        </pc:spChg>
        <pc:spChg chg="mod">
          <ac:chgData name="Nacho Cabanes" userId="9782b9fce30d839c" providerId="LiveId" clId="{A8BD6C73-E14F-4867-AD1D-59BDC4FE65AA}" dt="2022-07-16T21:12:26.413" v="3234" actId="790"/>
          <ac:spMkLst>
            <pc:docMk/>
            <pc:sldMk cId="1400353905" sldId="362"/>
            <ac:spMk id="5" creationId="{C641AA23-5E01-53A3-EB71-94915ECF25B2}"/>
          </ac:spMkLst>
        </pc:spChg>
      </pc:sldChg>
      <pc:sldChg chg="modSp add del mod modAnim">
        <pc:chgData name="Nacho Cabanes" userId="9782b9fce30d839c" providerId="LiveId" clId="{A8BD6C73-E14F-4867-AD1D-59BDC4FE65AA}" dt="2022-07-18T13:50:53.284" v="3631" actId="47"/>
        <pc:sldMkLst>
          <pc:docMk/>
          <pc:sldMk cId="2978269409" sldId="363"/>
        </pc:sldMkLst>
        <pc:spChg chg="mod">
          <ac:chgData name="Nacho Cabanes" userId="9782b9fce30d839c" providerId="LiveId" clId="{A8BD6C73-E14F-4867-AD1D-59BDC4FE65AA}" dt="2022-07-15T19:40:58.431" v="1458" actId="20577"/>
          <ac:spMkLst>
            <pc:docMk/>
            <pc:sldMk cId="2978269409" sldId="363"/>
            <ac:spMk id="4" creationId="{2A51979F-201B-58FF-3357-E0E11A3CA017}"/>
          </ac:spMkLst>
        </pc:spChg>
        <pc:spChg chg="mod">
          <ac:chgData name="Nacho Cabanes" userId="9782b9fce30d839c" providerId="LiveId" clId="{A8BD6C73-E14F-4867-AD1D-59BDC4FE65AA}" dt="2022-07-16T21:12:33.848" v="3235" actId="790"/>
          <ac:spMkLst>
            <pc:docMk/>
            <pc:sldMk cId="2978269409" sldId="363"/>
            <ac:spMk id="5" creationId="{C641AA23-5E01-53A3-EB71-94915ECF25B2}"/>
          </ac:spMkLst>
        </pc:spChg>
      </pc:sldChg>
      <pc:sldChg chg="modSp add mod modAnim">
        <pc:chgData name="Nacho Cabanes" userId="9782b9fce30d839c" providerId="LiveId" clId="{A8BD6C73-E14F-4867-AD1D-59BDC4FE65AA}" dt="2022-07-18T13:54:40.816" v="3798" actId="20577"/>
        <pc:sldMkLst>
          <pc:docMk/>
          <pc:sldMk cId="399331855" sldId="364"/>
        </pc:sldMkLst>
        <pc:spChg chg="mod">
          <ac:chgData name="Nacho Cabanes" userId="9782b9fce30d839c" providerId="LiveId" clId="{A8BD6C73-E14F-4867-AD1D-59BDC4FE65AA}" dt="2022-07-15T19:42:12.928" v="1471" actId="20577"/>
          <ac:spMkLst>
            <pc:docMk/>
            <pc:sldMk cId="399331855" sldId="364"/>
            <ac:spMk id="4" creationId="{2A51979F-201B-58FF-3357-E0E11A3CA017}"/>
          </ac:spMkLst>
        </pc:spChg>
        <pc:spChg chg="mod">
          <ac:chgData name="Nacho Cabanes" userId="9782b9fce30d839c" providerId="LiveId" clId="{A8BD6C73-E14F-4867-AD1D-59BDC4FE65AA}" dt="2022-07-18T13:54:40.816" v="3798" actId="20577"/>
          <ac:spMkLst>
            <pc:docMk/>
            <pc:sldMk cId="399331855" sldId="364"/>
            <ac:spMk id="5" creationId="{C641AA23-5E01-53A3-EB71-94915ECF25B2}"/>
          </ac:spMkLst>
        </pc:spChg>
      </pc:sldChg>
      <pc:sldChg chg="modSp add del mod modAnim">
        <pc:chgData name="Nacho Cabanes" userId="9782b9fce30d839c" providerId="LiveId" clId="{A8BD6C73-E14F-4867-AD1D-59BDC4FE65AA}" dt="2022-07-18T13:55:20.843" v="3801" actId="47"/>
        <pc:sldMkLst>
          <pc:docMk/>
          <pc:sldMk cId="1975476203" sldId="365"/>
        </pc:sldMkLst>
        <pc:spChg chg="mod">
          <ac:chgData name="Nacho Cabanes" userId="9782b9fce30d839c" providerId="LiveId" clId="{A8BD6C73-E14F-4867-AD1D-59BDC4FE65AA}" dt="2022-07-16T21:13:00.881" v="3241" actId="313"/>
          <ac:spMkLst>
            <pc:docMk/>
            <pc:sldMk cId="1975476203" sldId="365"/>
            <ac:spMk id="4" creationId="{2A51979F-201B-58FF-3357-E0E11A3CA017}"/>
          </ac:spMkLst>
        </pc:spChg>
        <pc:spChg chg="mod">
          <ac:chgData name="Nacho Cabanes" userId="9782b9fce30d839c" providerId="LiveId" clId="{A8BD6C73-E14F-4867-AD1D-59BDC4FE65AA}" dt="2022-07-16T21:12:50.900" v="3237" actId="790"/>
          <ac:spMkLst>
            <pc:docMk/>
            <pc:sldMk cId="1975476203" sldId="365"/>
            <ac:spMk id="5" creationId="{C641AA23-5E01-53A3-EB71-94915ECF25B2}"/>
          </ac:spMkLst>
        </pc:spChg>
      </pc:sldChg>
      <pc:sldChg chg="modSp add mod modAnim">
        <pc:chgData name="Nacho Cabanes" userId="9782b9fce30d839c" providerId="LiveId" clId="{A8BD6C73-E14F-4867-AD1D-59BDC4FE65AA}" dt="2022-07-18T13:58:38.950" v="3865" actId="255"/>
        <pc:sldMkLst>
          <pc:docMk/>
          <pc:sldMk cId="1635486844" sldId="366"/>
        </pc:sldMkLst>
        <pc:spChg chg="mod">
          <ac:chgData name="Nacho Cabanes" userId="9782b9fce30d839c" providerId="LiveId" clId="{A8BD6C73-E14F-4867-AD1D-59BDC4FE65AA}" dt="2022-07-18T13:58:22.294" v="3863" actId="20577"/>
          <ac:spMkLst>
            <pc:docMk/>
            <pc:sldMk cId="1635486844" sldId="366"/>
            <ac:spMk id="4" creationId="{2A51979F-201B-58FF-3357-E0E11A3CA017}"/>
          </ac:spMkLst>
        </pc:spChg>
        <pc:spChg chg="mod">
          <ac:chgData name="Nacho Cabanes" userId="9782b9fce30d839c" providerId="LiveId" clId="{A8BD6C73-E14F-4867-AD1D-59BDC4FE65AA}" dt="2022-07-18T13:58:38.950" v="3865" actId="255"/>
          <ac:spMkLst>
            <pc:docMk/>
            <pc:sldMk cId="1635486844" sldId="366"/>
            <ac:spMk id="5" creationId="{C641AA23-5E01-53A3-EB71-94915ECF25B2}"/>
          </ac:spMkLst>
        </pc:spChg>
      </pc:sldChg>
      <pc:sldChg chg="modSp add del mod modAnim">
        <pc:chgData name="Nacho Cabanes" userId="9782b9fce30d839c" providerId="LiveId" clId="{A8BD6C73-E14F-4867-AD1D-59BDC4FE65AA}" dt="2022-07-18T13:55:45.918" v="3805" actId="47"/>
        <pc:sldMkLst>
          <pc:docMk/>
          <pc:sldMk cId="2602343248" sldId="367"/>
        </pc:sldMkLst>
        <pc:spChg chg="mod">
          <ac:chgData name="Nacho Cabanes" userId="9782b9fce30d839c" providerId="LiveId" clId="{A8BD6C73-E14F-4867-AD1D-59BDC4FE65AA}" dt="2022-07-17T09:02:40.261" v="3286" actId="790"/>
          <ac:spMkLst>
            <pc:docMk/>
            <pc:sldMk cId="2602343248" sldId="367"/>
            <ac:spMk id="4" creationId="{2A51979F-201B-58FF-3357-E0E11A3CA017}"/>
          </ac:spMkLst>
        </pc:spChg>
        <pc:spChg chg="mod">
          <ac:chgData name="Nacho Cabanes" userId="9782b9fce30d839c" providerId="LiveId" clId="{A8BD6C73-E14F-4867-AD1D-59BDC4FE65AA}" dt="2022-07-16T21:13:17.617" v="3242" actId="790"/>
          <ac:spMkLst>
            <pc:docMk/>
            <pc:sldMk cId="2602343248" sldId="367"/>
            <ac:spMk id="5" creationId="{C641AA23-5E01-53A3-EB71-94915ECF25B2}"/>
          </ac:spMkLst>
        </pc:spChg>
      </pc:sldChg>
      <pc:sldChg chg="modSp add del mod modAnim">
        <pc:chgData name="Nacho Cabanes" userId="9782b9fce30d839c" providerId="LiveId" clId="{A8BD6C73-E14F-4867-AD1D-59BDC4FE65AA}" dt="2022-07-18T13:55:44.177" v="3804" actId="47"/>
        <pc:sldMkLst>
          <pc:docMk/>
          <pc:sldMk cId="2214361017" sldId="368"/>
        </pc:sldMkLst>
        <pc:spChg chg="mod">
          <ac:chgData name="Nacho Cabanes" userId="9782b9fce30d839c" providerId="LiveId" clId="{A8BD6C73-E14F-4867-AD1D-59BDC4FE65AA}" dt="2022-07-15T19:53:11.785" v="1553" actId="790"/>
          <ac:spMkLst>
            <pc:docMk/>
            <pc:sldMk cId="2214361017" sldId="368"/>
            <ac:spMk id="4" creationId="{2A51979F-201B-58FF-3357-E0E11A3CA017}"/>
          </ac:spMkLst>
        </pc:spChg>
        <pc:spChg chg="mod">
          <ac:chgData name="Nacho Cabanes" userId="9782b9fce30d839c" providerId="LiveId" clId="{A8BD6C73-E14F-4867-AD1D-59BDC4FE65AA}" dt="2022-07-16T21:13:36.251" v="3243" actId="20577"/>
          <ac:spMkLst>
            <pc:docMk/>
            <pc:sldMk cId="2214361017" sldId="368"/>
            <ac:spMk id="5" creationId="{C641AA23-5E01-53A3-EB71-94915ECF25B2}"/>
          </ac:spMkLst>
        </pc:spChg>
      </pc:sldChg>
      <pc:sldChg chg="addSp modSp add del mod modAnim">
        <pc:chgData name="Nacho Cabanes" userId="9782b9fce30d839c" providerId="LiveId" clId="{A8BD6C73-E14F-4867-AD1D-59BDC4FE65AA}" dt="2022-07-18T13:55:41.052" v="3802" actId="47"/>
        <pc:sldMkLst>
          <pc:docMk/>
          <pc:sldMk cId="3415452746" sldId="369"/>
        </pc:sldMkLst>
        <pc:spChg chg="mod">
          <ac:chgData name="Nacho Cabanes" userId="9782b9fce30d839c" providerId="LiveId" clId="{A8BD6C73-E14F-4867-AD1D-59BDC4FE65AA}" dt="2022-07-15T19:54:23.887" v="1558"/>
          <ac:spMkLst>
            <pc:docMk/>
            <pc:sldMk cId="3415452746" sldId="369"/>
            <ac:spMk id="4" creationId="{2A51979F-201B-58FF-3357-E0E11A3CA017}"/>
          </ac:spMkLst>
        </pc:spChg>
        <pc:spChg chg="mod">
          <ac:chgData name="Nacho Cabanes" userId="9782b9fce30d839c" providerId="LiveId" clId="{A8BD6C73-E14F-4867-AD1D-59BDC4FE65AA}" dt="2022-07-15T19:57:58.299" v="1596" actId="790"/>
          <ac:spMkLst>
            <pc:docMk/>
            <pc:sldMk cId="3415452746" sldId="369"/>
            <ac:spMk id="5" creationId="{C641AA23-5E01-53A3-EB71-94915ECF25B2}"/>
          </ac:spMkLst>
        </pc:spChg>
        <pc:spChg chg="add mod">
          <ac:chgData name="Nacho Cabanes" userId="9782b9fce30d839c" providerId="LiveId" clId="{A8BD6C73-E14F-4867-AD1D-59BDC4FE65AA}" dt="2022-07-15T19:54:34.504" v="1563" actId="1076"/>
          <ac:spMkLst>
            <pc:docMk/>
            <pc:sldMk cId="3415452746" sldId="369"/>
            <ac:spMk id="6" creationId="{D2839A44-1F56-7FF4-0B52-F11C847E539F}"/>
          </ac:spMkLst>
        </pc:spChg>
      </pc:sldChg>
      <pc:sldChg chg="modSp add mod modAnim">
        <pc:chgData name="Nacho Cabanes" userId="9782b9fce30d839c" providerId="LiveId" clId="{A8BD6C73-E14F-4867-AD1D-59BDC4FE65AA}" dt="2022-07-18T13:50:19.944" v="3629" actId="6549"/>
        <pc:sldMkLst>
          <pc:docMk/>
          <pc:sldMk cId="3268458717" sldId="370"/>
        </pc:sldMkLst>
        <pc:spChg chg="mod">
          <ac:chgData name="Nacho Cabanes" userId="9782b9fce30d839c" providerId="LiveId" clId="{A8BD6C73-E14F-4867-AD1D-59BDC4FE65AA}" dt="2022-07-15T20:01:30.570" v="1669" actId="20577"/>
          <ac:spMkLst>
            <pc:docMk/>
            <pc:sldMk cId="3268458717" sldId="370"/>
            <ac:spMk id="4" creationId="{2A51979F-201B-58FF-3357-E0E11A3CA017}"/>
          </ac:spMkLst>
        </pc:spChg>
        <pc:spChg chg="mod">
          <ac:chgData name="Nacho Cabanes" userId="9782b9fce30d839c" providerId="LiveId" clId="{A8BD6C73-E14F-4867-AD1D-59BDC4FE65AA}" dt="2022-07-18T13:50:19.944" v="3629" actId="6549"/>
          <ac:spMkLst>
            <pc:docMk/>
            <pc:sldMk cId="3268458717" sldId="370"/>
            <ac:spMk id="5" creationId="{C641AA23-5E01-53A3-EB71-94915ECF25B2}"/>
          </ac:spMkLst>
        </pc:spChg>
      </pc:sldChg>
      <pc:sldChg chg="modSp add del mod modAnim">
        <pc:chgData name="Nacho Cabanes" userId="9782b9fce30d839c" providerId="LiveId" clId="{A8BD6C73-E14F-4867-AD1D-59BDC4FE65AA}" dt="2022-07-18T13:55:41.847" v="3803" actId="47"/>
        <pc:sldMkLst>
          <pc:docMk/>
          <pc:sldMk cId="738634680" sldId="371"/>
        </pc:sldMkLst>
        <pc:spChg chg="mod">
          <ac:chgData name="Nacho Cabanes" userId="9782b9fce30d839c" providerId="LiveId" clId="{A8BD6C73-E14F-4867-AD1D-59BDC4FE65AA}" dt="2022-07-15T19:59:19.639" v="1611" actId="20577"/>
          <ac:spMkLst>
            <pc:docMk/>
            <pc:sldMk cId="738634680" sldId="371"/>
            <ac:spMk id="4" creationId="{2A51979F-201B-58FF-3357-E0E11A3CA017}"/>
          </ac:spMkLst>
        </pc:spChg>
        <pc:spChg chg="mod">
          <ac:chgData name="Nacho Cabanes" userId="9782b9fce30d839c" providerId="LiveId" clId="{A8BD6C73-E14F-4867-AD1D-59BDC4FE65AA}" dt="2022-07-16T21:14:29.624" v="3244" actId="790"/>
          <ac:spMkLst>
            <pc:docMk/>
            <pc:sldMk cId="738634680" sldId="371"/>
            <ac:spMk id="5" creationId="{C641AA23-5E01-53A3-EB71-94915ECF25B2}"/>
          </ac:spMkLst>
        </pc:spChg>
      </pc:sldChg>
      <pc:sldChg chg="modSp add mod modAnim">
        <pc:chgData name="Nacho Cabanes" userId="9782b9fce30d839c" providerId="LiveId" clId="{A8BD6C73-E14F-4867-AD1D-59BDC4FE65AA}" dt="2022-07-18T13:59:03.604" v="3866" actId="6549"/>
        <pc:sldMkLst>
          <pc:docMk/>
          <pc:sldMk cId="1334454689" sldId="372"/>
        </pc:sldMkLst>
        <pc:spChg chg="mod">
          <ac:chgData name="Nacho Cabanes" userId="9782b9fce30d839c" providerId="LiveId" clId="{A8BD6C73-E14F-4867-AD1D-59BDC4FE65AA}" dt="2022-07-15T20:01:47.650" v="1674"/>
          <ac:spMkLst>
            <pc:docMk/>
            <pc:sldMk cId="1334454689" sldId="372"/>
            <ac:spMk id="4" creationId="{2A51979F-201B-58FF-3357-E0E11A3CA017}"/>
          </ac:spMkLst>
        </pc:spChg>
        <pc:spChg chg="mod">
          <ac:chgData name="Nacho Cabanes" userId="9782b9fce30d839c" providerId="LiveId" clId="{A8BD6C73-E14F-4867-AD1D-59BDC4FE65AA}" dt="2022-07-18T13:59:03.604" v="3866" actId="6549"/>
          <ac:spMkLst>
            <pc:docMk/>
            <pc:sldMk cId="1334454689" sldId="372"/>
            <ac:spMk id="5" creationId="{C641AA23-5E01-53A3-EB71-94915ECF25B2}"/>
          </ac:spMkLst>
        </pc:spChg>
      </pc:sldChg>
      <pc:sldChg chg="addSp modSp add mod modAnim">
        <pc:chgData name="Nacho Cabanes" userId="9782b9fce30d839c" providerId="LiveId" clId="{A8BD6C73-E14F-4867-AD1D-59BDC4FE65AA}" dt="2022-07-18T14:00:12.176" v="3886" actId="27636"/>
        <pc:sldMkLst>
          <pc:docMk/>
          <pc:sldMk cId="3962371087" sldId="373"/>
        </pc:sldMkLst>
        <pc:spChg chg="mod">
          <ac:chgData name="Nacho Cabanes" userId="9782b9fce30d839c" providerId="LiveId" clId="{A8BD6C73-E14F-4867-AD1D-59BDC4FE65AA}" dt="2022-07-15T20:03:31.738" v="1682" actId="20577"/>
          <ac:spMkLst>
            <pc:docMk/>
            <pc:sldMk cId="3962371087" sldId="373"/>
            <ac:spMk id="4" creationId="{2A51979F-201B-58FF-3357-E0E11A3CA017}"/>
          </ac:spMkLst>
        </pc:spChg>
        <pc:spChg chg="mod">
          <ac:chgData name="Nacho Cabanes" userId="9782b9fce30d839c" providerId="LiveId" clId="{A8BD6C73-E14F-4867-AD1D-59BDC4FE65AA}" dt="2022-07-18T14:00:12.176" v="3886" actId="27636"/>
          <ac:spMkLst>
            <pc:docMk/>
            <pc:sldMk cId="3962371087" sldId="373"/>
            <ac:spMk id="5" creationId="{C641AA23-5E01-53A3-EB71-94915ECF25B2}"/>
          </ac:spMkLst>
        </pc:spChg>
        <pc:spChg chg="add mod">
          <ac:chgData name="Nacho Cabanes" userId="9782b9fce30d839c" providerId="LiveId" clId="{A8BD6C73-E14F-4867-AD1D-59BDC4FE65AA}" dt="2022-07-15T20:03:50.663" v="1690" actId="1076"/>
          <ac:spMkLst>
            <pc:docMk/>
            <pc:sldMk cId="3962371087" sldId="373"/>
            <ac:spMk id="6" creationId="{BDCEF39F-CABA-DCC3-1A8D-79F1D3B225D1}"/>
          </ac:spMkLst>
        </pc:spChg>
      </pc:sldChg>
      <pc:sldChg chg="addSp delSp modSp add mod modAnim">
        <pc:chgData name="Nacho Cabanes" userId="9782b9fce30d839c" providerId="LiveId" clId="{A8BD6C73-E14F-4867-AD1D-59BDC4FE65AA}" dt="2022-07-18T14:01:22.856" v="3914" actId="20577"/>
        <pc:sldMkLst>
          <pc:docMk/>
          <pc:sldMk cId="672123491" sldId="374"/>
        </pc:sldMkLst>
        <pc:spChg chg="mod">
          <ac:chgData name="Nacho Cabanes" userId="9782b9fce30d839c" providerId="LiveId" clId="{A8BD6C73-E14F-4867-AD1D-59BDC4FE65AA}" dt="2022-07-15T20:04:28.464" v="1707" actId="20577"/>
          <ac:spMkLst>
            <pc:docMk/>
            <pc:sldMk cId="672123491" sldId="374"/>
            <ac:spMk id="4" creationId="{2A51979F-201B-58FF-3357-E0E11A3CA017}"/>
          </ac:spMkLst>
        </pc:spChg>
        <pc:spChg chg="mod">
          <ac:chgData name="Nacho Cabanes" userId="9782b9fce30d839c" providerId="LiveId" clId="{A8BD6C73-E14F-4867-AD1D-59BDC4FE65AA}" dt="2022-07-18T14:01:22.856" v="3914" actId="20577"/>
          <ac:spMkLst>
            <pc:docMk/>
            <pc:sldMk cId="672123491" sldId="374"/>
            <ac:spMk id="5" creationId="{C641AA23-5E01-53A3-EB71-94915ECF25B2}"/>
          </ac:spMkLst>
        </pc:spChg>
        <pc:spChg chg="del">
          <ac:chgData name="Nacho Cabanes" userId="9782b9fce30d839c" providerId="LiveId" clId="{A8BD6C73-E14F-4867-AD1D-59BDC4FE65AA}" dt="2022-07-15T20:04:43.373" v="1710" actId="478"/>
          <ac:spMkLst>
            <pc:docMk/>
            <pc:sldMk cId="672123491" sldId="374"/>
            <ac:spMk id="6" creationId="{BDCEF39F-CABA-DCC3-1A8D-79F1D3B225D1}"/>
          </ac:spMkLst>
        </pc:spChg>
        <pc:spChg chg="add mod">
          <ac:chgData name="Nacho Cabanes" userId="9782b9fce30d839c" providerId="LiveId" clId="{A8BD6C73-E14F-4867-AD1D-59BDC4FE65AA}" dt="2022-07-18T14:00:18.878" v="3887" actId="1076"/>
          <ac:spMkLst>
            <pc:docMk/>
            <pc:sldMk cId="672123491" sldId="374"/>
            <ac:spMk id="7" creationId="{521E83CC-D39F-EEB6-2507-15C219C5C2A7}"/>
          </ac:spMkLst>
        </pc:spChg>
      </pc:sldChg>
      <pc:sldChg chg="addSp modSp add mod modAnim">
        <pc:chgData name="Nacho Cabanes" userId="9782b9fce30d839c" providerId="LiveId" clId="{A8BD6C73-E14F-4867-AD1D-59BDC4FE65AA}" dt="2022-07-18T14:04:20.690" v="3948" actId="27636"/>
        <pc:sldMkLst>
          <pc:docMk/>
          <pc:sldMk cId="3815135396" sldId="375"/>
        </pc:sldMkLst>
        <pc:spChg chg="mod">
          <ac:chgData name="Nacho Cabanes" userId="9782b9fce30d839c" providerId="LiveId" clId="{A8BD6C73-E14F-4867-AD1D-59BDC4FE65AA}" dt="2022-07-15T20:05:34.948" v="1729" actId="20577"/>
          <ac:spMkLst>
            <pc:docMk/>
            <pc:sldMk cId="3815135396" sldId="375"/>
            <ac:spMk id="4" creationId="{2A51979F-201B-58FF-3357-E0E11A3CA017}"/>
          </ac:spMkLst>
        </pc:spChg>
        <pc:spChg chg="mod">
          <ac:chgData name="Nacho Cabanes" userId="9782b9fce30d839c" providerId="LiveId" clId="{A8BD6C73-E14F-4867-AD1D-59BDC4FE65AA}" dt="2022-07-18T14:04:20.690" v="3948" actId="27636"/>
          <ac:spMkLst>
            <pc:docMk/>
            <pc:sldMk cId="3815135396" sldId="375"/>
            <ac:spMk id="5" creationId="{C641AA23-5E01-53A3-EB71-94915ECF25B2}"/>
          </ac:spMkLst>
        </pc:spChg>
        <pc:spChg chg="add mod">
          <ac:chgData name="Nacho Cabanes" userId="9782b9fce30d839c" providerId="LiveId" clId="{A8BD6C73-E14F-4867-AD1D-59BDC4FE65AA}" dt="2022-07-18T14:03:27.364" v="3937" actId="1076"/>
          <ac:spMkLst>
            <pc:docMk/>
            <pc:sldMk cId="3815135396" sldId="375"/>
            <ac:spMk id="6" creationId="{0A2DE1E3-30D3-DF25-7EDD-E6CFA06AB5C0}"/>
          </ac:spMkLst>
        </pc:spChg>
      </pc:sldChg>
      <pc:sldChg chg="modSp add mod modAnim">
        <pc:chgData name="Nacho Cabanes" userId="9782b9fce30d839c" providerId="LiveId" clId="{A8BD6C73-E14F-4867-AD1D-59BDC4FE65AA}" dt="2022-07-18T14:07:27.730" v="3981" actId="6549"/>
        <pc:sldMkLst>
          <pc:docMk/>
          <pc:sldMk cId="1312221489" sldId="376"/>
        </pc:sldMkLst>
        <pc:spChg chg="mod">
          <ac:chgData name="Nacho Cabanes" userId="9782b9fce30d839c" providerId="LiveId" clId="{A8BD6C73-E14F-4867-AD1D-59BDC4FE65AA}" dt="2022-07-15T20:12:22.471" v="1737" actId="20577"/>
          <ac:spMkLst>
            <pc:docMk/>
            <pc:sldMk cId="1312221489" sldId="376"/>
            <ac:spMk id="4" creationId="{2A51979F-201B-58FF-3357-E0E11A3CA017}"/>
          </ac:spMkLst>
        </pc:spChg>
        <pc:spChg chg="mod">
          <ac:chgData name="Nacho Cabanes" userId="9782b9fce30d839c" providerId="LiveId" clId="{A8BD6C73-E14F-4867-AD1D-59BDC4FE65AA}" dt="2022-07-18T14:07:27.730" v="3981" actId="6549"/>
          <ac:spMkLst>
            <pc:docMk/>
            <pc:sldMk cId="1312221489" sldId="376"/>
            <ac:spMk id="5" creationId="{C641AA23-5E01-53A3-EB71-94915ECF25B2}"/>
          </ac:spMkLst>
        </pc:spChg>
      </pc:sldChg>
      <pc:sldChg chg="modSp add mod modAnim">
        <pc:chgData name="Nacho Cabanes" userId="9782b9fce30d839c" providerId="LiveId" clId="{A8BD6C73-E14F-4867-AD1D-59BDC4FE65AA}" dt="2022-07-18T14:20:45.910" v="4035" actId="27636"/>
        <pc:sldMkLst>
          <pc:docMk/>
          <pc:sldMk cId="2801995455" sldId="377"/>
        </pc:sldMkLst>
        <pc:spChg chg="mod">
          <ac:chgData name="Nacho Cabanes" userId="9782b9fce30d839c" providerId="LiveId" clId="{A8BD6C73-E14F-4867-AD1D-59BDC4FE65AA}" dt="2022-07-15T20:13:00.669" v="1746" actId="20577"/>
          <ac:spMkLst>
            <pc:docMk/>
            <pc:sldMk cId="2801995455" sldId="377"/>
            <ac:spMk id="4" creationId="{2A51979F-201B-58FF-3357-E0E11A3CA017}"/>
          </ac:spMkLst>
        </pc:spChg>
        <pc:spChg chg="mod">
          <ac:chgData name="Nacho Cabanes" userId="9782b9fce30d839c" providerId="LiveId" clId="{A8BD6C73-E14F-4867-AD1D-59BDC4FE65AA}" dt="2022-07-18T14:20:45.910" v="4035" actId="27636"/>
          <ac:spMkLst>
            <pc:docMk/>
            <pc:sldMk cId="2801995455" sldId="377"/>
            <ac:spMk id="5" creationId="{C641AA23-5E01-53A3-EB71-94915ECF25B2}"/>
          </ac:spMkLst>
        </pc:spChg>
      </pc:sldChg>
      <pc:sldChg chg="modSp add mod modAnim">
        <pc:chgData name="Nacho Cabanes" userId="9782b9fce30d839c" providerId="LiveId" clId="{A8BD6C73-E14F-4867-AD1D-59BDC4FE65AA}" dt="2022-07-18T14:22:01.508" v="4044" actId="20577"/>
        <pc:sldMkLst>
          <pc:docMk/>
          <pc:sldMk cId="1028610117" sldId="378"/>
        </pc:sldMkLst>
        <pc:spChg chg="mod">
          <ac:chgData name="Nacho Cabanes" userId="9782b9fce30d839c" providerId="LiveId" clId="{A8BD6C73-E14F-4867-AD1D-59BDC4FE65AA}" dt="2022-07-15T20:14:25.008" v="1760" actId="20577"/>
          <ac:spMkLst>
            <pc:docMk/>
            <pc:sldMk cId="1028610117" sldId="378"/>
            <ac:spMk id="4" creationId="{2A51979F-201B-58FF-3357-E0E11A3CA017}"/>
          </ac:spMkLst>
        </pc:spChg>
        <pc:spChg chg="mod">
          <ac:chgData name="Nacho Cabanes" userId="9782b9fce30d839c" providerId="LiveId" clId="{A8BD6C73-E14F-4867-AD1D-59BDC4FE65AA}" dt="2022-07-18T14:22:01.508" v="4044" actId="20577"/>
          <ac:spMkLst>
            <pc:docMk/>
            <pc:sldMk cId="1028610117" sldId="378"/>
            <ac:spMk id="5" creationId="{C641AA23-5E01-53A3-EB71-94915ECF25B2}"/>
          </ac:spMkLst>
        </pc:spChg>
      </pc:sldChg>
      <pc:sldChg chg="addSp delSp modSp add mod modAnim">
        <pc:chgData name="Nacho Cabanes" userId="9782b9fce30d839c" providerId="LiveId" clId="{A8BD6C73-E14F-4867-AD1D-59BDC4FE65AA}" dt="2022-07-18T14:22:04.823" v="4045" actId="1076"/>
        <pc:sldMkLst>
          <pc:docMk/>
          <pc:sldMk cId="2961975" sldId="379"/>
        </pc:sldMkLst>
        <pc:spChg chg="add del mod">
          <ac:chgData name="Nacho Cabanes" userId="9782b9fce30d839c" providerId="LiveId" clId="{A8BD6C73-E14F-4867-AD1D-59BDC4FE65AA}" dt="2022-07-15T20:15:28.921" v="1773" actId="478"/>
          <ac:spMkLst>
            <pc:docMk/>
            <pc:sldMk cId="2961975" sldId="379"/>
            <ac:spMk id="3" creationId="{A0A26B81-7CEC-841F-FAD8-32CC153C6F90}"/>
          </ac:spMkLst>
        </pc:spChg>
        <pc:spChg chg="mod">
          <ac:chgData name="Nacho Cabanes" userId="9782b9fce30d839c" providerId="LiveId" clId="{A8BD6C73-E14F-4867-AD1D-59BDC4FE65AA}" dt="2022-07-15T20:15:07.150" v="1766"/>
          <ac:spMkLst>
            <pc:docMk/>
            <pc:sldMk cId="2961975" sldId="379"/>
            <ac:spMk id="4" creationId="{2A51979F-201B-58FF-3357-E0E11A3CA017}"/>
          </ac:spMkLst>
        </pc:spChg>
        <pc:spChg chg="del mod">
          <ac:chgData name="Nacho Cabanes" userId="9782b9fce30d839c" providerId="LiveId" clId="{A8BD6C73-E14F-4867-AD1D-59BDC4FE65AA}" dt="2022-07-15T20:15:25.991" v="1772" actId="478"/>
          <ac:spMkLst>
            <pc:docMk/>
            <pc:sldMk cId="2961975" sldId="379"/>
            <ac:spMk id="5" creationId="{C641AA23-5E01-53A3-EB71-94915ECF25B2}"/>
          </ac:spMkLst>
        </pc:spChg>
        <pc:picChg chg="add mod">
          <ac:chgData name="Nacho Cabanes" userId="9782b9fce30d839c" providerId="LiveId" clId="{A8BD6C73-E14F-4867-AD1D-59BDC4FE65AA}" dt="2022-07-18T14:22:04.823" v="4045" actId="1076"/>
          <ac:picMkLst>
            <pc:docMk/>
            <pc:sldMk cId="2961975" sldId="379"/>
            <ac:picMk id="7" creationId="{62708289-EAD3-4702-32DD-45D054C72AA3}"/>
          </ac:picMkLst>
        </pc:picChg>
      </pc:sldChg>
      <pc:sldChg chg="addSp delSp modSp add mod modAnim">
        <pc:chgData name="Nacho Cabanes" userId="9782b9fce30d839c" providerId="LiveId" clId="{A8BD6C73-E14F-4867-AD1D-59BDC4FE65AA}" dt="2022-07-18T14:25:09.806" v="4052" actId="20577"/>
        <pc:sldMkLst>
          <pc:docMk/>
          <pc:sldMk cId="2368519932" sldId="380"/>
        </pc:sldMkLst>
        <pc:spChg chg="add del mod">
          <ac:chgData name="Nacho Cabanes" userId="9782b9fce30d839c" providerId="LiveId" clId="{A8BD6C73-E14F-4867-AD1D-59BDC4FE65AA}" dt="2022-07-15T20:16:18.896" v="1783" actId="478"/>
          <ac:spMkLst>
            <pc:docMk/>
            <pc:sldMk cId="2368519932" sldId="380"/>
            <ac:spMk id="3" creationId="{0EC9AA01-D992-0F32-2012-C593CDFC6BC0}"/>
          </ac:spMkLst>
        </pc:spChg>
        <pc:spChg chg="mod">
          <ac:chgData name="Nacho Cabanes" userId="9782b9fce30d839c" providerId="LiveId" clId="{A8BD6C73-E14F-4867-AD1D-59BDC4FE65AA}" dt="2022-07-18T14:25:09.806" v="4052" actId="20577"/>
          <ac:spMkLst>
            <pc:docMk/>
            <pc:sldMk cId="2368519932" sldId="380"/>
            <ac:spMk id="4" creationId="{2A51979F-201B-58FF-3357-E0E11A3CA017}"/>
          </ac:spMkLst>
        </pc:spChg>
        <pc:spChg chg="del">
          <ac:chgData name="Nacho Cabanes" userId="9782b9fce30d839c" providerId="LiveId" clId="{A8BD6C73-E14F-4867-AD1D-59BDC4FE65AA}" dt="2022-07-15T20:16:17.275" v="1782" actId="478"/>
          <ac:spMkLst>
            <pc:docMk/>
            <pc:sldMk cId="2368519932" sldId="380"/>
            <ac:spMk id="5" creationId="{C641AA23-5E01-53A3-EB71-94915ECF25B2}"/>
          </ac:spMkLst>
        </pc:spChg>
        <pc:spChg chg="add mod">
          <ac:chgData name="Nacho Cabanes" userId="9782b9fce30d839c" providerId="LiveId" clId="{A8BD6C73-E14F-4867-AD1D-59BDC4FE65AA}" dt="2022-07-15T20:16:45.926" v="1793" actId="1076"/>
          <ac:spMkLst>
            <pc:docMk/>
            <pc:sldMk cId="2368519932" sldId="380"/>
            <ac:spMk id="9" creationId="{42E3CC7D-FE96-778D-932C-6E7A6999070E}"/>
          </ac:spMkLst>
        </pc:spChg>
        <pc:picChg chg="add mod">
          <ac:chgData name="Nacho Cabanes" userId="9782b9fce30d839c" providerId="LiveId" clId="{A8BD6C73-E14F-4867-AD1D-59BDC4FE65AA}" dt="2022-07-16T07:23:06.843" v="1807" actId="1076"/>
          <ac:picMkLst>
            <pc:docMk/>
            <pc:sldMk cId="2368519932" sldId="380"/>
            <ac:picMk id="7" creationId="{877A6772-009B-04D2-C02C-044D22BFF712}"/>
          </ac:picMkLst>
        </pc:picChg>
        <pc:picChg chg="add del mod">
          <ac:chgData name="Nacho Cabanes" userId="9782b9fce30d839c" providerId="LiveId" clId="{A8BD6C73-E14F-4867-AD1D-59BDC4FE65AA}" dt="2022-07-16T07:23:03.983" v="1806" actId="478"/>
          <ac:picMkLst>
            <pc:docMk/>
            <pc:sldMk cId="2368519932" sldId="380"/>
            <ac:picMk id="8" creationId="{902B0DE9-B937-7C9E-8319-AA74E16991F5}"/>
          </ac:picMkLst>
        </pc:picChg>
      </pc:sldChg>
      <pc:sldChg chg="modSp add mod modAnim">
        <pc:chgData name="Nacho Cabanes" userId="9782b9fce30d839c" providerId="LiveId" clId="{A8BD6C73-E14F-4867-AD1D-59BDC4FE65AA}" dt="2022-07-17T09:04:09.994" v="3303"/>
        <pc:sldMkLst>
          <pc:docMk/>
          <pc:sldMk cId="2383545801" sldId="381"/>
        </pc:sldMkLst>
        <pc:spChg chg="mod">
          <ac:chgData name="Nacho Cabanes" userId="9782b9fce30d839c" providerId="LiveId" clId="{A8BD6C73-E14F-4867-AD1D-59BDC4FE65AA}" dt="2022-07-16T07:23:41.245" v="1812"/>
          <ac:spMkLst>
            <pc:docMk/>
            <pc:sldMk cId="2383545801" sldId="381"/>
            <ac:spMk id="4" creationId="{2A51979F-201B-58FF-3357-E0E11A3CA017}"/>
          </ac:spMkLst>
        </pc:spChg>
        <pc:spChg chg="mod">
          <ac:chgData name="Nacho Cabanes" userId="9782b9fce30d839c" providerId="LiveId" clId="{A8BD6C73-E14F-4867-AD1D-59BDC4FE65AA}" dt="2022-07-16T21:16:11.408" v="3252" actId="790"/>
          <ac:spMkLst>
            <pc:docMk/>
            <pc:sldMk cId="2383545801" sldId="381"/>
            <ac:spMk id="5" creationId="{C641AA23-5E01-53A3-EB71-94915ECF25B2}"/>
          </ac:spMkLst>
        </pc:spChg>
      </pc:sldChg>
      <pc:sldChg chg="modSp add mod ord modAnim">
        <pc:chgData name="Nacho Cabanes" userId="9782b9fce30d839c" providerId="LiveId" clId="{A8BD6C73-E14F-4867-AD1D-59BDC4FE65AA}" dt="2022-07-17T09:03:51.988" v="3300"/>
        <pc:sldMkLst>
          <pc:docMk/>
          <pc:sldMk cId="2139550988" sldId="382"/>
        </pc:sldMkLst>
        <pc:spChg chg="mod">
          <ac:chgData name="Nacho Cabanes" userId="9782b9fce30d839c" providerId="LiveId" clId="{A8BD6C73-E14F-4867-AD1D-59BDC4FE65AA}" dt="2022-07-16T21:16:00.804" v="3251" actId="790"/>
          <ac:spMkLst>
            <pc:docMk/>
            <pc:sldMk cId="2139550988" sldId="382"/>
            <ac:spMk id="5" creationId="{C641AA23-5E01-53A3-EB71-94915ECF25B2}"/>
          </ac:spMkLst>
        </pc:spChg>
      </pc:sldChg>
      <pc:sldChg chg="addSp delSp modSp add mod">
        <pc:chgData name="Nacho Cabanes" userId="9782b9fce30d839c" providerId="LiveId" clId="{A8BD6C73-E14F-4867-AD1D-59BDC4FE65AA}" dt="2022-07-18T14:26:32.895" v="4057"/>
        <pc:sldMkLst>
          <pc:docMk/>
          <pc:sldMk cId="222014308" sldId="383"/>
        </pc:sldMkLst>
        <pc:spChg chg="mod">
          <ac:chgData name="Nacho Cabanes" userId="9782b9fce30d839c" providerId="LiveId" clId="{A8BD6C73-E14F-4867-AD1D-59BDC4FE65AA}" dt="2022-07-18T14:24:49.880" v="4046" actId="20577"/>
          <ac:spMkLst>
            <pc:docMk/>
            <pc:sldMk cId="222014308" sldId="383"/>
            <ac:spMk id="4" creationId="{2A51979F-201B-58FF-3357-E0E11A3CA017}"/>
          </ac:spMkLst>
        </pc:spChg>
        <pc:spChg chg="mod">
          <ac:chgData name="Nacho Cabanes" userId="9782b9fce30d839c" providerId="LiveId" clId="{A8BD6C73-E14F-4867-AD1D-59BDC4FE65AA}" dt="2022-07-18T14:26:32.895" v="4057"/>
          <ac:spMkLst>
            <pc:docMk/>
            <pc:sldMk cId="222014308" sldId="383"/>
            <ac:spMk id="9" creationId="{42E3CC7D-FE96-778D-932C-6E7A6999070E}"/>
          </ac:spMkLst>
        </pc:spChg>
        <pc:picChg chg="add mod">
          <ac:chgData name="Nacho Cabanes" userId="9782b9fce30d839c" providerId="LiveId" clId="{A8BD6C73-E14F-4867-AD1D-59BDC4FE65AA}" dt="2022-07-18T14:26:14.600" v="4056" actId="1076"/>
          <ac:picMkLst>
            <pc:docMk/>
            <pc:sldMk cId="222014308" sldId="383"/>
            <ac:picMk id="3" creationId="{A7C8DD45-8DB3-4EED-A9CE-B03A13262033}"/>
          </ac:picMkLst>
        </pc:picChg>
        <pc:picChg chg="del">
          <ac:chgData name="Nacho Cabanes" userId="9782b9fce30d839c" providerId="LiveId" clId="{A8BD6C73-E14F-4867-AD1D-59BDC4FE65AA}" dt="2022-07-18T14:26:06.675" v="4053" actId="478"/>
          <ac:picMkLst>
            <pc:docMk/>
            <pc:sldMk cId="222014308" sldId="383"/>
            <ac:picMk id="7" creationId="{877A6772-009B-04D2-C02C-044D22BFF712}"/>
          </ac:picMkLst>
        </pc:picChg>
        <pc:picChg chg="del">
          <ac:chgData name="Nacho Cabanes" userId="9782b9fce30d839c" providerId="LiveId" clId="{A8BD6C73-E14F-4867-AD1D-59BDC4FE65AA}" dt="2022-07-16T07:23:00.997" v="1805" actId="478"/>
          <ac:picMkLst>
            <pc:docMk/>
            <pc:sldMk cId="222014308" sldId="383"/>
            <ac:picMk id="8" creationId="{902B0DE9-B937-7C9E-8319-AA74E16991F5}"/>
          </ac:picMkLst>
        </pc:picChg>
      </pc:sldChg>
      <pc:sldChg chg="modSp add del mod modAnim">
        <pc:chgData name="Nacho Cabanes" userId="9782b9fce30d839c" providerId="LiveId" clId="{A8BD6C73-E14F-4867-AD1D-59BDC4FE65AA}" dt="2022-07-17T09:05:16.997" v="3305" actId="47"/>
        <pc:sldMkLst>
          <pc:docMk/>
          <pc:sldMk cId="204334062" sldId="384"/>
        </pc:sldMkLst>
        <pc:spChg chg="mod">
          <ac:chgData name="Nacho Cabanes" userId="9782b9fce30d839c" providerId="LiveId" clId="{A8BD6C73-E14F-4867-AD1D-59BDC4FE65AA}" dt="2022-07-16T21:16:22.138" v="3253" actId="790"/>
          <ac:spMkLst>
            <pc:docMk/>
            <pc:sldMk cId="204334062" sldId="384"/>
            <ac:spMk id="5" creationId="{C641AA23-5E01-53A3-EB71-94915ECF25B2}"/>
          </ac:spMkLst>
        </pc:spChg>
      </pc:sldChg>
      <pc:sldChg chg="addSp modSp add mod modAnim">
        <pc:chgData name="Nacho Cabanes" userId="9782b9fce30d839c" providerId="LiveId" clId="{A8BD6C73-E14F-4867-AD1D-59BDC4FE65AA}" dt="2022-07-18T14:29:25.999" v="4090"/>
        <pc:sldMkLst>
          <pc:docMk/>
          <pc:sldMk cId="2527791157" sldId="385"/>
        </pc:sldMkLst>
        <pc:spChg chg="mod">
          <ac:chgData name="Nacho Cabanes" userId="9782b9fce30d839c" providerId="LiveId" clId="{A8BD6C73-E14F-4867-AD1D-59BDC4FE65AA}" dt="2022-07-18T14:29:03.100" v="4083" actId="20577"/>
          <ac:spMkLst>
            <pc:docMk/>
            <pc:sldMk cId="2527791157" sldId="385"/>
            <ac:spMk id="4" creationId="{2A51979F-201B-58FF-3357-E0E11A3CA017}"/>
          </ac:spMkLst>
        </pc:spChg>
        <pc:spChg chg="mod">
          <ac:chgData name="Nacho Cabanes" userId="9782b9fce30d839c" providerId="LiveId" clId="{A8BD6C73-E14F-4867-AD1D-59BDC4FE65AA}" dt="2022-07-18T14:29:14.747" v="4089" actId="27636"/>
          <ac:spMkLst>
            <pc:docMk/>
            <pc:sldMk cId="2527791157" sldId="385"/>
            <ac:spMk id="5" creationId="{C641AA23-5E01-53A3-EB71-94915ECF25B2}"/>
          </ac:spMkLst>
        </pc:spChg>
        <pc:picChg chg="add mod">
          <ac:chgData name="Nacho Cabanes" userId="9782b9fce30d839c" providerId="LiveId" clId="{A8BD6C73-E14F-4867-AD1D-59BDC4FE65AA}" dt="2022-07-16T08:33:12.176" v="2031" actId="1076"/>
          <ac:picMkLst>
            <pc:docMk/>
            <pc:sldMk cId="2527791157" sldId="385"/>
            <ac:picMk id="6" creationId="{56155598-2014-C21E-B315-726611E856ED}"/>
          </ac:picMkLst>
        </pc:picChg>
      </pc:sldChg>
      <pc:sldChg chg="addSp modSp add mod ord">
        <pc:chgData name="Nacho Cabanes" userId="9782b9fce30d839c" providerId="LiveId" clId="{A8BD6C73-E14F-4867-AD1D-59BDC4FE65AA}" dt="2022-07-18T14:30:59.361" v="4142" actId="27636"/>
        <pc:sldMkLst>
          <pc:docMk/>
          <pc:sldMk cId="2697385212" sldId="386"/>
        </pc:sldMkLst>
        <pc:spChg chg="mod">
          <ac:chgData name="Nacho Cabanes" userId="9782b9fce30d839c" providerId="LiveId" clId="{A8BD6C73-E14F-4867-AD1D-59BDC4FE65AA}" dt="2022-07-18T14:29:37.889" v="4097" actId="20577"/>
          <ac:spMkLst>
            <pc:docMk/>
            <pc:sldMk cId="2697385212" sldId="386"/>
            <ac:spMk id="4" creationId="{2A51979F-201B-58FF-3357-E0E11A3CA017}"/>
          </ac:spMkLst>
        </pc:spChg>
        <pc:spChg chg="mod">
          <ac:chgData name="Nacho Cabanes" userId="9782b9fce30d839c" providerId="LiveId" clId="{A8BD6C73-E14F-4867-AD1D-59BDC4FE65AA}" dt="2022-07-18T14:30:59.361" v="4142" actId="27636"/>
          <ac:spMkLst>
            <pc:docMk/>
            <pc:sldMk cId="2697385212" sldId="386"/>
            <ac:spMk id="5" creationId="{C641AA23-5E01-53A3-EB71-94915ECF25B2}"/>
          </ac:spMkLst>
        </pc:spChg>
        <pc:picChg chg="add mod">
          <ac:chgData name="Nacho Cabanes" userId="9782b9fce30d839c" providerId="LiveId" clId="{A8BD6C73-E14F-4867-AD1D-59BDC4FE65AA}" dt="2022-07-16T08:31:30.437" v="2017" actId="1076"/>
          <ac:picMkLst>
            <pc:docMk/>
            <pc:sldMk cId="2697385212" sldId="386"/>
            <ac:picMk id="6" creationId="{F29224EE-AA9C-EBA0-73B4-9BAAF648F762}"/>
          </ac:picMkLst>
        </pc:picChg>
      </pc:sldChg>
      <pc:sldChg chg="addSp modSp add mod ord">
        <pc:chgData name="Nacho Cabanes" userId="9782b9fce30d839c" providerId="LiveId" clId="{A8BD6C73-E14F-4867-AD1D-59BDC4FE65AA}" dt="2022-07-18T14:32:12.857" v="4165" actId="20577"/>
        <pc:sldMkLst>
          <pc:docMk/>
          <pc:sldMk cId="642628336" sldId="387"/>
        </pc:sldMkLst>
        <pc:spChg chg="mod">
          <ac:chgData name="Nacho Cabanes" userId="9782b9fce30d839c" providerId="LiveId" clId="{A8BD6C73-E14F-4867-AD1D-59BDC4FE65AA}" dt="2022-07-18T14:32:12.857" v="4165" actId="20577"/>
          <ac:spMkLst>
            <pc:docMk/>
            <pc:sldMk cId="642628336" sldId="387"/>
            <ac:spMk id="4" creationId="{2A51979F-201B-58FF-3357-E0E11A3CA017}"/>
          </ac:spMkLst>
        </pc:spChg>
        <pc:spChg chg="mod">
          <ac:chgData name="Nacho Cabanes" userId="9782b9fce30d839c" providerId="LiveId" clId="{A8BD6C73-E14F-4867-AD1D-59BDC4FE65AA}" dt="2022-07-18T14:32:05.447" v="4158" actId="20577"/>
          <ac:spMkLst>
            <pc:docMk/>
            <pc:sldMk cId="642628336" sldId="387"/>
            <ac:spMk id="5" creationId="{C641AA23-5E01-53A3-EB71-94915ECF25B2}"/>
          </ac:spMkLst>
        </pc:spChg>
        <pc:picChg chg="add mod">
          <ac:chgData name="Nacho Cabanes" userId="9782b9fce30d839c" providerId="LiveId" clId="{A8BD6C73-E14F-4867-AD1D-59BDC4FE65AA}" dt="2022-07-16T08:31:09.893" v="2013" actId="1076"/>
          <ac:picMkLst>
            <pc:docMk/>
            <pc:sldMk cId="642628336" sldId="387"/>
            <ac:picMk id="6" creationId="{99DDAE2C-9649-69C6-904E-CA988AAB636C}"/>
          </ac:picMkLst>
        </pc:picChg>
      </pc:sldChg>
      <pc:sldChg chg="addSp delSp modSp add mod ord">
        <pc:chgData name="Nacho Cabanes" userId="9782b9fce30d839c" providerId="LiveId" clId="{A8BD6C73-E14F-4867-AD1D-59BDC4FE65AA}" dt="2022-07-18T14:32:45.723" v="4175" actId="20577"/>
        <pc:sldMkLst>
          <pc:docMk/>
          <pc:sldMk cId="1466269617" sldId="388"/>
        </pc:sldMkLst>
        <pc:spChg chg="add del mod">
          <ac:chgData name="Nacho Cabanes" userId="9782b9fce30d839c" providerId="LiveId" clId="{A8BD6C73-E14F-4867-AD1D-59BDC4FE65AA}" dt="2022-07-16T08:30:22.254" v="2003" actId="478"/>
          <ac:spMkLst>
            <pc:docMk/>
            <pc:sldMk cId="1466269617" sldId="388"/>
            <ac:spMk id="3" creationId="{E9BFFF35-54ED-9A59-1D04-A2174E6FCAD6}"/>
          </ac:spMkLst>
        </pc:spChg>
        <pc:spChg chg="mod">
          <ac:chgData name="Nacho Cabanes" userId="9782b9fce30d839c" providerId="LiveId" clId="{A8BD6C73-E14F-4867-AD1D-59BDC4FE65AA}" dt="2022-07-18T14:32:45.723" v="4175" actId="20577"/>
          <ac:spMkLst>
            <pc:docMk/>
            <pc:sldMk cId="1466269617" sldId="388"/>
            <ac:spMk id="4" creationId="{2A51979F-201B-58FF-3357-E0E11A3CA017}"/>
          </ac:spMkLst>
        </pc:spChg>
        <pc:spChg chg="del">
          <ac:chgData name="Nacho Cabanes" userId="9782b9fce30d839c" providerId="LiveId" clId="{A8BD6C73-E14F-4867-AD1D-59BDC4FE65AA}" dt="2022-07-16T08:30:19.488" v="2002" actId="478"/>
          <ac:spMkLst>
            <pc:docMk/>
            <pc:sldMk cId="1466269617" sldId="388"/>
            <ac:spMk id="5" creationId="{C641AA23-5E01-53A3-EB71-94915ECF25B2}"/>
          </ac:spMkLst>
        </pc:spChg>
        <pc:spChg chg="add mod">
          <ac:chgData name="Nacho Cabanes" userId="9782b9fce30d839c" providerId="LiveId" clId="{A8BD6C73-E14F-4867-AD1D-59BDC4FE65AA}" dt="2022-07-16T08:30:25.987" v="2005" actId="1076"/>
          <ac:spMkLst>
            <pc:docMk/>
            <pc:sldMk cId="1466269617" sldId="388"/>
            <ac:spMk id="7" creationId="{A4C46B14-7465-9958-6BFC-2DD679EF0F55}"/>
          </ac:spMkLst>
        </pc:spChg>
      </pc:sldChg>
      <pc:sldChg chg="addSp delSp modSp add mod ord">
        <pc:chgData name="Nacho Cabanes" userId="9782b9fce30d839c" providerId="LiveId" clId="{A8BD6C73-E14F-4867-AD1D-59BDC4FE65AA}" dt="2022-07-16T21:17:54.440" v="3264" actId="790"/>
        <pc:sldMkLst>
          <pc:docMk/>
          <pc:sldMk cId="3389945288" sldId="389"/>
        </pc:sldMkLst>
        <pc:spChg chg="add del mod">
          <ac:chgData name="Nacho Cabanes" userId="9782b9fce30d839c" providerId="LiveId" clId="{A8BD6C73-E14F-4867-AD1D-59BDC4FE65AA}" dt="2022-07-16T08:29:43.214" v="1996" actId="478"/>
          <ac:spMkLst>
            <pc:docMk/>
            <pc:sldMk cId="3389945288" sldId="389"/>
            <ac:spMk id="3" creationId="{012E872E-3854-D036-CEAC-F65681899107}"/>
          </ac:spMkLst>
        </pc:spChg>
        <pc:spChg chg="mod">
          <ac:chgData name="Nacho Cabanes" userId="9782b9fce30d839c" providerId="LiveId" clId="{A8BD6C73-E14F-4867-AD1D-59BDC4FE65AA}" dt="2022-07-16T21:17:54.440" v="3264" actId="790"/>
          <ac:spMkLst>
            <pc:docMk/>
            <pc:sldMk cId="3389945288" sldId="389"/>
            <ac:spMk id="4" creationId="{2A51979F-201B-58FF-3357-E0E11A3CA017}"/>
          </ac:spMkLst>
        </pc:spChg>
        <pc:spChg chg="del">
          <ac:chgData name="Nacho Cabanes" userId="9782b9fce30d839c" providerId="LiveId" clId="{A8BD6C73-E14F-4867-AD1D-59BDC4FE65AA}" dt="2022-07-16T08:29:41.697" v="1995" actId="478"/>
          <ac:spMkLst>
            <pc:docMk/>
            <pc:sldMk cId="3389945288" sldId="389"/>
            <ac:spMk id="5" creationId="{C641AA23-5E01-53A3-EB71-94915ECF25B2}"/>
          </ac:spMkLst>
        </pc:spChg>
        <pc:spChg chg="add mod">
          <ac:chgData name="Nacho Cabanes" userId="9782b9fce30d839c" providerId="LiveId" clId="{A8BD6C73-E14F-4867-AD1D-59BDC4FE65AA}" dt="2022-07-16T08:29:53.010" v="1999" actId="1076"/>
          <ac:spMkLst>
            <pc:docMk/>
            <pc:sldMk cId="3389945288" sldId="389"/>
            <ac:spMk id="7" creationId="{A8BAC06C-F153-2AD0-87AE-C1087E98A3E2}"/>
          </ac:spMkLst>
        </pc:spChg>
      </pc:sldChg>
      <pc:sldChg chg="addSp modSp add mod ord modAnim">
        <pc:chgData name="Nacho Cabanes" userId="9782b9fce30d839c" providerId="LiveId" clId="{A8BD6C73-E14F-4867-AD1D-59BDC4FE65AA}" dt="2022-07-18T14:42:46.314" v="4217" actId="6549"/>
        <pc:sldMkLst>
          <pc:docMk/>
          <pc:sldMk cId="2582651233" sldId="390"/>
        </pc:sldMkLst>
        <pc:spChg chg="mod">
          <ac:chgData name="Nacho Cabanes" userId="9782b9fce30d839c" providerId="LiveId" clId="{A8BD6C73-E14F-4867-AD1D-59BDC4FE65AA}" dt="2022-07-18T14:33:06.471" v="4178" actId="20577"/>
          <ac:spMkLst>
            <pc:docMk/>
            <pc:sldMk cId="2582651233" sldId="390"/>
            <ac:spMk id="4" creationId="{2A51979F-201B-58FF-3357-E0E11A3CA017}"/>
          </ac:spMkLst>
        </pc:spChg>
        <pc:spChg chg="mod">
          <ac:chgData name="Nacho Cabanes" userId="9782b9fce30d839c" providerId="LiveId" clId="{A8BD6C73-E14F-4867-AD1D-59BDC4FE65AA}" dt="2022-07-18T14:42:46.314" v="4217" actId="6549"/>
          <ac:spMkLst>
            <pc:docMk/>
            <pc:sldMk cId="2582651233" sldId="390"/>
            <ac:spMk id="5" creationId="{C641AA23-5E01-53A3-EB71-94915ECF25B2}"/>
          </ac:spMkLst>
        </pc:spChg>
        <pc:picChg chg="add mod">
          <ac:chgData name="Nacho Cabanes" userId="9782b9fce30d839c" providerId="LiveId" clId="{A8BD6C73-E14F-4867-AD1D-59BDC4FE65AA}" dt="2022-07-18T14:33:32.787" v="4183" actId="1076"/>
          <ac:picMkLst>
            <pc:docMk/>
            <pc:sldMk cId="2582651233" sldId="390"/>
            <ac:picMk id="6" creationId="{1D4CE694-1860-FA30-DBC8-E09563C8E953}"/>
          </ac:picMkLst>
        </pc:picChg>
      </pc:sldChg>
      <pc:sldChg chg="modSp add mod ord modAnim">
        <pc:chgData name="Nacho Cabanes" userId="9782b9fce30d839c" providerId="LiveId" clId="{A8BD6C73-E14F-4867-AD1D-59BDC4FE65AA}" dt="2022-07-18T15:57:23.711" v="4314" actId="27636"/>
        <pc:sldMkLst>
          <pc:docMk/>
          <pc:sldMk cId="358754848" sldId="391"/>
        </pc:sldMkLst>
        <pc:spChg chg="mod">
          <ac:chgData name="Nacho Cabanes" userId="9782b9fce30d839c" providerId="LiveId" clId="{A8BD6C73-E14F-4867-AD1D-59BDC4FE65AA}" dt="2022-07-18T14:35:14.539" v="4198" actId="20577"/>
          <ac:spMkLst>
            <pc:docMk/>
            <pc:sldMk cId="358754848" sldId="391"/>
            <ac:spMk id="4" creationId="{2A51979F-201B-58FF-3357-E0E11A3CA017}"/>
          </ac:spMkLst>
        </pc:spChg>
        <pc:spChg chg="mod">
          <ac:chgData name="Nacho Cabanes" userId="9782b9fce30d839c" providerId="LiveId" clId="{A8BD6C73-E14F-4867-AD1D-59BDC4FE65AA}" dt="2022-07-18T15:57:23.711" v="4314" actId="27636"/>
          <ac:spMkLst>
            <pc:docMk/>
            <pc:sldMk cId="358754848" sldId="391"/>
            <ac:spMk id="5" creationId="{C641AA23-5E01-53A3-EB71-94915ECF25B2}"/>
          </ac:spMkLst>
        </pc:spChg>
      </pc:sldChg>
      <pc:sldChg chg="modSp add mod ord modAnim">
        <pc:chgData name="Nacho Cabanes" userId="9782b9fce30d839c" providerId="LiveId" clId="{A8BD6C73-E14F-4867-AD1D-59BDC4FE65AA}" dt="2022-07-18T16:30:03.788" v="4345" actId="5793"/>
        <pc:sldMkLst>
          <pc:docMk/>
          <pc:sldMk cId="3945316105" sldId="392"/>
        </pc:sldMkLst>
        <pc:spChg chg="mod">
          <ac:chgData name="Nacho Cabanes" userId="9782b9fce30d839c" providerId="LiveId" clId="{A8BD6C73-E14F-4867-AD1D-59BDC4FE65AA}" dt="2022-07-18T14:35:28.278" v="4204" actId="20577"/>
          <ac:spMkLst>
            <pc:docMk/>
            <pc:sldMk cId="3945316105" sldId="392"/>
            <ac:spMk id="4" creationId="{2A51979F-201B-58FF-3357-E0E11A3CA017}"/>
          </ac:spMkLst>
        </pc:spChg>
        <pc:spChg chg="mod">
          <ac:chgData name="Nacho Cabanes" userId="9782b9fce30d839c" providerId="LiveId" clId="{A8BD6C73-E14F-4867-AD1D-59BDC4FE65AA}" dt="2022-07-18T16:30:03.788" v="4345" actId="5793"/>
          <ac:spMkLst>
            <pc:docMk/>
            <pc:sldMk cId="3945316105" sldId="392"/>
            <ac:spMk id="5" creationId="{C641AA23-5E01-53A3-EB71-94915ECF25B2}"/>
          </ac:spMkLst>
        </pc:spChg>
      </pc:sldChg>
      <pc:sldChg chg="modSp add mod ord modAnim">
        <pc:chgData name="Nacho Cabanes" userId="9782b9fce30d839c" providerId="LiveId" clId="{A8BD6C73-E14F-4867-AD1D-59BDC4FE65AA}" dt="2022-07-18T16:32:57.254" v="4419" actId="27636"/>
        <pc:sldMkLst>
          <pc:docMk/>
          <pc:sldMk cId="2901531474" sldId="393"/>
        </pc:sldMkLst>
        <pc:spChg chg="mod">
          <ac:chgData name="Nacho Cabanes" userId="9782b9fce30d839c" providerId="LiveId" clId="{A8BD6C73-E14F-4867-AD1D-59BDC4FE65AA}" dt="2022-07-18T14:35:32.161" v="4209" actId="20577"/>
          <ac:spMkLst>
            <pc:docMk/>
            <pc:sldMk cId="2901531474" sldId="393"/>
            <ac:spMk id="4" creationId="{2A51979F-201B-58FF-3357-E0E11A3CA017}"/>
          </ac:spMkLst>
        </pc:spChg>
        <pc:spChg chg="mod">
          <ac:chgData name="Nacho Cabanes" userId="9782b9fce30d839c" providerId="LiveId" clId="{A8BD6C73-E14F-4867-AD1D-59BDC4FE65AA}" dt="2022-07-18T16:32:57.254" v="4419" actId="27636"/>
          <ac:spMkLst>
            <pc:docMk/>
            <pc:sldMk cId="2901531474" sldId="393"/>
            <ac:spMk id="5" creationId="{C641AA23-5E01-53A3-EB71-94915ECF25B2}"/>
          </ac:spMkLst>
        </pc:spChg>
      </pc:sldChg>
      <pc:sldChg chg="modSp add mod ord modAnim">
        <pc:chgData name="Nacho Cabanes" userId="9782b9fce30d839c" providerId="LiveId" clId="{A8BD6C73-E14F-4867-AD1D-59BDC4FE65AA}" dt="2022-07-18T16:33:49.743" v="4433" actId="6549"/>
        <pc:sldMkLst>
          <pc:docMk/>
          <pc:sldMk cId="113476674" sldId="394"/>
        </pc:sldMkLst>
        <pc:spChg chg="mod">
          <ac:chgData name="Nacho Cabanes" userId="9782b9fce30d839c" providerId="LiveId" clId="{A8BD6C73-E14F-4867-AD1D-59BDC4FE65AA}" dt="2022-07-18T14:35:37.203" v="4214" actId="20577"/>
          <ac:spMkLst>
            <pc:docMk/>
            <pc:sldMk cId="113476674" sldId="394"/>
            <ac:spMk id="4" creationId="{2A51979F-201B-58FF-3357-E0E11A3CA017}"/>
          </ac:spMkLst>
        </pc:spChg>
        <pc:spChg chg="mod">
          <ac:chgData name="Nacho Cabanes" userId="9782b9fce30d839c" providerId="LiveId" clId="{A8BD6C73-E14F-4867-AD1D-59BDC4FE65AA}" dt="2022-07-18T16:33:49.743" v="4433" actId="6549"/>
          <ac:spMkLst>
            <pc:docMk/>
            <pc:sldMk cId="113476674" sldId="394"/>
            <ac:spMk id="5" creationId="{C641AA23-5E01-53A3-EB71-94915ECF25B2}"/>
          </ac:spMkLst>
        </pc:spChg>
      </pc:sldChg>
      <pc:sldChg chg="modSp add mod ord modAnim">
        <pc:chgData name="Nacho Cabanes" userId="9782b9fce30d839c" providerId="LiveId" clId="{A8BD6C73-E14F-4867-AD1D-59BDC4FE65AA}" dt="2022-07-20T15:24:47.297" v="5102" actId="6549"/>
        <pc:sldMkLst>
          <pc:docMk/>
          <pc:sldMk cId="4007952414" sldId="395"/>
        </pc:sldMkLst>
        <pc:spChg chg="mod">
          <ac:chgData name="Nacho Cabanes" userId="9782b9fce30d839c" providerId="LiveId" clId="{A8BD6C73-E14F-4867-AD1D-59BDC4FE65AA}" dt="2022-07-18T16:35:09.289" v="4471" actId="20577"/>
          <ac:spMkLst>
            <pc:docMk/>
            <pc:sldMk cId="4007952414" sldId="395"/>
            <ac:spMk id="4" creationId="{2A51979F-201B-58FF-3357-E0E11A3CA017}"/>
          </ac:spMkLst>
        </pc:spChg>
        <pc:spChg chg="mod">
          <ac:chgData name="Nacho Cabanes" userId="9782b9fce30d839c" providerId="LiveId" clId="{A8BD6C73-E14F-4867-AD1D-59BDC4FE65AA}" dt="2022-07-20T15:24:47.297" v="5102" actId="6549"/>
          <ac:spMkLst>
            <pc:docMk/>
            <pc:sldMk cId="4007952414" sldId="395"/>
            <ac:spMk id="5" creationId="{C641AA23-5E01-53A3-EB71-94915ECF25B2}"/>
          </ac:spMkLst>
        </pc:spChg>
      </pc:sldChg>
      <pc:sldChg chg="addSp delSp modSp add mod ord modAnim">
        <pc:chgData name="Nacho Cabanes" userId="9782b9fce30d839c" providerId="LiveId" clId="{A8BD6C73-E14F-4867-AD1D-59BDC4FE65AA}" dt="2022-07-18T16:35:00.540" v="4469" actId="1076"/>
        <pc:sldMkLst>
          <pc:docMk/>
          <pc:sldMk cId="294211558" sldId="396"/>
        </pc:sldMkLst>
        <pc:spChg chg="add del mod">
          <ac:chgData name="Nacho Cabanes" userId="9782b9fce30d839c" providerId="LiveId" clId="{A8BD6C73-E14F-4867-AD1D-59BDC4FE65AA}" dt="2022-07-16T08:21:38.340" v="1934" actId="478"/>
          <ac:spMkLst>
            <pc:docMk/>
            <pc:sldMk cId="294211558" sldId="396"/>
            <ac:spMk id="3" creationId="{72F7772E-7443-0FC8-1BB2-9F3BEBB86753}"/>
          </ac:spMkLst>
        </pc:spChg>
        <pc:spChg chg="mod">
          <ac:chgData name="Nacho Cabanes" userId="9782b9fce30d839c" providerId="LiveId" clId="{A8BD6C73-E14F-4867-AD1D-59BDC4FE65AA}" dt="2022-07-18T16:34:45.651" v="4465" actId="20577"/>
          <ac:spMkLst>
            <pc:docMk/>
            <pc:sldMk cId="294211558" sldId="396"/>
            <ac:spMk id="4" creationId="{2A51979F-201B-58FF-3357-E0E11A3CA017}"/>
          </ac:spMkLst>
        </pc:spChg>
        <pc:spChg chg="del">
          <ac:chgData name="Nacho Cabanes" userId="9782b9fce30d839c" providerId="LiveId" clId="{A8BD6C73-E14F-4867-AD1D-59BDC4FE65AA}" dt="2022-07-16T08:21:36.211" v="1933" actId="478"/>
          <ac:spMkLst>
            <pc:docMk/>
            <pc:sldMk cId="294211558" sldId="396"/>
            <ac:spMk id="5" creationId="{C641AA23-5E01-53A3-EB71-94915ECF25B2}"/>
          </ac:spMkLst>
        </pc:spChg>
        <pc:spChg chg="add mod ord">
          <ac:chgData name="Nacho Cabanes" userId="9782b9fce30d839c" providerId="LiveId" clId="{A8BD6C73-E14F-4867-AD1D-59BDC4FE65AA}" dt="2022-07-18T16:35:00.540" v="4469" actId="1076"/>
          <ac:spMkLst>
            <pc:docMk/>
            <pc:sldMk cId="294211558" sldId="396"/>
            <ac:spMk id="7" creationId="{F0DAD187-C54B-6698-EC86-3AC806383565}"/>
          </ac:spMkLst>
        </pc:spChg>
      </pc:sldChg>
      <pc:sldChg chg="addSp modSp add mod ord modAnim">
        <pc:chgData name="Nacho Cabanes" userId="9782b9fce30d839c" providerId="LiveId" clId="{A8BD6C73-E14F-4867-AD1D-59BDC4FE65AA}" dt="2022-07-18T16:37:55.395" v="4508" actId="14100"/>
        <pc:sldMkLst>
          <pc:docMk/>
          <pc:sldMk cId="1094893111" sldId="397"/>
        </pc:sldMkLst>
        <pc:spChg chg="mod">
          <ac:chgData name="Nacho Cabanes" userId="9782b9fce30d839c" providerId="LiveId" clId="{A8BD6C73-E14F-4867-AD1D-59BDC4FE65AA}" dt="2022-07-18T16:37:32.793" v="4496" actId="20577"/>
          <ac:spMkLst>
            <pc:docMk/>
            <pc:sldMk cId="1094893111" sldId="397"/>
            <ac:spMk id="4" creationId="{2A51979F-201B-58FF-3357-E0E11A3CA017}"/>
          </ac:spMkLst>
        </pc:spChg>
        <pc:spChg chg="mod">
          <ac:chgData name="Nacho Cabanes" userId="9782b9fce30d839c" providerId="LiveId" clId="{A8BD6C73-E14F-4867-AD1D-59BDC4FE65AA}" dt="2022-07-18T16:37:50.841" v="4506" actId="27636"/>
          <ac:spMkLst>
            <pc:docMk/>
            <pc:sldMk cId="1094893111" sldId="397"/>
            <ac:spMk id="5" creationId="{C641AA23-5E01-53A3-EB71-94915ECF25B2}"/>
          </ac:spMkLst>
        </pc:spChg>
        <pc:spChg chg="add mod">
          <ac:chgData name="Nacho Cabanes" userId="9782b9fce30d839c" providerId="LiveId" clId="{A8BD6C73-E14F-4867-AD1D-59BDC4FE65AA}" dt="2022-07-18T16:37:55.395" v="4508" actId="14100"/>
          <ac:spMkLst>
            <pc:docMk/>
            <pc:sldMk cId="1094893111" sldId="397"/>
            <ac:spMk id="6" creationId="{BCFF1673-22C8-C26E-F4F3-0286D55697AF}"/>
          </ac:spMkLst>
        </pc:spChg>
      </pc:sldChg>
      <pc:sldChg chg="modSp add mod ord modAnim">
        <pc:chgData name="Nacho Cabanes" userId="9782b9fce30d839c" providerId="LiveId" clId="{A8BD6C73-E14F-4867-AD1D-59BDC4FE65AA}" dt="2022-07-18T16:39:53.774" v="4561" actId="255"/>
        <pc:sldMkLst>
          <pc:docMk/>
          <pc:sldMk cId="3159229581" sldId="398"/>
        </pc:sldMkLst>
        <pc:spChg chg="mod">
          <ac:chgData name="Nacho Cabanes" userId="9782b9fce30d839c" providerId="LiveId" clId="{A8BD6C73-E14F-4867-AD1D-59BDC4FE65AA}" dt="2022-07-18T16:38:25.412" v="4513" actId="20577"/>
          <ac:spMkLst>
            <pc:docMk/>
            <pc:sldMk cId="3159229581" sldId="398"/>
            <ac:spMk id="4" creationId="{2A51979F-201B-58FF-3357-E0E11A3CA017}"/>
          </ac:spMkLst>
        </pc:spChg>
        <pc:spChg chg="mod">
          <ac:chgData name="Nacho Cabanes" userId="9782b9fce30d839c" providerId="LiveId" clId="{A8BD6C73-E14F-4867-AD1D-59BDC4FE65AA}" dt="2022-07-18T16:39:53.774" v="4561" actId="255"/>
          <ac:spMkLst>
            <pc:docMk/>
            <pc:sldMk cId="3159229581" sldId="398"/>
            <ac:spMk id="5" creationId="{C641AA23-5E01-53A3-EB71-94915ECF25B2}"/>
          </ac:spMkLst>
        </pc:spChg>
      </pc:sldChg>
      <pc:sldChg chg="modSp add del mod ord modAnim">
        <pc:chgData name="Nacho Cabanes" userId="9782b9fce30d839c" providerId="LiveId" clId="{A8BD6C73-E14F-4867-AD1D-59BDC4FE65AA}" dt="2022-07-20T15:47:49.784" v="5531" actId="47"/>
        <pc:sldMkLst>
          <pc:docMk/>
          <pc:sldMk cId="3648302227" sldId="399"/>
        </pc:sldMkLst>
        <pc:spChg chg="mod">
          <ac:chgData name="Nacho Cabanes" userId="9782b9fce30d839c" providerId="LiveId" clId="{A8BD6C73-E14F-4867-AD1D-59BDC4FE65AA}" dt="2022-07-16T21:19:16.144" v="3275" actId="790"/>
          <ac:spMkLst>
            <pc:docMk/>
            <pc:sldMk cId="3648302227" sldId="399"/>
            <ac:spMk id="4" creationId="{2A51979F-201B-58FF-3357-E0E11A3CA017}"/>
          </ac:spMkLst>
        </pc:spChg>
        <pc:spChg chg="mod">
          <ac:chgData name="Nacho Cabanes" userId="9782b9fce30d839c" providerId="LiveId" clId="{A8BD6C73-E14F-4867-AD1D-59BDC4FE65AA}" dt="2022-07-18T16:44:37.071" v="4602" actId="255"/>
          <ac:spMkLst>
            <pc:docMk/>
            <pc:sldMk cId="3648302227" sldId="399"/>
            <ac:spMk id="5" creationId="{C641AA23-5E01-53A3-EB71-94915ECF25B2}"/>
          </ac:spMkLst>
        </pc:spChg>
      </pc:sldChg>
      <pc:sldChg chg="modSp add mod ord modAnim">
        <pc:chgData name="Nacho Cabanes" userId="9782b9fce30d839c" providerId="LiveId" clId="{A8BD6C73-E14F-4867-AD1D-59BDC4FE65AA}" dt="2022-07-20T15:48:36.635" v="5562" actId="20577"/>
        <pc:sldMkLst>
          <pc:docMk/>
          <pc:sldMk cId="2112968694" sldId="400"/>
        </pc:sldMkLst>
        <pc:spChg chg="mod">
          <ac:chgData name="Nacho Cabanes" userId="9782b9fce30d839c" providerId="LiveId" clId="{A8BD6C73-E14F-4867-AD1D-59BDC4FE65AA}" dt="2022-07-20T15:48:36.635" v="5562" actId="20577"/>
          <ac:spMkLst>
            <pc:docMk/>
            <pc:sldMk cId="2112968694" sldId="400"/>
            <ac:spMk id="4" creationId="{2A51979F-201B-58FF-3357-E0E11A3CA017}"/>
          </ac:spMkLst>
        </pc:spChg>
        <pc:spChg chg="mod">
          <ac:chgData name="Nacho Cabanes" userId="9782b9fce30d839c" providerId="LiveId" clId="{A8BD6C73-E14F-4867-AD1D-59BDC4FE65AA}" dt="2022-07-18T16:42:56.991" v="4582" actId="6549"/>
          <ac:spMkLst>
            <pc:docMk/>
            <pc:sldMk cId="2112968694" sldId="400"/>
            <ac:spMk id="5" creationId="{C641AA23-5E01-53A3-EB71-94915ECF25B2}"/>
          </ac:spMkLst>
        </pc:spChg>
      </pc:sldChg>
      <pc:sldChg chg="modSp add mod ord modAnim">
        <pc:chgData name="Nacho Cabanes" userId="9782b9fce30d839c" providerId="LiveId" clId="{A8BD6C73-E14F-4867-AD1D-59BDC4FE65AA}" dt="2022-07-18T16:36:06.186" v="4472" actId="14100"/>
        <pc:sldMkLst>
          <pc:docMk/>
          <pc:sldMk cId="4100734474" sldId="401"/>
        </pc:sldMkLst>
        <pc:spChg chg="mod">
          <ac:chgData name="Nacho Cabanes" userId="9782b9fce30d839c" providerId="LiveId" clId="{A8BD6C73-E14F-4867-AD1D-59BDC4FE65AA}" dt="2022-07-16T07:28:03.698" v="1889" actId="20577"/>
          <ac:spMkLst>
            <pc:docMk/>
            <pc:sldMk cId="4100734474" sldId="401"/>
            <ac:spMk id="4" creationId="{2A51979F-201B-58FF-3357-E0E11A3CA017}"/>
          </ac:spMkLst>
        </pc:spChg>
        <pc:spChg chg="mod">
          <ac:chgData name="Nacho Cabanes" userId="9782b9fce30d839c" providerId="LiveId" clId="{A8BD6C73-E14F-4867-AD1D-59BDC4FE65AA}" dt="2022-07-18T16:36:06.186" v="4472" actId="14100"/>
          <ac:spMkLst>
            <pc:docMk/>
            <pc:sldMk cId="4100734474" sldId="401"/>
            <ac:spMk id="5" creationId="{C641AA23-5E01-53A3-EB71-94915ECF25B2}"/>
          </ac:spMkLst>
        </pc:spChg>
      </pc:sldChg>
      <pc:sldChg chg="addSp modSp add mod modAnim">
        <pc:chgData name="Nacho Cabanes" userId="9782b9fce30d839c" providerId="LiveId" clId="{A8BD6C73-E14F-4867-AD1D-59BDC4FE65AA}" dt="2022-07-16T11:05:27.499" v="2340"/>
        <pc:sldMkLst>
          <pc:docMk/>
          <pc:sldMk cId="50154579" sldId="402"/>
        </pc:sldMkLst>
        <pc:spChg chg="mod">
          <ac:chgData name="Nacho Cabanes" userId="9782b9fce30d839c" providerId="LiveId" clId="{A8BD6C73-E14F-4867-AD1D-59BDC4FE65AA}" dt="2022-07-16T10:25:57.055" v="2277" actId="20577"/>
          <ac:spMkLst>
            <pc:docMk/>
            <pc:sldMk cId="50154579" sldId="402"/>
            <ac:spMk id="4" creationId="{2A51979F-201B-58FF-3357-E0E11A3CA017}"/>
          </ac:spMkLst>
        </pc:spChg>
        <pc:spChg chg="mod">
          <ac:chgData name="Nacho Cabanes" userId="9782b9fce30d839c" providerId="LiveId" clId="{A8BD6C73-E14F-4867-AD1D-59BDC4FE65AA}" dt="2022-07-16T10:30:08.862" v="2294" actId="14100"/>
          <ac:spMkLst>
            <pc:docMk/>
            <pc:sldMk cId="50154579" sldId="402"/>
            <ac:spMk id="5" creationId="{C641AA23-5E01-53A3-EB71-94915ECF25B2}"/>
          </ac:spMkLst>
        </pc:spChg>
        <pc:picChg chg="add mod">
          <ac:chgData name="Nacho Cabanes" userId="9782b9fce30d839c" providerId="LiveId" clId="{A8BD6C73-E14F-4867-AD1D-59BDC4FE65AA}" dt="2022-07-16T10:59:39.860" v="2327" actId="1076"/>
          <ac:picMkLst>
            <pc:docMk/>
            <pc:sldMk cId="50154579" sldId="402"/>
            <ac:picMk id="3" creationId="{9FF16ED7-8CFB-EB93-0CD8-7E6B38AF2C48}"/>
          </ac:picMkLst>
        </pc:picChg>
      </pc:sldChg>
      <pc:sldChg chg="new del">
        <pc:chgData name="Nacho Cabanes" userId="9782b9fce30d839c" providerId="LiveId" clId="{A8BD6C73-E14F-4867-AD1D-59BDC4FE65AA}" dt="2022-07-16T09:52:18.284" v="2191" actId="680"/>
        <pc:sldMkLst>
          <pc:docMk/>
          <pc:sldMk cId="2824884112" sldId="402"/>
        </pc:sldMkLst>
      </pc:sldChg>
      <pc:sldChg chg="addSp delSp modSp add mod modAnim">
        <pc:chgData name="Nacho Cabanes" userId="9782b9fce30d839c" providerId="LiveId" clId="{A8BD6C73-E14F-4867-AD1D-59BDC4FE65AA}" dt="2022-07-16T11:05:22.872" v="2339"/>
        <pc:sldMkLst>
          <pc:docMk/>
          <pc:sldMk cId="3154280998" sldId="403"/>
        </pc:sldMkLst>
        <pc:spChg chg="mod">
          <ac:chgData name="Nacho Cabanes" userId="9782b9fce30d839c" providerId="LiveId" clId="{A8BD6C73-E14F-4867-AD1D-59BDC4FE65AA}" dt="2022-07-16T10:17:10.198" v="2257" actId="20577"/>
          <ac:spMkLst>
            <pc:docMk/>
            <pc:sldMk cId="3154280998" sldId="403"/>
            <ac:spMk id="4" creationId="{2A51979F-201B-58FF-3357-E0E11A3CA017}"/>
          </ac:spMkLst>
        </pc:spChg>
        <pc:spChg chg="mod">
          <ac:chgData name="Nacho Cabanes" userId="9782b9fce30d839c" providerId="LiveId" clId="{A8BD6C73-E14F-4867-AD1D-59BDC4FE65AA}" dt="2022-07-16T10:25:07.230" v="2276" actId="113"/>
          <ac:spMkLst>
            <pc:docMk/>
            <pc:sldMk cId="3154280998" sldId="403"/>
            <ac:spMk id="5" creationId="{C641AA23-5E01-53A3-EB71-94915ECF25B2}"/>
          </ac:spMkLst>
        </pc:spChg>
        <pc:picChg chg="del">
          <ac:chgData name="Nacho Cabanes" userId="9782b9fce30d839c" providerId="LiveId" clId="{A8BD6C73-E14F-4867-AD1D-59BDC4FE65AA}" dt="2022-07-16T10:17:51.447" v="2258" actId="478"/>
          <ac:picMkLst>
            <pc:docMk/>
            <pc:sldMk cId="3154280998" sldId="403"/>
            <ac:picMk id="3" creationId="{96E152DE-D891-5A1F-1979-C93993E076B7}"/>
          </ac:picMkLst>
        </pc:picChg>
        <pc:picChg chg="add del mod">
          <ac:chgData name="Nacho Cabanes" userId="9782b9fce30d839c" providerId="LiveId" clId="{A8BD6C73-E14F-4867-AD1D-59BDC4FE65AA}" dt="2022-07-16T10:22:44.051" v="2266" actId="478"/>
          <ac:picMkLst>
            <pc:docMk/>
            <pc:sldMk cId="3154280998" sldId="403"/>
            <ac:picMk id="6" creationId="{A331E6A1-034D-AB2C-0BB3-F54F6461A66B}"/>
          </ac:picMkLst>
        </pc:picChg>
        <pc:picChg chg="del">
          <ac:chgData name="Nacho Cabanes" userId="9782b9fce30d839c" providerId="LiveId" clId="{A8BD6C73-E14F-4867-AD1D-59BDC4FE65AA}" dt="2022-07-16T10:18:02.865" v="2263" actId="478"/>
          <ac:picMkLst>
            <pc:docMk/>
            <pc:sldMk cId="3154280998" sldId="403"/>
            <ac:picMk id="7" creationId="{1C5717BE-ABCA-3A05-4E06-AB9F96FE6F1D}"/>
          </ac:picMkLst>
        </pc:picChg>
        <pc:picChg chg="add mod">
          <ac:chgData name="Nacho Cabanes" userId="9782b9fce30d839c" providerId="LiveId" clId="{A8BD6C73-E14F-4867-AD1D-59BDC4FE65AA}" dt="2022-07-16T10:23:02.008" v="2271" actId="1076"/>
          <ac:picMkLst>
            <pc:docMk/>
            <pc:sldMk cId="3154280998" sldId="403"/>
            <ac:picMk id="9" creationId="{953EBBE2-B205-BD75-0334-E6EAC0CD666A}"/>
          </ac:picMkLst>
        </pc:picChg>
      </pc:sldChg>
      <pc:sldChg chg="modSp add mod modAnim">
        <pc:chgData name="Nacho Cabanes" userId="9782b9fce30d839c" providerId="LiveId" clId="{A8BD6C73-E14F-4867-AD1D-59BDC4FE65AA}" dt="2022-07-16T11:22:46.062" v="2357" actId="20577"/>
        <pc:sldMkLst>
          <pc:docMk/>
          <pc:sldMk cId="2511098841" sldId="404"/>
        </pc:sldMkLst>
        <pc:spChg chg="mod">
          <ac:chgData name="Nacho Cabanes" userId="9782b9fce30d839c" providerId="LiveId" clId="{A8BD6C73-E14F-4867-AD1D-59BDC4FE65AA}" dt="2022-07-16T10:27:36.598" v="2287" actId="20577"/>
          <ac:spMkLst>
            <pc:docMk/>
            <pc:sldMk cId="2511098841" sldId="404"/>
            <ac:spMk id="4" creationId="{2A51979F-201B-58FF-3357-E0E11A3CA017}"/>
          </ac:spMkLst>
        </pc:spChg>
        <pc:spChg chg="mod">
          <ac:chgData name="Nacho Cabanes" userId="9782b9fce30d839c" providerId="LiveId" clId="{A8BD6C73-E14F-4867-AD1D-59BDC4FE65AA}" dt="2022-07-16T11:22:46.062" v="2357" actId="20577"/>
          <ac:spMkLst>
            <pc:docMk/>
            <pc:sldMk cId="2511098841" sldId="404"/>
            <ac:spMk id="5" creationId="{C641AA23-5E01-53A3-EB71-94915ECF25B2}"/>
          </ac:spMkLst>
        </pc:spChg>
      </pc:sldChg>
      <pc:sldChg chg="modSp add mod ord modAnim">
        <pc:chgData name="Nacho Cabanes" userId="9782b9fce30d839c" providerId="LiveId" clId="{A8BD6C73-E14F-4867-AD1D-59BDC4FE65AA}" dt="2022-07-20T15:17:16.463" v="4870" actId="20577"/>
        <pc:sldMkLst>
          <pc:docMk/>
          <pc:sldMk cId="1653711755" sldId="405"/>
        </pc:sldMkLst>
        <pc:spChg chg="mod">
          <ac:chgData name="Nacho Cabanes" userId="9782b9fce30d839c" providerId="LiveId" clId="{A8BD6C73-E14F-4867-AD1D-59BDC4FE65AA}" dt="2022-07-20T15:17:16.463" v="4870" actId="20577"/>
          <ac:spMkLst>
            <pc:docMk/>
            <pc:sldMk cId="1653711755" sldId="405"/>
            <ac:spMk id="4" creationId="{2A51979F-201B-58FF-3357-E0E11A3CA017}"/>
          </ac:spMkLst>
        </pc:spChg>
        <pc:spChg chg="mod">
          <ac:chgData name="Nacho Cabanes" userId="9782b9fce30d839c" providerId="LiveId" clId="{A8BD6C73-E14F-4867-AD1D-59BDC4FE65AA}" dt="2022-07-16T11:10:57.350" v="2342"/>
          <ac:spMkLst>
            <pc:docMk/>
            <pc:sldMk cId="1653711755" sldId="405"/>
            <ac:spMk id="5" creationId="{C641AA23-5E01-53A3-EB71-94915ECF25B2}"/>
          </ac:spMkLst>
        </pc:spChg>
      </pc:sldChg>
      <pc:sldChg chg="modSp add mod ord modAnim">
        <pc:chgData name="Nacho Cabanes" userId="9782b9fce30d839c" providerId="LiveId" clId="{A8BD6C73-E14F-4867-AD1D-59BDC4FE65AA}" dt="2022-07-20T15:17:29.799" v="4895" actId="20577"/>
        <pc:sldMkLst>
          <pc:docMk/>
          <pc:sldMk cId="1791339942" sldId="406"/>
        </pc:sldMkLst>
        <pc:spChg chg="mod">
          <ac:chgData name="Nacho Cabanes" userId="9782b9fce30d839c" providerId="LiveId" clId="{A8BD6C73-E14F-4867-AD1D-59BDC4FE65AA}" dt="2022-07-20T15:17:29.799" v="4895" actId="20577"/>
          <ac:spMkLst>
            <pc:docMk/>
            <pc:sldMk cId="1791339942" sldId="406"/>
            <ac:spMk id="4" creationId="{2A51979F-201B-58FF-3357-E0E11A3CA017}"/>
          </ac:spMkLst>
        </pc:spChg>
        <pc:spChg chg="mod">
          <ac:chgData name="Nacho Cabanes" userId="9782b9fce30d839c" providerId="LiveId" clId="{A8BD6C73-E14F-4867-AD1D-59BDC4FE65AA}" dt="2022-07-16T11:21:41.983" v="2352"/>
          <ac:spMkLst>
            <pc:docMk/>
            <pc:sldMk cId="1791339942" sldId="406"/>
            <ac:spMk id="5" creationId="{C641AA23-5E01-53A3-EB71-94915ECF25B2}"/>
          </ac:spMkLst>
        </pc:spChg>
      </pc:sldChg>
      <pc:sldChg chg="new del">
        <pc:chgData name="Nacho Cabanes" userId="9782b9fce30d839c" providerId="LiveId" clId="{A8BD6C73-E14F-4867-AD1D-59BDC4FE65AA}" dt="2022-07-16T11:24:43.797" v="2360" actId="680"/>
        <pc:sldMkLst>
          <pc:docMk/>
          <pc:sldMk cId="765080725" sldId="407"/>
        </pc:sldMkLst>
      </pc:sldChg>
      <pc:sldChg chg="modSp add mod ord modAnim">
        <pc:chgData name="Nacho Cabanes" userId="9782b9fce30d839c" providerId="LiveId" clId="{A8BD6C73-E14F-4867-AD1D-59BDC4FE65AA}" dt="2022-07-20T15:17:38.094" v="4900" actId="20577"/>
        <pc:sldMkLst>
          <pc:docMk/>
          <pc:sldMk cId="3309280836" sldId="407"/>
        </pc:sldMkLst>
        <pc:spChg chg="mod">
          <ac:chgData name="Nacho Cabanes" userId="9782b9fce30d839c" providerId="LiveId" clId="{A8BD6C73-E14F-4867-AD1D-59BDC4FE65AA}" dt="2022-07-20T15:17:38.094" v="4900" actId="20577"/>
          <ac:spMkLst>
            <pc:docMk/>
            <pc:sldMk cId="3309280836" sldId="407"/>
            <ac:spMk id="4" creationId="{2A51979F-201B-58FF-3357-E0E11A3CA017}"/>
          </ac:spMkLst>
        </pc:spChg>
        <pc:spChg chg="mod">
          <ac:chgData name="Nacho Cabanes" userId="9782b9fce30d839c" providerId="LiveId" clId="{A8BD6C73-E14F-4867-AD1D-59BDC4FE65AA}" dt="2022-07-16T18:49:02.512" v="2553" actId="20577"/>
          <ac:spMkLst>
            <pc:docMk/>
            <pc:sldMk cId="3309280836" sldId="407"/>
            <ac:spMk id="5" creationId="{C641AA23-5E01-53A3-EB71-94915ECF25B2}"/>
          </ac:spMkLst>
        </pc:spChg>
      </pc:sldChg>
      <pc:sldChg chg="new del">
        <pc:chgData name="Nacho Cabanes" userId="9782b9fce30d839c" providerId="LiveId" clId="{A8BD6C73-E14F-4867-AD1D-59BDC4FE65AA}" dt="2022-07-16T18:47:45.602" v="2542" actId="47"/>
        <pc:sldMkLst>
          <pc:docMk/>
          <pc:sldMk cId="1396383871" sldId="408"/>
        </pc:sldMkLst>
      </pc:sldChg>
      <pc:sldChg chg="modSp add mod modAnim">
        <pc:chgData name="Nacho Cabanes" userId="9782b9fce30d839c" providerId="LiveId" clId="{A8BD6C73-E14F-4867-AD1D-59BDC4FE65AA}" dt="2022-07-16T18:58:19.762" v="2607" actId="6549"/>
        <pc:sldMkLst>
          <pc:docMk/>
          <pc:sldMk cId="3664440047" sldId="408"/>
        </pc:sldMkLst>
        <pc:spChg chg="mod">
          <ac:chgData name="Nacho Cabanes" userId="9782b9fce30d839c" providerId="LiveId" clId="{A8BD6C73-E14F-4867-AD1D-59BDC4FE65AA}" dt="2022-07-16T18:58:19.762" v="2607" actId="6549"/>
          <ac:spMkLst>
            <pc:docMk/>
            <pc:sldMk cId="3664440047" sldId="408"/>
            <ac:spMk id="5" creationId="{C641AA23-5E01-53A3-EB71-94915ECF25B2}"/>
          </ac:spMkLst>
        </pc:spChg>
      </pc:sldChg>
      <pc:sldChg chg="new del">
        <pc:chgData name="Nacho Cabanes" userId="9782b9fce30d839c" providerId="LiveId" clId="{A8BD6C73-E14F-4867-AD1D-59BDC4FE65AA}" dt="2022-07-16T18:47:46.774" v="2543" actId="47"/>
        <pc:sldMkLst>
          <pc:docMk/>
          <pc:sldMk cId="2846419674" sldId="409"/>
        </pc:sldMkLst>
      </pc:sldChg>
      <pc:sldChg chg="modSp add mod ord modAnim">
        <pc:chgData name="Nacho Cabanes" userId="9782b9fce30d839c" providerId="LiveId" clId="{A8BD6C73-E14F-4867-AD1D-59BDC4FE65AA}" dt="2022-07-20T15:17:55.435" v="4929" actId="20577"/>
        <pc:sldMkLst>
          <pc:docMk/>
          <pc:sldMk cId="4109536043" sldId="409"/>
        </pc:sldMkLst>
        <pc:spChg chg="mod">
          <ac:chgData name="Nacho Cabanes" userId="9782b9fce30d839c" providerId="LiveId" clId="{A8BD6C73-E14F-4867-AD1D-59BDC4FE65AA}" dt="2022-07-20T15:17:55.435" v="4929" actId="20577"/>
          <ac:spMkLst>
            <pc:docMk/>
            <pc:sldMk cId="4109536043" sldId="409"/>
            <ac:spMk id="4" creationId="{2A51979F-201B-58FF-3357-E0E11A3CA017}"/>
          </ac:spMkLst>
        </pc:spChg>
        <pc:spChg chg="mod">
          <ac:chgData name="Nacho Cabanes" userId="9782b9fce30d839c" providerId="LiveId" clId="{A8BD6C73-E14F-4867-AD1D-59BDC4FE65AA}" dt="2022-07-16T19:26:08.111" v="2892" actId="114"/>
          <ac:spMkLst>
            <pc:docMk/>
            <pc:sldMk cId="4109536043" sldId="409"/>
            <ac:spMk id="5" creationId="{C641AA23-5E01-53A3-EB71-94915ECF25B2}"/>
          </ac:spMkLst>
        </pc:spChg>
      </pc:sldChg>
      <pc:sldChg chg="modSp add mod ord modAnim">
        <pc:chgData name="Nacho Cabanes" userId="9782b9fce30d839c" providerId="LiveId" clId="{A8BD6C73-E14F-4867-AD1D-59BDC4FE65AA}" dt="2022-07-20T15:18:45.383" v="5000" actId="20577"/>
        <pc:sldMkLst>
          <pc:docMk/>
          <pc:sldMk cId="1318427464" sldId="410"/>
        </pc:sldMkLst>
        <pc:spChg chg="mod">
          <ac:chgData name="Nacho Cabanes" userId="9782b9fce30d839c" providerId="LiveId" clId="{A8BD6C73-E14F-4867-AD1D-59BDC4FE65AA}" dt="2022-07-20T15:18:45.383" v="5000" actId="20577"/>
          <ac:spMkLst>
            <pc:docMk/>
            <pc:sldMk cId="1318427464" sldId="410"/>
            <ac:spMk id="4" creationId="{2A51979F-201B-58FF-3357-E0E11A3CA017}"/>
          </ac:spMkLst>
        </pc:spChg>
        <pc:spChg chg="mod">
          <ac:chgData name="Nacho Cabanes" userId="9782b9fce30d839c" providerId="LiveId" clId="{A8BD6C73-E14F-4867-AD1D-59BDC4FE65AA}" dt="2022-07-20T15:04:47.552" v="4611" actId="20577"/>
          <ac:spMkLst>
            <pc:docMk/>
            <pc:sldMk cId="1318427464" sldId="410"/>
            <ac:spMk id="5" creationId="{C641AA23-5E01-53A3-EB71-94915ECF25B2}"/>
          </ac:spMkLst>
        </pc:spChg>
      </pc:sldChg>
      <pc:sldChg chg="new del">
        <pc:chgData name="Nacho Cabanes" userId="9782b9fce30d839c" providerId="LiveId" clId="{A8BD6C73-E14F-4867-AD1D-59BDC4FE65AA}" dt="2022-07-16T18:47:49.897" v="2545" actId="47"/>
        <pc:sldMkLst>
          <pc:docMk/>
          <pc:sldMk cId="3144977255" sldId="410"/>
        </pc:sldMkLst>
      </pc:sldChg>
      <pc:sldChg chg="new del">
        <pc:chgData name="Nacho Cabanes" userId="9782b9fce30d839c" providerId="LiveId" clId="{A8BD6C73-E14F-4867-AD1D-59BDC4FE65AA}" dt="2022-07-16T18:47:48.787" v="2544" actId="47"/>
        <pc:sldMkLst>
          <pc:docMk/>
          <pc:sldMk cId="1182740976" sldId="411"/>
        </pc:sldMkLst>
      </pc:sldChg>
      <pc:sldChg chg="modSp add mod modAnim">
        <pc:chgData name="Nacho Cabanes" userId="9782b9fce30d839c" providerId="LiveId" clId="{A8BD6C73-E14F-4867-AD1D-59BDC4FE65AA}" dt="2022-07-17T09:17:16.220" v="3415" actId="255"/>
        <pc:sldMkLst>
          <pc:docMk/>
          <pc:sldMk cId="1952291342" sldId="411"/>
        </pc:sldMkLst>
        <pc:spChg chg="mod">
          <ac:chgData name="Nacho Cabanes" userId="9782b9fce30d839c" providerId="LiveId" clId="{A8BD6C73-E14F-4867-AD1D-59BDC4FE65AA}" dt="2022-07-17T09:15:33.705" v="3399" actId="790"/>
          <ac:spMkLst>
            <pc:docMk/>
            <pc:sldMk cId="1952291342" sldId="411"/>
            <ac:spMk id="4" creationId="{2A51979F-201B-58FF-3357-E0E11A3CA017}"/>
          </ac:spMkLst>
        </pc:spChg>
        <pc:spChg chg="mod">
          <ac:chgData name="Nacho Cabanes" userId="9782b9fce30d839c" providerId="LiveId" clId="{A8BD6C73-E14F-4867-AD1D-59BDC4FE65AA}" dt="2022-07-17T09:17:16.220" v="3415" actId="255"/>
          <ac:spMkLst>
            <pc:docMk/>
            <pc:sldMk cId="1952291342" sldId="411"/>
            <ac:spMk id="5" creationId="{C641AA23-5E01-53A3-EB71-94915ECF25B2}"/>
          </ac:spMkLst>
        </pc:spChg>
      </pc:sldChg>
      <pc:sldChg chg="modSp add mod modAnim">
        <pc:chgData name="Nacho Cabanes" userId="9782b9fce30d839c" providerId="LiveId" clId="{A8BD6C73-E14F-4867-AD1D-59BDC4FE65AA}" dt="2022-07-16T21:10:06.943" v="3223"/>
        <pc:sldMkLst>
          <pc:docMk/>
          <pc:sldMk cId="852541684" sldId="412"/>
        </pc:sldMkLst>
        <pc:spChg chg="mod">
          <ac:chgData name="Nacho Cabanes" userId="9782b9fce30d839c" providerId="LiveId" clId="{A8BD6C73-E14F-4867-AD1D-59BDC4FE65AA}" dt="2022-07-16T21:01:26.800" v="3108" actId="20577"/>
          <ac:spMkLst>
            <pc:docMk/>
            <pc:sldMk cId="852541684" sldId="412"/>
            <ac:spMk id="4" creationId="{2A51979F-201B-58FF-3357-E0E11A3CA017}"/>
          </ac:spMkLst>
        </pc:spChg>
        <pc:spChg chg="mod">
          <ac:chgData name="Nacho Cabanes" userId="9782b9fce30d839c" providerId="LiveId" clId="{A8BD6C73-E14F-4867-AD1D-59BDC4FE65AA}" dt="2022-07-16T21:09:15.943" v="3217" actId="313"/>
          <ac:spMkLst>
            <pc:docMk/>
            <pc:sldMk cId="852541684" sldId="412"/>
            <ac:spMk id="5" creationId="{C641AA23-5E01-53A3-EB71-94915ECF25B2}"/>
          </ac:spMkLst>
        </pc:spChg>
      </pc:sldChg>
      <pc:sldChg chg="new del">
        <pc:chgData name="Nacho Cabanes" userId="9782b9fce30d839c" providerId="LiveId" clId="{A8BD6C73-E14F-4867-AD1D-59BDC4FE65AA}" dt="2022-07-16T18:47:50.775" v="2546" actId="47"/>
        <pc:sldMkLst>
          <pc:docMk/>
          <pc:sldMk cId="3605767764" sldId="412"/>
        </pc:sldMkLst>
      </pc:sldChg>
      <pc:sldChg chg="new del">
        <pc:chgData name="Nacho Cabanes" userId="9782b9fce30d839c" providerId="LiveId" clId="{A8BD6C73-E14F-4867-AD1D-59BDC4FE65AA}" dt="2022-07-16T18:47:52.292" v="2547" actId="47"/>
        <pc:sldMkLst>
          <pc:docMk/>
          <pc:sldMk cId="638653827" sldId="413"/>
        </pc:sldMkLst>
      </pc:sldChg>
      <pc:sldChg chg="add del">
        <pc:chgData name="Nacho Cabanes" userId="9782b9fce30d839c" providerId="LiveId" clId="{A8BD6C73-E14F-4867-AD1D-59BDC4FE65AA}" dt="2022-07-18T14:27:23.952" v="4058" actId="47"/>
        <pc:sldMkLst>
          <pc:docMk/>
          <pc:sldMk cId="2361794790" sldId="413"/>
        </pc:sldMkLst>
      </pc:sldChg>
      <pc:sldChg chg="modSp add mod ord modAnim">
        <pc:chgData name="Nacho Cabanes" userId="9782b9fce30d839c" providerId="LiveId" clId="{A8BD6C73-E14F-4867-AD1D-59BDC4FE65AA}" dt="2022-07-20T15:18:21.053" v="4982" actId="20577"/>
        <pc:sldMkLst>
          <pc:docMk/>
          <pc:sldMk cId="1210613094" sldId="414"/>
        </pc:sldMkLst>
        <pc:spChg chg="mod">
          <ac:chgData name="Nacho Cabanes" userId="9782b9fce30d839c" providerId="LiveId" clId="{A8BD6C73-E14F-4867-AD1D-59BDC4FE65AA}" dt="2022-07-20T15:18:21.053" v="4982" actId="20577"/>
          <ac:spMkLst>
            <pc:docMk/>
            <pc:sldMk cId="1210613094" sldId="414"/>
            <ac:spMk id="4" creationId="{2A51979F-201B-58FF-3357-E0E11A3CA017}"/>
          </ac:spMkLst>
        </pc:spChg>
      </pc:sldChg>
      <pc:sldChg chg="addSp delSp modSp add mod delAnim">
        <pc:chgData name="Nacho Cabanes" userId="9782b9fce30d839c" providerId="LiveId" clId="{A8BD6C73-E14F-4867-AD1D-59BDC4FE65AA}" dt="2022-07-18T14:28:49.200" v="4075" actId="122"/>
        <pc:sldMkLst>
          <pc:docMk/>
          <pc:sldMk cId="1710186874" sldId="415"/>
        </pc:sldMkLst>
        <pc:spChg chg="add del mod">
          <ac:chgData name="Nacho Cabanes" userId="9782b9fce30d839c" providerId="LiveId" clId="{A8BD6C73-E14F-4867-AD1D-59BDC4FE65AA}" dt="2022-07-18T14:28:05.287" v="4064" actId="478"/>
          <ac:spMkLst>
            <pc:docMk/>
            <pc:sldMk cId="1710186874" sldId="415"/>
            <ac:spMk id="3" creationId="{F546BE94-4BEF-A8CD-511B-9D51797659C7}"/>
          </ac:spMkLst>
        </pc:spChg>
        <pc:spChg chg="mod">
          <ac:chgData name="Nacho Cabanes" userId="9782b9fce30d839c" providerId="LiveId" clId="{A8BD6C73-E14F-4867-AD1D-59BDC4FE65AA}" dt="2022-07-18T14:27:51.441" v="4061"/>
          <ac:spMkLst>
            <pc:docMk/>
            <pc:sldMk cId="1710186874" sldId="415"/>
            <ac:spMk id="4" creationId="{2A51979F-201B-58FF-3357-E0E11A3CA017}"/>
          </ac:spMkLst>
        </pc:spChg>
        <pc:spChg chg="del">
          <ac:chgData name="Nacho Cabanes" userId="9782b9fce30d839c" providerId="LiveId" clId="{A8BD6C73-E14F-4867-AD1D-59BDC4FE65AA}" dt="2022-07-18T14:28:01.617" v="4063" actId="478"/>
          <ac:spMkLst>
            <pc:docMk/>
            <pc:sldMk cId="1710186874" sldId="415"/>
            <ac:spMk id="5" creationId="{C641AA23-5E01-53A3-EB71-94915ECF25B2}"/>
          </ac:spMkLst>
        </pc:spChg>
        <pc:spChg chg="add mod">
          <ac:chgData name="Nacho Cabanes" userId="9782b9fce30d839c" providerId="LiveId" clId="{A8BD6C73-E14F-4867-AD1D-59BDC4FE65AA}" dt="2022-07-18T14:28:49.200" v="4075" actId="122"/>
          <ac:spMkLst>
            <pc:docMk/>
            <pc:sldMk cId="1710186874" sldId="415"/>
            <ac:spMk id="8" creationId="{726B71AD-2D50-E6EF-B77E-5F4E0F2C7FC7}"/>
          </ac:spMkLst>
        </pc:spChg>
        <pc:picChg chg="add mod">
          <ac:chgData name="Nacho Cabanes" userId="9782b9fce30d839c" providerId="LiveId" clId="{A8BD6C73-E14F-4867-AD1D-59BDC4FE65AA}" dt="2022-07-18T14:28:36.162" v="4070" actId="1076"/>
          <ac:picMkLst>
            <pc:docMk/>
            <pc:sldMk cId="1710186874" sldId="415"/>
            <ac:picMk id="7" creationId="{EB25EEFD-51B3-D466-67CB-6695A725C849}"/>
          </ac:picMkLst>
        </pc:picChg>
      </pc:sldChg>
      <pc:sldChg chg="modSp add mod modAnim">
        <pc:chgData name="Nacho Cabanes" userId="9782b9fce30d839c" providerId="LiveId" clId="{A8BD6C73-E14F-4867-AD1D-59BDC4FE65AA}" dt="2022-07-20T15:48:25.360" v="5545" actId="403"/>
        <pc:sldMkLst>
          <pc:docMk/>
          <pc:sldMk cId="1735002495" sldId="416"/>
        </pc:sldMkLst>
        <pc:spChg chg="mod">
          <ac:chgData name="Nacho Cabanes" userId="9782b9fce30d839c" providerId="LiveId" clId="{A8BD6C73-E14F-4867-AD1D-59BDC4FE65AA}" dt="2022-07-20T15:48:03.774" v="5536" actId="20577"/>
          <ac:spMkLst>
            <pc:docMk/>
            <pc:sldMk cId="1735002495" sldId="416"/>
            <ac:spMk id="4" creationId="{2A51979F-201B-58FF-3357-E0E11A3CA017}"/>
          </ac:spMkLst>
        </pc:spChg>
        <pc:spChg chg="mod">
          <ac:chgData name="Nacho Cabanes" userId="9782b9fce30d839c" providerId="LiveId" clId="{A8BD6C73-E14F-4867-AD1D-59BDC4FE65AA}" dt="2022-07-20T15:48:25.360" v="5545" actId="403"/>
          <ac:spMkLst>
            <pc:docMk/>
            <pc:sldMk cId="1735002495" sldId="416"/>
            <ac:spMk id="5" creationId="{C641AA23-5E01-53A3-EB71-94915ECF25B2}"/>
          </ac:spMkLst>
        </pc:spChg>
      </pc:sldChg>
      <pc:sldChg chg="modSp add mod ord modAnim">
        <pc:chgData name="Nacho Cabanes" userId="9782b9fce30d839c" providerId="LiveId" clId="{A8BD6C73-E14F-4867-AD1D-59BDC4FE65AA}" dt="2022-07-20T15:48:45.116" v="5567" actId="20577"/>
        <pc:sldMkLst>
          <pc:docMk/>
          <pc:sldMk cId="321569099" sldId="417"/>
        </pc:sldMkLst>
        <pc:spChg chg="mod">
          <ac:chgData name="Nacho Cabanes" userId="9782b9fce30d839c" providerId="LiveId" clId="{A8BD6C73-E14F-4867-AD1D-59BDC4FE65AA}" dt="2022-07-20T15:48:45.116" v="5567" actId="20577"/>
          <ac:spMkLst>
            <pc:docMk/>
            <pc:sldMk cId="321569099" sldId="417"/>
            <ac:spMk id="4" creationId="{2A51979F-201B-58FF-3357-E0E11A3CA017}"/>
          </ac:spMkLst>
        </pc:spChg>
        <pc:spChg chg="mod">
          <ac:chgData name="Nacho Cabanes" userId="9782b9fce30d839c" providerId="LiveId" clId="{A8BD6C73-E14F-4867-AD1D-59BDC4FE65AA}" dt="2022-07-20T15:47:18.407" v="5525" actId="255"/>
          <ac:spMkLst>
            <pc:docMk/>
            <pc:sldMk cId="321569099" sldId="417"/>
            <ac:spMk id="5" creationId="{C641AA23-5E01-53A3-EB71-94915ECF25B2}"/>
          </ac:spMkLst>
        </pc:spChg>
      </pc:sldChg>
      <pc:sldChg chg="modSp add mod ord modAnim">
        <pc:chgData name="Nacho Cabanes" userId="9782b9fce30d839c" providerId="LiveId" clId="{A8BD6C73-E14F-4867-AD1D-59BDC4FE65AA}" dt="2022-07-20T15:19:21.084" v="5030" actId="20577"/>
        <pc:sldMkLst>
          <pc:docMk/>
          <pc:sldMk cId="1578448422" sldId="418"/>
        </pc:sldMkLst>
        <pc:spChg chg="mod">
          <ac:chgData name="Nacho Cabanes" userId="9782b9fce30d839c" providerId="LiveId" clId="{A8BD6C73-E14F-4867-AD1D-59BDC4FE65AA}" dt="2022-07-20T15:19:21.084" v="5030" actId="20577"/>
          <ac:spMkLst>
            <pc:docMk/>
            <pc:sldMk cId="1578448422" sldId="418"/>
            <ac:spMk id="4" creationId="{2A51979F-201B-58FF-3357-E0E11A3CA017}"/>
          </ac:spMkLst>
        </pc:spChg>
        <pc:spChg chg="mod">
          <ac:chgData name="Nacho Cabanes" userId="9782b9fce30d839c" providerId="LiveId" clId="{A8BD6C73-E14F-4867-AD1D-59BDC4FE65AA}" dt="2022-07-20T15:11:00.417" v="4752" actId="20577"/>
          <ac:spMkLst>
            <pc:docMk/>
            <pc:sldMk cId="1578448422" sldId="418"/>
            <ac:spMk id="5" creationId="{C641AA23-5E01-53A3-EB71-94915ECF25B2}"/>
          </ac:spMkLst>
        </pc:spChg>
      </pc:sldChg>
      <pc:sldChg chg="modSp add mod ord modAnim">
        <pc:chgData name="Nacho Cabanes" userId="9782b9fce30d839c" providerId="LiveId" clId="{A8BD6C73-E14F-4867-AD1D-59BDC4FE65AA}" dt="2022-07-20T15:20:25.237" v="5047"/>
        <pc:sldMkLst>
          <pc:docMk/>
          <pc:sldMk cId="916612544" sldId="419"/>
        </pc:sldMkLst>
        <pc:spChg chg="mod">
          <ac:chgData name="Nacho Cabanes" userId="9782b9fce30d839c" providerId="LiveId" clId="{A8BD6C73-E14F-4867-AD1D-59BDC4FE65AA}" dt="2022-07-20T15:19:51.148" v="5040" actId="6549"/>
          <ac:spMkLst>
            <pc:docMk/>
            <pc:sldMk cId="916612544" sldId="419"/>
            <ac:spMk id="4" creationId="{2A51979F-201B-58FF-3357-E0E11A3CA017}"/>
          </ac:spMkLst>
        </pc:spChg>
        <pc:spChg chg="mod">
          <ac:chgData name="Nacho Cabanes" userId="9782b9fce30d839c" providerId="LiveId" clId="{A8BD6C73-E14F-4867-AD1D-59BDC4FE65AA}" dt="2022-07-20T15:12:07.924" v="4794" actId="27636"/>
          <ac:spMkLst>
            <pc:docMk/>
            <pc:sldMk cId="916612544" sldId="419"/>
            <ac:spMk id="5" creationId="{C641AA23-5E01-53A3-EB71-94915ECF25B2}"/>
          </ac:spMkLst>
        </pc:spChg>
      </pc:sldChg>
      <pc:sldChg chg="modSp add mod ord modAnim">
        <pc:chgData name="Nacho Cabanes" userId="9782b9fce30d839c" providerId="LiveId" clId="{A8BD6C73-E14F-4867-AD1D-59BDC4FE65AA}" dt="2022-07-20T15:32:16.556" v="5307" actId="20577"/>
        <pc:sldMkLst>
          <pc:docMk/>
          <pc:sldMk cId="4283959364" sldId="420"/>
        </pc:sldMkLst>
        <pc:spChg chg="mod">
          <ac:chgData name="Nacho Cabanes" userId="9782b9fce30d839c" providerId="LiveId" clId="{A8BD6C73-E14F-4867-AD1D-59BDC4FE65AA}" dt="2022-07-20T15:23:26.269" v="5079" actId="20577"/>
          <ac:spMkLst>
            <pc:docMk/>
            <pc:sldMk cId="4283959364" sldId="420"/>
            <ac:spMk id="4" creationId="{2A51979F-201B-58FF-3357-E0E11A3CA017}"/>
          </ac:spMkLst>
        </pc:spChg>
        <pc:spChg chg="mod">
          <ac:chgData name="Nacho Cabanes" userId="9782b9fce30d839c" providerId="LiveId" clId="{A8BD6C73-E14F-4867-AD1D-59BDC4FE65AA}" dt="2022-07-20T15:32:16.556" v="5307" actId="20577"/>
          <ac:spMkLst>
            <pc:docMk/>
            <pc:sldMk cId="4283959364" sldId="420"/>
            <ac:spMk id="5" creationId="{C641AA23-5E01-53A3-EB71-94915ECF25B2}"/>
          </ac:spMkLst>
        </pc:spChg>
      </pc:sldChg>
      <pc:sldChg chg="modSp add mod ord modAnim">
        <pc:chgData name="Nacho Cabanes" userId="9782b9fce30d839c" providerId="LiveId" clId="{A8BD6C73-E14F-4867-AD1D-59BDC4FE65AA}" dt="2022-07-20T15:34:40.830" v="5460"/>
        <pc:sldMkLst>
          <pc:docMk/>
          <pc:sldMk cId="2465323909" sldId="421"/>
        </pc:sldMkLst>
        <pc:spChg chg="mod">
          <ac:chgData name="Nacho Cabanes" userId="9782b9fce30d839c" providerId="LiveId" clId="{A8BD6C73-E14F-4867-AD1D-59BDC4FE65AA}" dt="2022-07-20T15:23:44.222" v="5100" actId="20577"/>
          <ac:spMkLst>
            <pc:docMk/>
            <pc:sldMk cId="2465323909" sldId="421"/>
            <ac:spMk id="4" creationId="{2A51979F-201B-58FF-3357-E0E11A3CA017}"/>
          </ac:spMkLst>
        </pc:spChg>
        <pc:spChg chg="mod">
          <ac:chgData name="Nacho Cabanes" userId="9782b9fce30d839c" providerId="LiveId" clId="{A8BD6C73-E14F-4867-AD1D-59BDC4FE65AA}" dt="2022-07-20T15:34:40.830" v="5460"/>
          <ac:spMkLst>
            <pc:docMk/>
            <pc:sldMk cId="2465323909" sldId="421"/>
            <ac:spMk id="5" creationId="{C641AA23-5E01-53A3-EB71-94915ECF25B2}"/>
          </ac:spMkLst>
        </pc:spChg>
      </pc:sldChg>
      <pc:sldChg chg="modSp add mod modAnim">
        <pc:chgData name="Nacho Cabanes" userId="9782b9fce30d839c" providerId="LiveId" clId="{A8BD6C73-E14F-4867-AD1D-59BDC4FE65AA}" dt="2022-08-02T11:48:44.528" v="5575" actId="20577"/>
        <pc:sldMkLst>
          <pc:docMk/>
          <pc:sldMk cId="476398599" sldId="422"/>
        </pc:sldMkLst>
        <pc:spChg chg="mod">
          <ac:chgData name="Nacho Cabanes" userId="9782b9fce30d839c" providerId="LiveId" clId="{A8BD6C73-E14F-4867-AD1D-59BDC4FE65AA}" dt="2022-07-20T15:22:15.520" v="5059" actId="20577"/>
          <ac:spMkLst>
            <pc:docMk/>
            <pc:sldMk cId="476398599" sldId="422"/>
            <ac:spMk id="4" creationId="{2A51979F-201B-58FF-3357-E0E11A3CA017}"/>
          </ac:spMkLst>
        </pc:spChg>
        <pc:spChg chg="mod">
          <ac:chgData name="Nacho Cabanes" userId="9782b9fce30d839c" providerId="LiveId" clId="{A8BD6C73-E14F-4867-AD1D-59BDC4FE65AA}" dt="2022-08-02T11:48:37.294" v="5570" actId="20577"/>
          <ac:spMkLst>
            <pc:docMk/>
            <pc:sldMk cId="476398599" sldId="422"/>
            <ac:spMk id="5" creationId="{C641AA23-5E01-53A3-EB71-94915ECF25B2}"/>
          </ac:spMkLst>
        </pc:spChg>
      </pc:sldChg>
      <pc:sldChg chg="modSp add mod ord modAnim">
        <pc:chgData name="Nacho Cabanes" userId="9782b9fce30d839c" providerId="LiveId" clId="{A8BD6C73-E14F-4867-AD1D-59BDC4FE65AA}" dt="2022-07-20T15:37:20.117" v="5524" actId="20577"/>
        <pc:sldMkLst>
          <pc:docMk/>
          <pc:sldMk cId="1560609090" sldId="423"/>
        </pc:sldMkLst>
        <pc:spChg chg="mod">
          <ac:chgData name="Nacho Cabanes" userId="9782b9fce30d839c" providerId="LiveId" clId="{A8BD6C73-E14F-4867-AD1D-59BDC4FE65AA}" dt="2022-07-20T15:35:12.656" v="5464" actId="20577"/>
          <ac:spMkLst>
            <pc:docMk/>
            <pc:sldMk cId="1560609090" sldId="423"/>
            <ac:spMk id="4" creationId="{2A51979F-201B-58FF-3357-E0E11A3CA017}"/>
          </ac:spMkLst>
        </pc:spChg>
        <pc:spChg chg="mod">
          <ac:chgData name="Nacho Cabanes" userId="9782b9fce30d839c" providerId="LiveId" clId="{A8BD6C73-E14F-4867-AD1D-59BDC4FE65AA}" dt="2022-07-20T15:37:20.117" v="5524" actId="20577"/>
          <ac:spMkLst>
            <pc:docMk/>
            <pc:sldMk cId="1560609090" sldId="423"/>
            <ac:spMk id="5" creationId="{C641AA23-5E01-53A3-EB71-94915ECF25B2}"/>
          </ac:spMkLst>
        </pc:spChg>
      </pc:sldChg>
      <pc:sldMasterChg chg="delSldLayout">
        <pc:chgData name="Nacho Cabanes" userId="9782b9fce30d839c" providerId="LiveId" clId="{A8BD6C73-E14F-4867-AD1D-59BDC4FE65AA}" dt="2022-07-16T08:38:52.638" v="2057" actId="47"/>
        <pc:sldMasterMkLst>
          <pc:docMk/>
          <pc:sldMasterMk cId="213659451" sldId="2147483709"/>
        </pc:sldMasterMkLst>
        <pc:sldLayoutChg chg="del">
          <pc:chgData name="Nacho Cabanes" userId="9782b9fce30d839c" providerId="LiveId" clId="{A8BD6C73-E14F-4867-AD1D-59BDC4FE65AA}" dt="2022-07-16T08:38:52.638" v="2057" actId="47"/>
          <pc:sldLayoutMkLst>
            <pc:docMk/>
            <pc:sldMasterMk cId="213659451" sldId="2147483709"/>
            <pc:sldLayoutMk cId="1752682517" sldId="2147483722"/>
          </pc:sldLayoutMkLst>
        </pc:sldLayoutChg>
      </pc:sldMasterChg>
    </pc:docChg>
  </pc:docChgLst>
  <pc:docChgLst>
    <pc:chgData name="Nacho Cabanes" userId="9782b9fce30d839c" providerId="LiveId" clId="{C6143ABA-E654-4FB0-AD54-945217CD2071}"/>
    <pc:docChg chg="custSel addSld modSld sldOrd">
      <pc:chgData name="Nacho Cabanes" userId="9782b9fce30d839c" providerId="LiveId" clId="{C6143ABA-E654-4FB0-AD54-945217CD2071}" dt="2022-08-30T18:14:59.104" v="60" actId="20577"/>
      <pc:docMkLst>
        <pc:docMk/>
      </pc:docMkLst>
      <pc:sldChg chg="modSp mod">
        <pc:chgData name="Nacho Cabanes" userId="9782b9fce30d839c" providerId="LiveId" clId="{C6143ABA-E654-4FB0-AD54-945217CD2071}" dt="2022-08-30T18:14:59.104" v="60" actId="20577"/>
        <pc:sldMkLst>
          <pc:docMk/>
          <pc:sldMk cId="1560609090" sldId="423"/>
        </pc:sldMkLst>
        <pc:spChg chg="mod">
          <ac:chgData name="Nacho Cabanes" userId="9782b9fce30d839c" providerId="LiveId" clId="{C6143ABA-E654-4FB0-AD54-945217CD2071}" dt="2022-08-30T18:14:59.104" v="60" actId="20577"/>
          <ac:spMkLst>
            <pc:docMk/>
            <pc:sldMk cId="1560609090" sldId="423"/>
            <ac:spMk id="4" creationId="{2A51979F-201B-58FF-3357-E0E11A3CA017}"/>
          </ac:spMkLst>
        </pc:spChg>
      </pc:sldChg>
      <pc:sldChg chg="modSp add mod ord modAnim">
        <pc:chgData name="Nacho Cabanes" userId="9782b9fce30d839c" providerId="LiveId" clId="{C6143ABA-E654-4FB0-AD54-945217CD2071}" dt="2022-08-30T18:04:31.370" v="30" actId="20577"/>
        <pc:sldMkLst>
          <pc:docMk/>
          <pc:sldMk cId="3431460391" sldId="424"/>
        </pc:sldMkLst>
        <pc:spChg chg="mod">
          <ac:chgData name="Nacho Cabanes" userId="9782b9fce30d839c" providerId="LiveId" clId="{C6143ABA-E654-4FB0-AD54-945217CD2071}" dt="2022-08-30T18:04:31.370" v="30" actId="20577"/>
          <ac:spMkLst>
            <pc:docMk/>
            <pc:sldMk cId="3431460391" sldId="424"/>
            <ac:spMk id="4" creationId="{2A51979F-201B-58FF-3357-E0E11A3CA017}"/>
          </ac:spMkLst>
        </pc:spChg>
        <pc:spChg chg="mod">
          <ac:chgData name="Nacho Cabanes" userId="9782b9fce30d839c" providerId="LiveId" clId="{C6143ABA-E654-4FB0-AD54-945217CD2071}" dt="2022-08-30T18:04:10.132" v="27" actId="20577"/>
          <ac:spMkLst>
            <pc:docMk/>
            <pc:sldMk cId="3431460391" sldId="424"/>
            <ac:spMk id="5" creationId="{C641AA23-5E01-53A3-EB71-94915ECF25B2}"/>
          </ac:spMkLst>
        </pc:spChg>
      </pc:sldChg>
      <pc:sldChg chg="modSp add mod modAnim">
        <pc:chgData name="Nacho Cabanes" userId="9782b9fce30d839c" providerId="LiveId" clId="{C6143ABA-E654-4FB0-AD54-945217CD2071}" dt="2022-08-30T18:06:15.047" v="54"/>
        <pc:sldMkLst>
          <pc:docMk/>
          <pc:sldMk cId="271411700" sldId="425"/>
        </pc:sldMkLst>
        <pc:spChg chg="mod">
          <ac:chgData name="Nacho Cabanes" userId="9782b9fce30d839c" providerId="LiveId" clId="{C6143ABA-E654-4FB0-AD54-945217CD2071}" dt="2022-08-30T18:04:37.870" v="34" actId="20577"/>
          <ac:spMkLst>
            <pc:docMk/>
            <pc:sldMk cId="271411700" sldId="425"/>
            <ac:spMk id="4" creationId="{2A51979F-201B-58FF-3357-E0E11A3CA017}"/>
          </ac:spMkLst>
        </pc:spChg>
        <pc:spChg chg="mod">
          <ac:chgData name="Nacho Cabanes" userId="9782b9fce30d839c" providerId="LiveId" clId="{C6143ABA-E654-4FB0-AD54-945217CD2071}" dt="2022-08-30T18:05:35.559" v="51"/>
          <ac:spMkLst>
            <pc:docMk/>
            <pc:sldMk cId="271411700" sldId="425"/>
            <ac:spMk id="5" creationId="{C641AA23-5E01-53A3-EB71-94915ECF25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8375" y="3589325"/>
            <a:ext cx="8067025" cy="34004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989813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732208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734781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2549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9146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3984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7728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7827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2020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1992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9220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0854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3253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1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9143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5329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5379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1538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0936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5379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4458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5379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7891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42834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18920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99643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08492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23904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68913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4271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08492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75811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54673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7508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75887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08492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95460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07884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8932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47230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5284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17086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92830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20400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6248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7645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09746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47762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8051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97279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46069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28461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22420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58662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19810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003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5444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38824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59466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07040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23876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6412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56375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30283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5297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29036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5111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39064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541319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73174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03035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84105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584851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8020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017450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44827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015498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2343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3470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86746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070067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035252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054544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016965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705930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10064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053417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427584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4921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85858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681377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217756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639002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573477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6375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666951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809530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737402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21923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08375" y="3589325"/>
            <a:ext cx="8067025"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524125" y="566738"/>
            <a:ext cx="5037138"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2217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7052733"/>
            <a:ext cx="13433425" cy="503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979478"/>
            <a:ext cx="13433425" cy="73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09008" y="836253"/>
            <a:ext cx="11082576" cy="3929380"/>
          </a:xfrm>
        </p:spPr>
        <p:txBody>
          <a:bodyPr anchor="b">
            <a:normAutofit/>
          </a:bodyPr>
          <a:lstStyle>
            <a:lvl1pPr algn="l">
              <a:lnSpc>
                <a:spcPct val="85000"/>
              </a:lnSpc>
              <a:defRPr sz="8814" spc="-55"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12061" y="4909434"/>
            <a:ext cx="11082576" cy="1259417"/>
          </a:xfrm>
        </p:spPr>
        <p:txBody>
          <a:bodyPr lIns="91440" rIns="91440">
            <a:normAutofit/>
          </a:bodyPr>
          <a:lstStyle>
            <a:lvl1pPr marL="0" indent="0" algn="l">
              <a:buNone/>
              <a:defRPr sz="2644" cap="all" spc="220" baseline="0">
                <a:solidFill>
                  <a:schemeClr val="tx2"/>
                </a:solidFill>
                <a:latin typeface="+mj-lt"/>
              </a:defRPr>
            </a:lvl1pPr>
            <a:lvl2pPr marL="503743" indent="0" algn="ctr">
              <a:buNone/>
              <a:defRPr sz="2644"/>
            </a:lvl2pPr>
            <a:lvl3pPr marL="1007486" indent="0" algn="ctr">
              <a:buNone/>
              <a:defRPr sz="2644"/>
            </a:lvl3pPr>
            <a:lvl4pPr marL="1511229" indent="0" algn="ctr">
              <a:buNone/>
              <a:defRPr sz="2204"/>
            </a:lvl4pPr>
            <a:lvl5pPr marL="2014972" indent="0" algn="ctr">
              <a:buNone/>
              <a:defRPr sz="2204"/>
            </a:lvl5pPr>
            <a:lvl6pPr marL="2518715" indent="0" algn="ctr">
              <a:buNone/>
              <a:defRPr sz="2204"/>
            </a:lvl6pPr>
            <a:lvl7pPr marL="3022458" indent="0" algn="ctr">
              <a:buNone/>
              <a:defRPr sz="2204"/>
            </a:lvl7pPr>
            <a:lvl8pPr marL="3526201" indent="0" algn="ctr">
              <a:buNone/>
              <a:defRPr sz="2204"/>
            </a:lvl8pPr>
            <a:lvl9pPr marL="4029944" indent="0" algn="ctr">
              <a:buNone/>
              <a:defRPr sz="2204"/>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0000000-1234-1234-1234-123412341234}" type="slidenum">
              <a:rPr lang="en-US" smtClean="0"/>
              <a:pPr/>
              <a:t>‹Nº›</a:t>
            </a:fld>
            <a:endParaRPr lang="en-US"/>
          </a:p>
        </p:txBody>
      </p:sp>
      <p:cxnSp>
        <p:nvCxnSpPr>
          <p:cNvPr id="9" name="Straight Connector 8"/>
          <p:cNvCxnSpPr/>
          <p:nvPr/>
        </p:nvCxnSpPr>
        <p:spPr>
          <a:xfrm>
            <a:off x="1330625" y="4785783"/>
            <a:ext cx="1088107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763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0000000-1234-1234-1234-123412341234}" type="slidenum">
              <a:rPr lang="en-US" smtClean="0"/>
              <a:pPr/>
              <a:t>‹Nº›</a:t>
            </a:fld>
            <a:endParaRPr lang="en-US"/>
          </a:p>
        </p:txBody>
      </p:sp>
    </p:spTree>
    <p:extLst>
      <p:ext uri="{BB962C8B-B14F-4D97-AF65-F5344CB8AC3E}">
        <p14:creationId xmlns:p14="http://schemas.microsoft.com/office/powerpoint/2010/main" val="2269145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499" y="7052733"/>
            <a:ext cx="13429927" cy="503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979478"/>
            <a:ext cx="13429927" cy="70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613295" y="454296"/>
            <a:ext cx="2896582" cy="634655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23548" y="454296"/>
            <a:ext cx="8521829" cy="6346554"/>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0000000-1234-1234-1234-123412341234}" type="slidenum">
              <a:rPr lang="en-US" smtClean="0"/>
              <a:pPr/>
              <a:t>‹Nº›</a:t>
            </a:fld>
            <a:endParaRPr lang="en-US"/>
          </a:p>
        </p:txBody>
      </p:sp>
    </p:spTree>
    <p:extLst>
      <p:ext uri="{BB962C8B-B14F-4D97-AF65-F5344CB8AC3E}">
        <p14:creationId xmlns:p14="http://schemas.microsoft.com/office/powerpoint/2010/main" val="2129177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8"/>
        <p:cNvGrpSpPr/>
        <p:nvPr/>
      </p:nvGrpSpPr>
      <p:grpSpPr>
        <a:xfrm>
          <a:off x="0" y="0"/>
          <a:ext cx="0" cy="0"/>
          <a:chOff x="0" y="0"/>
          <a:chExt cx="0" cy="0"/>
        </a:xfrm>
      </p:grpSpPr>
      <p:sp>
        <p:nvSpPr>
          <p:cNvPr id="29" name="Google Shape;29;p58"/>
          <p:cNvSpPr txBox="1">
            <a:spLocks noGrp="1"/>
          </p:cNvSpPr>
          <p:nvPr>
            <p:ph type="ftr" idx="11"/>
          </p:nvPr>
        </p:nvSpPr>
        <p:spPr>
          <a:xfrm>
            <a:off x="895561" y="6656687"/>
            <a:ext cx="6791597" cy="402314"/>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8"/>
          <p:cNvSpPr txBox="1">
            <a:spLocks noGrp="1"/>
          </p:cNvSpPr>
          <p:nvPr>
            <p:ph type="dt" idx="10"/>
          </p:nvPr>
        </p:nvSpPr>
        <p:spPr>
          <a:xfrm>
            <a:off x="7940849" y="6656687"/>
            <a:ext cx="1005057" cy="4023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8"/>
          <p:cNvSpPr txBox="1">
            <a:spLocks noGrp="1"/>
          </p:cNvSpPr>
          <p:nvPr>
            <p:ph type="sldNum" idx="12"/>
          </p:nvPr>
        </p:nvSpPr>
        <p:spPr>
          <a:xfrm>
            <a:off x="9467855" y="6656687"/>
            <a:ext cx="753115" cy="402314"/>
          </a:xfrm>
          <a:prstGeom prst="rect">
            <a:avLst/>
          </a:prstGeom>
          <a:noFill/>
          <a:ln>
            <a:noFill/>
          </a:ln>
        </p:spPr>
        <p:txBody>
          <a:bodyPr spcFirstLastPara="1" wrap="square" lIns="0" tIns="0" rIns="0" bIns="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2795652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0000000-1234-1234-1234-123412341234}" type="slidenum">
              <a:rPr lang="en-US" smtClean="0"/>
              <a:pPr/>
              <a:t>‹Nº›</a:t>
            </a:fld>
            <a:endParaRPr lang="en-US"/>
          </a:p>
        </p:txBody>
      </p:sp>
    </p:spTree>
    <p:extLst>
      <p:ext uri="{BB962C8B-B14F-4D97-AF65-F5344CB8AC3E}">
        <p14:creationId xmlns:p14="http://schemas.microsoft.com/office/powerpoint/2010/main" val="136163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499" y="7052733"/>
            <a:ext cx="13429927" cy="503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979478"/>
            <a:ext cx="13429927" cy="70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09008" y="836253"/>
            <a:ext cx="11082576" cy="3929380"/>
          </a:xfrm>
        </p:spPr>
        <p:txBody>
          <a:bodyPr anchor="b" anchorCtr="0">
            <a:normAutofit/>
          </a:bodyPr>
          <a:lstStyle>
            <a:lvl1pPr>
              <a:lnSpc>
                <a:spcPct val="85000"/>
              </a:lnSpc>
              <a:defRPr sz="8814"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9008" y="4906687"/>
            <a:ext cx="11082576" cy="1259417"/>
          </a:xfrm>
        </p:spPr>
        <p:txBody>
          <a:bodyPr lIns="91440" rIns="91440" anchor="t" anchorCtr="0">
            <a:normAutofit/>
          </a:bodyPr>
          <a:lstStyle>
            <a:lvl1pPr marL="0" indent="0">
              <a:buNone/>
              <a:defRPr sz="2644" cap="all" spc="220" baseline="0">
                <a:solidFill>
                  <a:schemeClr val="tx2"/>
                </a:solidFill>
                <a:latin typeface="+mj-lt"/>
              </a:defRPr>
            </a:lvl1pPr>
            <a:lvl2pPr marL="503743" indent="0">
              <a:buNone/>
              <a:defRPr sz="1983">
                <a:solidFill>
                  <a:schemeClr val="tx1">
                    <a:tint val="75000"/>
                  </a:schemeClr>
                </a:solidFill>
              </a:defRPr>
            </a:lvl2pPr>
            <a:lvl3pPr marL="1007486" indent="0">
              <a:buNone/>
              <a:defRPr sz="1763">
                <a:solidFill>
                  <a:schemeClr val="tx1">
                    <a:tint val="75000"/>
                  </a:schemeClr>
                </a:solidFill>
              </a:defRPr>
            </a:lvl3pPr>
            <a:lvl4pPr marL="1511229" indent="0">
              <a:buNone/>
              <a:defRPr sz="1543">
                <a:solidFill>
                  <a:schemeClr val="tx1">
                    <a:tint val="75000"/>
                  </a:schemeClr>
                </a:solidFill>
              </a:defRPr>
            </a:lvl4pPr>
            <a:lvl5pPr marL="2014972" indent="0">
              <a:buNone/>
              <a:defRPr sz="1543">
                <a:solidFill>
                  <a:schemeClr val="tx1">
                    <a:tint val="75000"/>
                  </a:schemeClr>
                </a:solidFill>
              </a:defRPr>
            </a:lvl5pPr>
            <a:lvl6pPr marL="2518715" indent="0">
              <a:buNone/>
              <a:defRPr sz="1543">
                <a:solidFill>
                  <a:schemeClr val="tx1">
                    <a:tint val="75000"/>
                  </a:schemeClr>
                </a:solidFill>
              </a:defRPr>
            </a:lvl6pPr>
            <a:lvl7pPr marL="3022458" indent="0">
              <a:buNone/>
              <a:defRPr sz="1543">
                <a:solidFill>
                  <a:schemeClr val="tx1">
                    <a:tint val="75000"/>
                  </a:schemeClr>
                </a:solidFill>
              </a:defRPr>
            </a:lvl7pPr>
            <a:lvl8pPr marL="3526201" indent="0">
              <a:buNone/>
              <a:defRPr sz="1543">
                <a:solidFill>
                  <a:schemeClr val="tx1">
                    <a:tint val="75000"/>
                  </a:schemeClr>
                </a:solidFill>
              </a:defRPr>
            </a:lvl8pPr>
            <a:lvl9pPr marL="4029944" indent="0">
              <a:buNone/>
              <a:defRPr sz="1543">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0000000-1234-1234-1234-123412341234}" type="slidenum">
              <a:rPr lang="en-US" smtClean="0"/>
              <a:pPr/>
              <a:t>‹Nº›</a:t>
            </a:fld>
            <a:endParaRPr lang="en-US"/>
          </a:p>
        </p:txBody>
      </p:sp>
      <p:cxnSp>
        <p:nvCxnSpPr>
          <p:cNvPr id="9" name="Straight Connector 8"/>
          <p:cNvCxnSpPr/>
          <p:nvPr/>
        </p:nvCxnSpPr>
        <p:spPr>
          <a:xfrm>
            <a:off x="1330625" y="4785783"/>
            <a:ext cx="1088107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554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209008" y="315795"/>
            <a:ext cx="11082576" cy="159851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9008" y="2033726"/>
            <a:ext cx="5440537" cy="443314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851047" y="2033726"/>
            <a:ext cx="5440537" cy="443314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0000000-1234-1234-1234-123412341234}" type="slidenum">
              <a:rPr lang="en-US" smtClean="0"/>
              <a:pPr/>
              <a:t>‹Nº›</a:t>
            </a:fld>
            <a:endParaRPr lang="en-US"/>
          </a:p>
        </p:txBody>
      </p:sp>
    </p:spTree>
    <p:extLst>
      <p:ext uri="{BB962C8B-B14F-4D97-AF65-F5344CB8AC3E}">
        <p14:creationId xmlns:p14="http://schemas.microsoft.com/office/powerpoint/2010/main" val="332399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209008" y="315795"/>
            <a:ext cx="11082576" cy="15985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9008" y="2034076"/>
            <a:ext cx="5440537" cy="811274"/>
          </a:xfrm>
        </p:spPr>
        <p:txBody>
          <a:bodyPr lIns="91440" rIns="91440" anchor="ctr">
            <a:normAutofit/>
          </a:bodyPr>
          <a:lstStyle>
            <a:lvl1pPr marL="0" indent="0">
              <a:buNone/>
              <a:defRPr sz="2204" b="0" cap="all" baseline="0">
                <a:solidFill>
                  <a:schemeClr val="tx2"/>
                </a:solidFill>
              </a:defRPr>
            </a:lvl1pPr>
            <a:lvl2pPr marL="503743" indent="0">
              <a:buNone/>
              <a:defRPr sz="2204" b="1"/>
            </a:lvl2pPr>
            <a:lvl3pPr marL="1007486" indent="0">
              <a:buNone/>
              <a:defRPr sz="1983" b="1"/>
            </a:lvl3pPr>
            <a:lvl4pPr marL="1511229" indent="0">
              <a:buNone/>
              <a:defRPr sz="1763" b="1"/>
            </a:lvl4pPr>
            <a:lvl5pPr marL="2014972" indent="0">
              <a:buNone/>
              <a:defRPr sz="1763" b="1"/>
            </a:lvl5pPr>
            <a:lvl6pPr marL="2518715" indent="0">
              <a:buNone/>
              <a:defRPr sz="1763" b="1"/>
            </a:lvl6pPr>
            <a:lvl7pPr marL="3022458" indent="0">
              <a:buNone/>
              <a:defRPr sz="1763" b="1"/>
            </a:lvl7pPr>
            <a:lvl8pPr marL="3526201" indent="0">
              <a:buNone/>
              <a:defRPr sz="1763" b="1"/>
            </a:lvl8pPr>
            <a:lvl9pPr marL="4029944" indent="0">
              <a:buNone/>
              <a:defRPr sz="1763" b="1"/>
            </a:lvl9pPr>
          </a:lstStyle>
          <a:p>
            <a:pPr lvl="0"/>
            <a:r>
              <a:rPr lang="es-ES"/>
              <a:t>Haga clic para modificar los estilos de texto del patrón</a:t>
            </a:r>
          </a:p>
        </p:txBody>
      </p:sp>
      <p:sp>
        <p:nvSpPr>
          <p:cNvPr id="4" name="Content Placeholder 3"/>
          <p:cNvSpPr>
            <a:spLocks noGrp="1"/>
          </p:cNvSpPr>
          <p:nvPr>
            <p:ph sz="half" idx="2"/>
          </p:nvPr>
        </p:nvSpPr>
        <p:spPr>
          <a:xfrm>
            <a:off x="1209008" y="2845350"/>
            <a:ext cx="5440537" cy="362152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51047" y="2034076"/>
            <a:ext cx="5440537" cy="811274"/>
          </a:xfrm>
        </p:spPr>
        <p:txBody>
          <a:bodyPr lIns="91440" rIns="91440" anchor="ctr">
            <a:normAutofit/>
          </a:bodyPr>
          <a:lstStyle>
            <a:lvl1pPr marL="0" indent="0">
              <a:buNone/>
              <a:defRPr sz="2204" b="0" cap="all" baseline="0">
                <a:solidFill>
                  <a:schemeClr val="tx2"/>
                </a:solidFill>
              </a:defRPr>
            </a:lvl1pPr>
            <a:lvl2pPr marL="503743" indent="0">
              <a:buNone/>
              <a:defRPr sz="2204" b="1"/>
            </a:lvl2pPr>
            <a:lvl3pPr marL="1007486" indent="0">
              <a:buNone/>
              <a:defRPr sz="1983" b="1"/>
            </a:lvl3pPr>
            <a:lvl4pPr marL="1511229" indent="0">
              <a:buNone/>
              <a:defRPr sz="1763" b="1"/>
            </a:lvl4pPr>
            <a:lvl5pPr marL="2014972" indent="0">
              <a:buNone/>
              <a:defRPr sz="1763" b="1"/>
            </a:lvl5pPr>
            <a:lvl6pPr marL="2518715" indent="0">
              <a:buNone/>
              <a:defRPr sz="1763" b="1"/>
            </a:lvl6pPr>
            <a:lvl7pPr marL="3022458" indent="0">
              <a:buNone/>
              <a:defRPr sz="1763" b="1"/>
            </a:lvl7pPr>
            <a:lvl8pPr marL="3526201" indent="0">
              <a:buNone/>
              <a:defRPr sz="1763" b="1"/>
            </a:lvl8pPr>
            <a:lvl9pPr marL="4029944" indent="0">
              <a:buNone/>
              <a:defRPr sz="1763" b="1"/>
            </a:lvl9pPr>
          </a:lstStyle>
          <a:p>
            <a:pPr lvl="0"/>
            <a:r>
              <a:rPr lang="es-ES"/>
              <a:t>Haga clic para modificar los estilos de texto del patrón</a:t>
            </a:r>
          </a:p>
        </p:txBody>
      </p:sp>
      <p:sp>
        <p:nvSpPr>
          <p:cNvPr id="6" name="Content Placeholder 5"/>
          <p:cNvSpPr>
            <a:spLocks noGrp="1"/>
          </p:cNvSpPr>
          <p:nvPr>
            <p:ph sz="quarter" idx="4"/>
          </p:nvPr>
        </p:nvSpPr>
        <p:spPr>
          <a:xfrm>
            <a:off x="6851047" y="2845349"/>
            <a:ext cx="5440537" cy="362152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0000000-1234-1234-1234-123412341234}" type="slidenum">
              <a:rPr lang="en-US" smtClean="0"/>
              <a:pPr/>
              <a:t>‹Nº›</a:t>
            </a:fld>
            <a:endParaRPr lang="en-US"/>
          </a:p>
        </p:txBody>
      </p:sp>
    </p:spTree>
    <p:extLst>
      <p:ext uri="{BB962C8B-B14F-4D97-AF65-F5344CB8AC3E}">
        <p14:creationId xmlns:p14="http://schemas.microsoft.com/office/powerpoint/2010/main" val="302856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0000000-1234-1234-1234-123412341234}" type="slidenum">
              <a:rPr lang="en-US" smtClean="0"/>
              <a:pPr/>
              <a:t>‹Nº›</a:t>
            </a:fld>
            <a:endParaRPr lang="en-US"/>
          </a:p>
        </p:txBody>
      </p:sp>
    </p:spTree>
    <p:extLst>
      <p:ext uri="{BB962C8B-B14F-4D97-AF65-F5344CB8AC3E}">
        <p14:creationId xmlns:p14="http://schemas.microsoft.com/office/powerpoint/2010/main" val="343292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499" y="7052733"/>
            <a:ext cx="13429927" cy="503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979478"/>
            <a:ext cx="13429927" cy="70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00000000-1234-1234-1234-123412341234}" type="slidenum">
              <a:rPr lang="en-US" smtClean="0"/>
              <a:pPr/>
              <a:t>‹Nº›</a:t>
            </a:fld>
            <a:endParaRPr lang="en-US"/>
          </a:p>
        </p:txBody>
      </p:sp>
    </p:spTree>
    <p:extLst>
      <p:ext uri="{BB962C8B-B14F-4D97-AF65-F5344CB8AC3E}">
        <p14:creationId xmlns:p14="http://schemas.microsoft.com/office/powerpoint/2010/main" val="312064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8" y="0"/>
            <a:ext cx="4463254" cy="7556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451443" y="0"/>
            <a:ext cx="70525" cy="755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3753" y="654896"/>
            <a:ext cx="3526274" cy="2518833"/>
          </a:xfrm>
        </p:spPr>
        <p:txBody>
          <a:bodyPr anchor="b">
            <a:normAutofit/>
          </a:bodyPr>
          <a:lstStyle>
            <a:lvl1pPr>
              <a:defRPr sz="3966"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89411" y="806027"/>
            <a:ext cx="7153299" cy="579331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03753" y="3224107"/>
            <a:ext cx="3526274" cy="3723294"/>
          </a:xfrm>
        </p:spPr>
        <p:txBody>
          <a:bodyPr lIns="91440" rIns="91440">
            <a:normAutofit/>
          </a:bodyPr>
          <a:lstStyle>
            <a:lvl1pPr marL="0" indent="0">
              <a:buNone/>
              <a:defRPr sz="1653">
                <a:solidFill>
                  <a:srgbClr val="FFFFFF"/>
                </a:solidFill>
              </a:defRPr>
            </a:lvl1pPr>
            <a:lvl2pPr marL="503743" indent="0">
              <a:buNone/>
              <a:defRPr sz="1322"/>
            </a:lvl2pPr>
            <a:lvl3pPr marL="1007486" indent="0">
              <a:buNone/>
              <a:defRPr sz="1102"/>
            </a:lvl3pPr>
            <a:lvl4pPr marL="1511229" indent="0">
              <a:buNone/>
              <a:defRPr sz="992"/>
            </a:lvl4pPr>
            <a:lvl5pPr marL="2014972" indent="0">
              <a:buNone/>
              <a:defRPr sz="992"/>
            </a:lvl5pPr>
            <a:lvl6pPr marL="2518715" indent="0">
              <a:buNone/>
              <a:defRPr sz="992"/>
            </a:lvl6pPr>
            <a:lvl7pPr marL="3022458" indent="0">
              <a:buNone/>
              <a:defRPr sz="992"/>
            </a:lvl7pPr>
            <a:lvl8pPr marL="3526201" indent="0">
              <a:buNone/>
              <a:defRPr sz="992"/>
            </a:lvl8pPr>
            <a:lvl9pPr marL="4029944" indent="0">
              <a:buNone/>
              <a:defRPr sz="992"/>
            </a:lvl9pPr>
          </a:lstStyle>
          <a:p>
            <a:pPr lvl="0"/>
            <a:r>
              <a:rPr lang="es-ES"/>
              <a:t>Haga clic para modificar los estilos de texto del patrón</a:t>
            </a:r>
          </a:p>
        </p:txBody>
      </p:sp>
      <p:sp>
        <p:nvSpPr>
          <p:cNvPr id="5" name="Date Placeholder 4"/>
          <p:cNvSpPr>
            <a:spLocks noGrp="1"/>
          </p:cNvSpPr>
          <p:nvPr>
            <p:ph type="dt" sz="half" idx="10"/>
          </p:nvPr>
        </p:nvSpPr>
        <p:spPr>
          <a:xfrm>
            <a:off x="512912" y="7117726"/>
            <a:ext cx="2885134" cy="402314"/>
          </a:xfrm>
        </p:spPr>
        <p:txBody>
          <a:bodyPr/>
          <a:lstStyle>
            <a:lvl1pPr algn="l">
              <a:defRPr/>
            </a:lvl1pPr>
          </a:lstStyle>
          <a:p>
            <a:endParaRPr lang="es-ES"/>
          </a:p>
        </p:txBody>
      </p:sp>
      <p:sp>
        <p:nvSpPr>
          <p:cNvPr id="6" name="Footer Placeholder 5"/>
          <p:cNvSpPr>
            <a:spLocks noGrp="1"/>
          </p:cNvSpPr>
          <p:nvPr>
            <p:ph type="ftr" sz="quarter" idx="11"/>
          </p:nvPr>
        </p:nvSpPr>
        <p:spPr>
          <a:xfrm>
            <a:off x="5289411" y="7117726"/>
            <a:ext cx="5121493" cy="402314"/>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000000-1234-1234-1234-123412341234}" type="slidenum">
              <a:rPr lang="en-US" smtClean="0"/>
              <a:pPr/>
              <a:t>‹Nº›</a:t>
            </a:fld>
            <a:endParaRPr lang="en-US"/>
          </a:p>
        </p:txBody>
      </p:sp>
    </p:spTree>
    <p:extLst>
      <p:ext uri="{BB962C8B-B14F-4D97-AF65-F5344CB8AC3E}">
        <p14:creationId xmlns:p14="http://schemas.microsoft.com/office/powerpoint/2010/main" val="19750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457472"/>
            <a:ext cx="13429927" cy="20990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5415686"/>
            <a:ext cx="13429927" cy="70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09009" y="5591810"/>
            <a:ext cx="11143446" cy="906780"/>
          </a:xfrm>
        </p:spPr>
        <p:txBody>
          <a:bodyPr tIns="0" bIns="0" anchor="b">
            <a:noAutofit/>
          </a:bodyPr>
          <a:lstStyle>
            <a:lvl1pPr>
              <a:defRPr sz="3966"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7" y="0"/>
            <a:ext cx="13433408" cy="5415686"/>
          </a:xfrm>
          <a:solidFill>
            <a:schemeClr val="bg2">
              <a:lumMod val="90000"/>
            </a:schemeClr>
          </a:solidFill>
        </p:spPr>
        <p:txBody>
          <a:bodyPr lIns="457200" tIns="457200" anchor="t"/>
          <a:lstStyle>
            <a:lvl1pPr marL="0" indent="0">
              <a:buNone/>
              <a:defRPr sz="3526"/>
            </a:lvl1pPr>
            <a:lvl2pPr marL="503743" indent="0">
              <a:buNone/>
              <a:defRPr sz="3085"/>
            </a:lvl2pPr>
            <a:lvl3pPr marL="1007486" indent="0">
              <a:buNone/>
              <a:defRPr sz="2644"/>
            </a:lvl3pPr>
            <a:lvl4pPr marL="1511229" indent="0">
              <a:buNone/>
              <a:defRPr sz="2204"/>
            </a:lvl4pPr>
            <a:lvl5pPr marL="2014972" indent="0">
              <a:buNone/>
              <a:defRPr sz="2204"/>
            </a:lvl5pPr>
            <a:lvl6pPr marL="2518715" indent="0">
              <a:buNone/>
              <a:defRPr sz="2204"/>
            </a:lvl6pPr>
            <a:lvl7pPr marL="3022458" indent="0">
              <a:buNone/>
              <a:defRPr sz="2204"/>
            </a:lvl7pPr>
            <a:lvl8pPr marL="3526201" indent="0">
              <a:buNone/>
              <a:defRPr sz="2204"/>
            </a:lvl8pPr>
            <a:lvl9pPr marL="4029944" indent="0">
              <a:buNone/>
              <a:defRPr sz="2204"/>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09008" y="6508665"/>
            <a:ext cx="11143026" cy="654897"/>
          </a:xfrm>
        </p:spPr>
        <p:txBody>
          <a:bodyPr lIns="91440" tIns="0" rIns="91440" bIns="0">
            <a:normAutofit/>
          </a:bodyPr>
          <a:lstStyle>
            <a:lvl1pPr marL="0" indent="0">
              <a:spcBef>
                <a:spcPts val="0"/>
              </a:spcBef>
              <a:spcAft>
                <a:spcPts val="661"/>
              </a:spcAft>
              <a:buNone/>
              <a:defRPr sz="1653">
                <a:solidFill>
                  <a:srgbClr val="FFFFFF"/>
                </a:solidFill>
              </a:defRPr>
            </a:lvl1pPr>
            <a:lvl2pPr marL="503743" indent="0">
              <a:buNone/>
              <a:defRPr sz="1322"/>
            </a:lvl2pPr>
            <a:lvl3pPr marL="1007486" indent="0">
              <a:buNone/>
              <a:defRPr sz="1102"/>
            </a:lvl3pPr>
            <a:lvl4pPr marL="1511229" indent="0">
              <a:buNone/>
              <a:defRPr sz="992"/>
            </a:lvl4pPr>
            <a:lvl5pPr marL="2014972" indent="0">
              <a:buNone/>
              <a:defRPr sz="992"/>
            </a:lvl5pPr>
            <a:lvl6pPr marL="2518715" indent="0">
              <a:buNone/>
              <a:defRPr sz="992"/>
            </a:lvl6pPr>
            <a:lvl7pPr marL="3022458" indent="0">
              <a:buNone/>
              <a:defRPr sz="992"/>
            </a:lvl7pPr>
            <a:lvl8pPr marL="3526201" indent="0">
              <a:buNone/>
              <a:defRPr sz="992"/>
            </a:lvl8pPr>
            <a:lvl9pPr marL="4029944" indent="0">
              <a:buNone/>
              <a:defRPr sz="992"/>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0000000-1234-1234-1234-123412341234}" type="slidenum">
              <a:rPr lang="en-US" smtClean="0"/>
              <a:pPr/>
              <a:t>‹Nº›</a:t>
            </a:fld>
            <a:endParaRPr lang="en-US"/>
          </a:p>
        </p:txBody>
      </p:sp>
    </p:spTree>
    <p:extLst>
      <p:ext uri="{BB962C8B-B14F-4D97-AF65-F5344CB8AC3E}">
        <p14:creationId xmlns:p14="http://schemas.microsoft.com/office/powerpoint/2010/main" val="42405484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499" y="7052733"/>
            <a:ext cx="13429927" cy="503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6979478"/>
            <a:ext cx="13429927" cy="70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9008" y="315795"/>
            <a:ext cx="11082576" cy="1598519"/>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9008" y="2033725"/>
            <a:ext cx="11082576" cy="4433147"/>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9009" y="7117726"/>
            <a:ext cx="2724005" cy="402314"/>
          </a:xfrm>
          <a:prstGeom prst="rect">
            <a:avLst/>
          </a:prstGeom>
        </p:spPr>
        <p:txBody>
          <a:bodyPr vert="horz" lIns="91440" tIns="45720" rIns="91440" bIns="45720" rtlCol="0" anchor="ctr"/>
          <a:lstStyle>
            <a:lvl1pPr algn="l">
              <a:defRPr sz="992">
                <a:solidFill>
                  <a:srgbClr val="FFFFFF"/>
                </a:solidFill>
              </a:defRPr>
            </a:lvl1pPr>
          </a:lstStyle>
          <a:p>
            <a:endParaRPr lang="es-ES"/>
          </a:p>
        </p:txBody>
      </p:sp>
      <p:sp>
        <p:nvSpPr>
          <p:cNvPr id="5" name="Footer Placeholder 4"/>
          <p:cNvSpPr>
            <a:spLocks noGrp="1"/>
          </p:cNvSpPr>
          <p:nvPr>
            <p:ph type="ftr" sz="quarter" idx="3"/>
          </p:nvPr>
        </p:nvSpPr>
        <p:spPr>
          <a:xfrm>
            <a:off x="4061523" y="7117726"/>
            <a:ext cx="5313876" cy="402314"/>
          </a:xfrm>
          <a:prstGeom prst="rect">
            <a:avLst/>
          </a:prstGeom>
        </p:spPr>
        <p:txBody>
          <a:bodyPr vert="horz" lIns="91440" tIns="45720" rIns="91440" bIns="45720" rtlCol="0" anchor="ctr"/>
          <a:lstStyle>
            <a:lvl1pPr algn="ctr">
              <a:defRPr sz="992"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10908552" y="7117726"/>
            <a:ext cx="1445619" cy="402314"/>
          </a:xfrm>
          <a:prstGeom prst="rect">
            <a:avLst/>
          </a:prstGeom>
        </p:spPr>
        <p:txBody>
          <a:bodyPr vert="horz" lIns="91440" tIns="45720" rIns="91440" bIns="45720" rtlCol="0" anchor="ctr"/>
          <a:lstStyle>
            <a:lvl1pPr algn="r">
              <a:defRPr sz="1157">
                <a:solidFill>
                  <a:srgbClr val="FFFFFF"/>
                </a:solidFill>
              </a:defRPr>
            </a:lvl1pPr>
          </a:lstStyle>
          <a:p>
            <a:fld id="{00000000-1234-1234-1234-123412341234}" type="slidenum">
              <a:rPr lang="en-US" smtClean="0"/>
              <a:pPr/>
              <a:t>‹Nº›</a:t>
            </a:fld>
            <a:endParaRPr lang="en-US"/>
          </a:p>
        </p:txBody>
      </p:sp>
      <p:cxnSp>
        <p:nvCxnSpPr>
          <p:cNvPr id="10" name="Straight Connector 9"/>
          <p:cNvCxnSpPr/>
          <p:nvPr/>
        </p:nvCxnSpPr>
        <p:spPr>
          <a:xfrm>
            <a:off x="1315061" y="1914848"/>
            <a:ext cx="109818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5945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hf hdr="0" ftr="0" dt="0"/>
  <p:txStyles>
    <p:titleStyle>
      <a:lvl1pPr algn="l" defTabSz="1007486" rtl="0" eaLnBrk="1" latinLnBrk="0" hangingPunct="1">
        <a:lnSpc>
          <a:spcPct val="85000"/>
        </a:lnSpc>
        <a:spcBef>
          <a:spcPct val="0"/>
        </a:spcBef>
        <a:buNone/>
        <a:defRPr sz="5289" kern="1200" spc="-55" baseline="0">
          <a:solidFill>
            <a:schemeClr val="tx1">
              <a:lumMod val="75000"/>
              <a:lumOff val="25000"/>
            </a:schemeClr>
          </a:solidFill>
          <a:latin typeface="+mj-lt"/>
          <a:ea typeface="+mj-ea"/>
          <a:cs typeface="+mj-cs"/>
        </a:defRPr>
      </a:lvl1pPr>
    </p:titleStyle>
    <p:bodyStyle>
      <a:lvl1pPr marL="100749" indent="-100749" algn="l" defTabSz="1007486" rtl="0" eaLnBrk="1" latinLnBrk="0" hangingPunct="1">
        <a:lnSpc>
          <a:spcPct val="90000"/>
        </a:lnSpc>
        <a:spcBef>
          <a:spcPts val="1322"/>
        </a:spcBef>
        <a:spcAft>
          <a:spcPts val="220"/>
        </a:spcAft>
        <a:buClr>
          <a:schemeClr val="accent1"/>
        </a:buClr>
        <a:buSzPct val="100000"/>
        <a:buFont typeface="Calibri" panose="020F0502020204030204" pitchFamily="34" charset="0"/>
        <a:buChar char=" "/>
        <a:defRPr sz="2204" kern="1200">
          <a:solidFill>
            <a:schemeClr val="tx1">
              <a:lumMod val="75000"/>
              <a:lumOff val="25000"/>
            </a:schemeClr>
          </a:solidFill>
          <a:latin typeface="+mn-lt"/>
          <a:ea typeface="+mn-ea"/>
          <a:cs typeface="+mn-cs"/>
        </a:defRPr>
      </a:lvl1pPr>
      <a:lvl2pPr marL="423144" indent="-201497" algn="l" defTabSz="1007486" rtl="0" eaLnBrk="1" latinLnBrk="0" hangingPunct="1">
        <a:lnSpc>
          <a:spcPct val="90000"/>
        </a:lnSpc>
        <a:spcBef>
          <a:spcPts val="220"/>
        </a:spcBef>
        <a:spcAft>
          <a:spcPts val="441"/>
        </a:spcAft>
        <a:buClr>
          <a:schemeClr val="accent1"/>
        </a:buClr>
        <a:buFont typeface="Calibri" pitchFamily="34" charset="0"/>
        <a:buChar char="◦"/>
        <a:defRPr sz="1983" kern="1200">
          <a:solidFill>
            <a:schemeClr val="tx1">
              <a:lumMod val="75000"/>
              <a:lumOff val="25000"/>
            </a:schemeClr>
          </a:solidFill>
          <a:latin typeface="+mn-lt"/>
          <a:ea typeface="+mn-ea"/>
          <a:cs typeface="+mn-cs"/>
        </a:defRPr>
      </a:lvl2pPr>
      <a:lvl3pPr marL="624641" indent="-201497" algn="l" defTabSz="1007486"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3pPr>
      <a:lvl4pPr marL="826138" indent="-201497" algn="l" defTabSz="1007486"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4pPr>
      <a:lvl5pPr marL="1027636" indent="-201497" algn="l" defTabSz="1007486"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5pPr>
      <a:lvl6pPr marL="1211980" indent="-251871" algn="l" defTabSz="1007486"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6pPr>
      <a:lvl7pPr marL="1432340" indent="-251871" algn="l" defTabSz="1007486"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7pPr>
      <a:lvl8pPr marL="1652700" indent="-251871" algn="l" defTabSz="1007486"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8pPr>
      <a:lvl9pPr marL="1873060" indent="-251871" algn="l" defTabSz="1007486"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9pPr>
    </p:bodyStyle>
    <p:otherStyle>
      <a:defPPr>
        <a:defRPr lang="en-US"/>
      </a:defPPr>
      <a:lvl1pPr marL="0" algn="l" defTabSz="1007486" rtl="0" eaLnBrk="1" latinLnBrk="0" hangingPunct="1">
        <a:defRPr sz="1983" kern="1200">
          <a:solidFill>
            <a:schemeClr val="tx1"/>
          </a:solidFill>
          <a:latin typeface="+mn-lt"/>
          <a:ea typeface="+mn-ea"/>
          <a:cs typeface="+mn-cs"/>
        </a:defRPr>
      </a:lvl1pPr>
      <a:lvl2pPr marL="503743" algn="l" defTabSz="1007486" rtl="0" eaLnBrk="1" latinLnBrk="0" hangingPunct="1">
        <a:defRPr sz="1983" kern="1200">
          <a:solidFill>
            <a:schemeClr val="tx1"/>
          </a:solidFill>
          <a:latin typeface="+mn-lt"/>
          <a:ea typeface="+mn-ea"/>
          <a:cs typeface="+mn-cs"/>
        </a:defRPr>
      </a:lvl2pPr>
      <a:lvl3pPr marL="1007486" algn="l" defTabSz="1007486" rtl="0" eaLnBrk="1" latinLnBrk="0" hangingPunct="1">
        <a:defRPr sz="1983" kern="1200">
          <a:solidFill>
            <a:schemeClr val="tx1"/>
          </a:solidFill>
          <a:latin typeface="+mn-lt"/>
          <a:ea typeface="+mn-ea"/>
          <a:cs typeface="+mn-cs"/>
        </a:defRPr>
      </a:lvl3pPr>
      <a:lvl4pPr marL="1511229" algn="l" defTabSz="1007486" rtl="0" eaLnBrk="1" latinLnBrk="0" hangingPunct="1">
        <a:defRPr sz="1983" kern="1200">
          <a:solidFill>
            <a:schemeClr val="tx1"/>
          </a:solidFill>
          <a:latin typeface="+mn-lt"/>
          <a:ea typeface="+mn-ea"/>
          <a:cs typeface="+mn-cs"/>
        </a:defRPr>
      </a:lvl4pPr>
      <a:lvl5pPr marL="2014972" algn="l" defTabSz="1007486" rtl="0" eaLnBrk="1" latinLnBrk="0" hangingPunct="1">
        <a:defRPr sz="1983" kern="1200">
          <a:solidFill>
            <a:schemeClr val="tx1"/>
          </a:solidFill>
          <a:latin typeface="+mn-lt"/>
          <a:ea typeface="+mn-ea"/>
          <a:cs typeface="+mn-cs"/>
        </a:defRPr>
      </a:lvl5pPr>
      <a:lvl6pPr marL="2518715" algn="l" defTabSz="1007486" rtl="0" eaLnBrk="1" latinLnBrk="0" hangingPunct="1">
        <a:defRPr sz="1983" kern="1200">
          <a:solidFill>
            <a:schemeClr val="tx1"/>
          </a:solidFill>
          <a:latin typeface="+mn-lt"/>
          <a:ea typeface="+mn-ea"/>
          <a:cs typeface="+mn-cs"/>
        </a:defRPr>
      </a:lvl6pPr>
      <a:lvl7pPr marL="3022458" algn="l" defTabSz="1007486" rtl="0" eaLnBrk="1" latinLnBrk="0" hangingPunct="1">
        <a:defRPr sz="1983" kern="1200">
          <a:solidFill>
            <a:schemeClr val="tx1"/>
          </a:solidFill>
          <a:latin typeface="+mn-lt"/>
          <a:ea typeface="+mn-ea"/>
          <a:cs typeface="+mn-cs"/>
        </a:defRPr>
      </a:lvl7pPr>
      <a:lvl8pPr marL="3526201" algn="l" defTabSz="1007486" rtl="0" eaLnBrk="1" latinLnBrk="0" hangingPunct="1">
        <a:defRPr sz="1983" kern="1200">
          <a:solidFill>
            <a:schemeClr val="tx1"/>
          </a:solidFill>
          <a:latin typeface="+mn-lt"/>
          <a:ea typeface="+mn-ea"/>
          <a:cs typeface="+mn-cs"/>
        </a:defRPr>
      </a:lvl8pPr>
      <a:lvl9pPr marL="4029944" algn="l" defTabSz="1007486" rtl="0" eaLnBrk="1" latinLnBrk="0" hangingPunct="1">
        <a:defRPr sz="19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hyperlink" Target="https://www.xenonstack.com/blog/sql-vs-nosql-vs-newsql" TargetMode="Externa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
          <p:cNvSpPr txBox="1">
            <a:spLocks noGrp="1"/>
          </p:cNvSpPr>
          <p:nvPr>
            <p:ph type="ctrTitle"/>
          </p:nvPr>
        </p:nvSpPr>
        <p:spPr>
          <a:xfrm>
            <a:off x="1209008" y="836253"/>
            <a:ext cx="11082576" cy="1582484"/>
          </a:xfrm>
          <a:prstGeom prst="rect">
            <a:avLst/>
          </a:prstGeom>
          <a:noFill/>
          <a:ln>
            <a:noFill/>
          </a:ln>
        </p:spPr>
        <p:txBody>
          <a:bodyPr spcFirstLastPara="1" wrap="square" lIns="0" tIns="12700" rIns="0" bIns="0" anchor="t" anchorCtr="0">
            <a:spAutoFit/>
          </a:bodyPr>
          <a:lstStyle/>
          <a:p>
            <a:pPr marL="51435" algn="ctr"/>
            <a:r>
              <a:rPr lang="ca-ES-valencia" sz="6000" cap="small" dirty="0">
                <a:solidFill>
                  <a:schemeClr val="dk1"/>
                </a:solidFill>
              </a:rPr>
              <a:t>Tema 1</a:t>
            </a:r>
            <a:br>
              <a:rPr lang="ca-ES-valencia" sz="6000" cap="small" dirty="0"/>
            </a:br>
            <a:r>
              <a:rPr lang="ca-ES-valencia" sz="6000" cap="small" dirty="0">
                <a:solidFill>
                  <a:schemeClr val="dk1"/>
                </a:solidFill>
              </a:rPr>
              <a:t>Sistemes d’Emmagatzematge</a:t>
            </a:r>
            <a:endParaRPr lang="ca-ES-valencia" sz="6000" cap="small" dirty="0">
              <a:latin typeface="+mn-lt"/>
              <a:ea typeface="Arial"/>
              <a:cs typeface="Arial"/>
              <a:sym typeface="Arial"/>
            </a:endParaRPr>
          </a:p>
        </p:txBody>
      </p:sp>
      <p:sp>
        <p:nvSpPr>
          <p:cNvPr id="2" name="Subtítulo 1">
            <a:extLst>
              <a:ext uri="{FF2B5EF4-FFF2-40B4-BE49-F238E27FC236}">
                <a16:creationId xmlns:a16="http://schemas.microsoft.com/office/drawing/2014/main" id="{3B5463F1-A41E-8E40-5317-9551F603D6DC}"/>
              </a:ext>
            </a:extLst>
          </p:cNvPr>
          <p:cNvSpPr>
            <a:spLocks noGrp="1"/>
          </p:cNvSpPr>
          <p:nvPr>
            <p:ph type="subTitle" idx="1"/>
          </p:nvPr>
        </p:nvSpPr>
        <p:spPr/>
        <p:txBody>
          <a:bodyPr>
            <a:normAutofit lnSpcReduction="10000"/>
          </a:bodyPr>
          <a:lstStyle/>
          <a:p>
            <a:pPr algn="ctr"/>
            <a:r>
              <a:rPr lang="en-US" sz="2800" dirty="0">
                <a:solidFill>
                  <a:schemeClr val="dk1"/>
                </a:solidFill>
              </a:rPr>
              <a:t>BASES DE DADES – DAW 22/23</a:t>
            </a:r>
          </a:p>
          <a:p>
            <a:pPr algn="ctr"/>
            <a:r>
              <a:rPr lang="en-US" sz="1800" dirty="0">
                <a:solidFill>
                  <a:schemeClr val="dk1"/>
                </a:solidFill>
              </a:rPr>
              <a:t>I.E.S. San </a:t>
            </a:r>
            <a:r>
              <a:rPr lang="en-US" sz="1800" dirty="0" err="1">
                <a:solidFill>
                  <a:schemeClr val="dk1"/>
                </a:solidFill>
              </a:rPr>
              <a:t>vicente</a:t>
            </a:r>
            <a:endParaRPr lang="en-US" sz="1800" dirty="0">
              <a:solidFill>
                <a:schemeClr val="dk1"/>
              </a:solidFill>
            </a:endParaRPr>
          </a:p>
          <a:p>
            <a:pPr algn="ctr"/>
            <a:r>
              <a:rPr lang="en-US" sz="1800" dirty="0">
                <a:solidFill>
                  <a:schemeClr val="dk1"/>
                </a:solidFill>
              </a:rPr>
              <a:t>Professor: Nacho cabanes</a:t>
            </a:r>
            <a:endParaRPr lang="es-ES" sz="1800" dirty="0"/>
          </a:p>
        </p:txBody>
      </p:sp>
      <p:sp>
        <p:nvSpPr>
          <p:cNvPr id="154" name="Google Shape;154;p1"/>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fld id="{00000000-1234-1234-1234-123412341234}" type="slidenum">
              <a:rPr lang="en-US"/>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1.a Història de les Bases de Dades (1)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R="5080">
              <a:lnSpc>
                <a:spcPct val="120600"/>
              </a:lnSpc>
              <a:buFont typeface="Wingdings" panose="05000000000000000000" pitchFamily="2" charset="2"/>
              <a:buChar char="§"/>
            </a:pPr>
            <a:r>
              <a:rPr lang="ca-ES-valencia" sz="3200" b="1" dirty="0">
                <a:solidFill>
                  <a:schemeClr val="dk1"/>
                </a:solidFill>
              </a:rPr>
              <a:t>Abans de 1950</a:t>
            </a:r>
            <a:r>
              <a:rPr lang="ca-ES-valencia" sz="3200" dirty="0">
                <a:solidFill>
                  <a:schemeClr val="dk1"/>
                </a:solidFill>
              </a:rPr>
              <a:t>: Els éssers humans van començar a emmagatzemar informació fa molt de temps. Fa molts anys, els sistemes de bases de dades van ser desenvolupats per oficines governamentals, biblioteques, hospitals i organitzacions empresarials.</a:t>
            </a:r>
          </a:p>
          <a:p>
            <a:pPr marL="0" marR="5080" indent="0">
              <a:lnSpc>
                <a:spcPct val="120600"/>
              </a:lnSpc>
              <a:buNone/>
            </a:pPr>
            <a:endParaRPr lang="en-US" sz="2800" dirty="0">
              <a:solidFill>
                <a:schemeClr val="dk1"/>
              </a:solidFill>
            </a:endParaRPr>
          </a:p>
          <a:p>
            <a:pPr marR="5080">
              <a:lnSpc>
                <a:spcPct val="120600"/>
              </a:lnSpc>
              <a:buFont typeface="Wingdings" panose="05000000000000000000" pitchFamily="2" charset="2"/>
              <a:buChar char="§"/>
            </a:pPr>
            <a:endParaRPr lang="en-US" sz="2800" dirty="0">
              <a:solidFill>
                <a:schemeClr val="dk1"/>
              </a:solidFill>
            </a:endParaRPr>
          </a:p>
          <a:p>
            <a:pPr marL="0" indent="0">
              <a:lnSpc>
                <a:spcPct val="107000"/>
              </a:lnSpc>
              <a:buClr>
                <a:schemeClr val="dk1"/>
              </a:buClr>
              <a:buSzPts val="1800"/>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10</a:t>
            </a:fld>
            <a:endParaRPr/>
          </a:p>
        </p:txBody>
      </p:sp>
    </p:spTree>
    <p:extLst>
      <p:ext uri="{BB962C8B-B14F-4D97-AF65-F5344CB8AC3E}">
        <p14:creationId xmlns:p14="http://schemas.microsoft.com/office/powerpoint/2010/main" val="3429420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a:t>5.7. Llenguatge </a:t>
            </a:r>
            <a:r>
              <a:rPr lang="ca-ES-valencia" dirty="0"/>
              <a:t>de Consulta de Dades</a:t>
            </a:r>
            <a:br>
              <a:rPr lang="ca-ES-valencia" dirty="0"/>
            </a:br>
            <a:r>
              <a:rPr lang="ca-ES-valencia" dirty="0"/>
              <a:t>(DQL)</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0889207" cy="4433147"/>
          </a:xfrm>
        </p:spPr>
        <p:txBody>
          <a:bodyPr>
            <a:normAutofit/>
          </a:bodyPr>
          <a:lstStyle/>
          <a:p>
            <a:pPr marL="12700" marR="5080">
              <a:lnSpc>
                <a:spcPct val="131200"/>
              </a:lnSpc>
              <a:spcBef>
                <a:spcPts val="1040"/>
              </a:spcBef>
            </a:pPr>
            <a:endParaRPr lang="ca-ES-valencia" dirty="0"/>
          </a:p>
          <a:p>
            <a:pPr marL="127000" marR="5080" indent="0">
              <a:lnSpc>
                <a:spcPct val="117400"/>
              </a:lnSpc>
              <a:buClr>
                <a:schemeClr val="dk1"/>
              </a:buClr>
              <a:buSzPts val="1600"/>
              <a:buNone/>
            </a:pPr>
            <a:r>
              <a:rPr lang="ca-ES-valencia" sz="3200" dirty="0"/>
              <a:t>Alguns autors distingeixen el DQL (Data </a:t>
            </a:r>
            <a:r>
              <a:rPr lang="ca-ES-valencia" sz="3200" dirty="0" err="1"/>
              <a:t>Query</a:t>
            </a:r>
            <a:r>
              <a:rPr lang="ca-ES-valencia" sz="3200" dirty="0"/>
              <a:t> Language) del DML, per a referir-se a les operacions de consulta que no modifiquen dades, i inclouria:</a:t>
            </a:r>
          </a:p>
          <a:p>
            <a:pPr marL="469900" marR="5080" indent="-342900">
              <a:lnSpc>
                <a:spcPct val="117400"/>
              </a:lnSpc>
              <a:buClr>
                <a:schemeClr val="dk1"/>
              </a:buClr>
              <a:buSzPts val="1600"/>
              <a:buFont typeface="Wingdings" panose="05000000000000000000" pitchFamily="2" charset="2"/>
              <a:buChar char="§"/>
            </a:pPr>
            <a:r>
              <a:rPr lang="ca-ES-valencia" sz="3200" dirty="0"/>
              <a:t>Per llegir registres de la (s) taula (s) - SELECT</a:t>
            </a:r>
          </a:p>
          <a:p>
            <a:pPr marL="461009">
              <a:spcBef>
                <a:spcPts val="1280"/>
              </a:spcBef>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100</a:t>
            </a:fld>
            <a:endParaRPr/>
          </a:p>
        </p:txBody>
      </p:sp>
    </p:spTree>
    <p:extLst>
      <p:ext uri="{BB962C8B-B14F-4D97-AF65-F5344CB8AC3E}">
        <p14:creationId xmlns:p14="http://schemas.microsoft.com/office/powerpoint/2010/main" val="32156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a:t>Exercici 1.18: </a:t>
            </a:r>
            <a:r>
              <a:rPr lang="ca-ES-valencia" dirty="0"/>
              <a:t>Esborrar un valor</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ca-ES-valencia" sz="3300" dirty="0">
                <a:solidFill>
                  <a:schemeClr val="dk1"/>
                </a:solidFill>
              </a:rPr>
              <a:t>Pots esborrar dades amb "</a:t>
            </a:r>
            <a:r>
              <a:rPr lang="ca-ES-valencia" sz="3300" dirty="0" err="1">
                <a:solidFill>
                  <a:schemeClr val="dk1"/>
                </a:solidFill>
              </a:rPr>
              <a:t>delete</a:t>
            </a:r>
            <a:r>
              <a:rPr lang="ca-ES-valencia" sz="3300" dirty="0">
                <a:solidFill>
                  <a:schemeClr val="dk1"/>
                </a:solidFill>
              </a:rPr>
              <a:t>": </a:t>
            </a:r>
            <a:r>
              <a:rPr lang="ca-ES-valencia" sz="3300" i="1" dirty="0" err="1">
                <a:solidFill>
                  <a:schemeClr val="dk1"/>
                </a:solidFill>
              </a:rPr>
              <a:t>delete</a:t>
            </a:r>
            <a:r>
              <a:rPr lang="ca-ES-valencia" sz="3300" i="1" dirty="0">
                <a:solidFill>
                  <a:schemeClr val="dk1"/>
                </a:solidFill>
              </a:rPr>
              <a:t> </a:t>
            </a:r>
            <a:r>
              <a:rPr lang="ca-ES-valencia" sz="3300" i="1" dirty="0" err="1">
                <a:solidFill>
                  <a:schemeClr val="dk1"/>
                </a:solidFill>
              </a:rPr>
              <a:t>from</a:t>
            </a:r>
            <a:r>
              <a:rPr lang="ca-ES-valencia" sz="3300" i="1" dirty="0">
                <a:solidFill>
                  <a:schemeClr val="dk1"/>
                </a:solidFill>
              </a:rPr>
              <a:t> taula </a:t>
            </a:r>
            <a:r>
              <a:rPr lang="ca-ES-valencia" sz="3300" i="1" dirty="0" err="1">
                <a:solidFill>
                  <a:schemeClr val="dk1"/>
                </a:solidFill>
              </a:rPr>
              <a:t>where</a:t>
            </a:r>
            <a:r>
              <a:rPr lang="ca-ES-valencia" sz="3300" i="1" dirty="0">
                <a:solidFill>
                  <a:schemeClr val="dk1"/>
                </a:solidFill>
              </a:rPr>
              <a:t> condició;</a:t>
            </a:r>
          </a:p>
          <a:p>
            <a:pPr marL="0" marR="5080" indent="0">
              <a:lnSpc>
                <a:spcPct val="120600"/>
              </a:lnSpc>
              <a:buNone/>
            </a:pPr>
            <a:r>
              <a:rPr lang="ca-ES-valencia" sz="3300" dirty="0">
                <a:solidFill>
                  <a:schemeClr val="dk1"/>
                </a:solidFill>
              </a:rPr>
              <a:t>Afig un nou registre. Comprova que està. Després esborra-ho i comprova que desapareix.</a:t>
            </a:r>
            <a:endParaRPr lang="ca-ES-valencia" sz="3300" i="1"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101</a:t>
            </a:fld>
            <a:endParaRPr/>
          </a:p>
        </p:txBody>
      </p:sp>
    </p:spTree>
    <p:extLst>
      <p:ext uri="{BB962C8B-B14F-4D97-AF65-F5344CB8AC3E}">
        <p14:creationId xmlns:p14="http://schemas.microsoft.com/office/powerpoint/2010/main" val="156060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Fi del tema 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1451916" cy="4433147"/>
          </a:xfrm>
        </p:spPr>
        <p:txBody>
          <a:bodyPr>
            <a:normAutofit/>
          </a:bodyPr>
          <a:lstStyle/>
          <a:p>
            <a:pPr marL="12700" marR="5080">
              <a:lnSpc>
                <a:spcPct val="131200"/>
              </a:lnSpc>
              <a:spcBef>
                <a:spcPts val="1040"/>
              </a:spcBef>
            </a:pPr>
            <a:endParaRPr lang="ca-ES-valencia" dirty="0"/>
          </a:p>
          <a:p>
            <a:pPr marL="127000" marR="5080" indent="0">
              <a:lnSpc>
                <a:spcPct val="117400"/>
              </a:lnSpc>
              <a:buClr>
                <a:schemeClr val="dk1"/>
              </a:buClr>
              <a:buSzPts val="1600"/>
              <a:buNone/>
            </a:pPr>
            <a:r>
              <a:rPr lang="ca-ES-valencia" sz="3200" dirty="0"/>
              <a:t>Per a més informació (en anglés), es pot consultar l'article introductori sobre Bases de dades en la </a:t>
            </a:r>
            <a:r>
              <a:rPr lang="ca-ES-valencia" sz="3200" dirty="0" err="1"/>
              <a:t>Wikipedia</a:t>
            </a:r>
            <a:r>
              <a:rPr lang="ca-ES-valencia" sz="3200" dirty="0"/>
              <a:t>: https://en.wikipedia.org/wiki/Database</a:t>
            </a:r>
          </a:p>
          <a:p>
            <a:pPr marL="127000" marR="5080" indent="0">
              <a:lnSpc>
                <a:spcPct val="117400"/>
              </a:lnSpc>
              <a:buClr>
                <a:schemeClr val="dk1"/>
              </a:buClr>
              <a:buSzPts val="1600"/>
              <a:buNone/>
            </a:pPr>
            <a:endParaRPr lang="es-ES" sz="3200" dirty="0"/>
          </a:p>
          <a:p>
            <a:pPr marL="127000" marR="5080" indent="0">
              <a:lnSpc>
                <a:spcPct val="117400"/>
              </a:lnSpc>
              <a:buClr>
                <a:schemeClr val="dk1"/>
              </a:buClr>
              <a:buSzPts val="1600"/>
              <a:buNone/>
            </a:pPr>
            <a:r>
              <a:rPr lang="es-ES" sz="3200" dirty="0" err="1"/>
              <a:t>Dubtes</a:t>
            </a:r>
            <a:r>
              <a:rPr lang="es-ES" sz="3200" dirty="0"/>
              <a:t>?</a:t>
            </a:r>
          </a:p>
          <a:p>
            <a:pPr marL="461009">
              <a:spcBef>
                <a:spcPts val="1280"/>
              </a:spcBef>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102</a:t>
            </a:fld>
            <a:endParaRPr/>
          </a:p>
        </p:txBody>
      </p:sp>
    </p:spTree>
    <p:extLst>
      <p:ext uri="{BB962C8B-B14F-4D97-AF65-F5344CB8AC3E}">
        <p14:creationId xmlns:p14="http://schemas.microsoft.com/office/powerpoint/2010/main" val="410073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1.2: Abans de les bases de dades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ca-ES-valencia" sz="3200" dirty="0">
                <a:solidFill>
                  <a:schemeClr val="dk1"/>
                </a:solidFill>
              </a:rPr>
              <a:t>Cerca com eren les targetes que antigament s'utilitzaven per als pacients d’un hospital (pots emprar una cerca com: “hospital punch card")</a:t>
            </a:r>
            <a:endParaRPr lang="en-US" sz="3200" dirty="0">
              <a:solidFill>
                <a:schemeClr val="dk1"/>
              </a:solidFill>
            </a:endParaRPr>
          </a:p>
          <a:p>
            <a:pPr marR="5080">
              <a:lnSpc>
                <a:spcPct val="120600"/>
              </a:lnSpc>
              <a:buFont typeface="Wingdings" panose="05000000000000000000" pitchFamily="2" charset="2"/>
              <a:buChar char="§"/>
            </a:pPr>
            <a:endParaRPr lang="en-US" sz="2800" dirty="0">
              <a:solidFill>
                <a:schemeClr val="dk1"/>
              </a:solidFill>
            </a:endParaRPr>
          </a:p>
          <a:p>
            <a:pPr marL="0" indent="0">
              <a:lnSpc>
                <a:spcPct val="107000"/>
              </a:lnSpc>
              <a:buClr>
                <a:schemeClr val="dk1"/>
              </a:buClr>
              <a:buSzPts val="1800"/>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11</a:t>
            </a:fld>
            <a:endParaRPr/>
          </a:p>
        </p:txBody>
      </p:sp>
    </p:spTree>
    <p:extLst>
      <p:ext uri="{BB962C8B-B14F-4D97-AF65-F5344CB8AC3E}">
        <p14:creationId xmlns:p14="http://schemas.microsoft.com/office/powerpoint/2010/main" val="376989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1.a Història de les Bases de Dades (2)</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8" y="2033725"/>
            <a:ext cx="7683783" cy="4433147"/>
          </a:xfrm>
        </p:spPr>
        <p:txBody>
          <a:bodyPr>
            <a:normAutofit fontScale="92500"/>
          </a:bodyPr>
          <a:lstStyle/>
          <a:p>
            <a:pPr marR="5080">
              <a:lnSpc>
                <a:spcPct val="120600"/>
              </a:lnSpc>
              <a:buFont typeface="Wingdings" panose="05000000000000000000" pitchFamily="2" charset="2"/>
              <a:buChar char="§"/>
            </a:pPr>
            <a:endParaRPr lang="ca-ES-valencia" sz="2800" b="1" dirty="0">
              <a:solidFill>
                <a:schemeClr val="dk1"/>
              </a:solidFill>
            </a:endParaRPr>
          </a:p>
          <a:p>
            <a:pPr marR="5080">
              <a:lnSpc>
                <a:spcPct val="120600"/>
              </a:lnSpc>
              <a:buFont typeface="Wingdings" panose="05000000000000000000" pitchFamily="2" charset="2"/>
              <a:buChar char="§"/>
            </a:pPr>
            <a:r>
              <a:rPr lang="es-ES" sz="2800" dirty="0">
                <a:solidFill>
                  <a:schemeClr val="dk1"/>
                </a:solidFill>
              </a:rPr>
              <a:t> </a:t>
            </a:r>
            <a:r>
              <a:rPr lang="ca-ES-valencia" sz="3200" dirty="0">
                <a:solidFill>
                  <a:schemeClr val="dk1"/>
                </a:solidFill>
              </a:rPr>
              <a:t>Fet significatiu previ: </a:t>
            </a:r>
            <a:r>
              <a:rPr lang="ca-ES-valencia" sz="3200" b="1" dirty="0">
                <a:solidFill>
                  <a:schemeClr val="dk1"/>
                </a:solidFill>
              </a:rPr>
              <a:t>en 1884 </a:t>
            </a:r>
            <a:r>
              <a:rPr lang="ca-ES-valencia" sz="3200" dirty="0" err="1">
                <a:solidFill>
                  <a:schemeClr val="dk1"/>
                </a:solidFill>
              </a:rPr>
              <a:t>Herman</a:t>
            </a:r>
            <a:r>
              <a:rPr lang="ca-ES-valencia" sz="3200" dirty="0">
                <a:solidFill>
                  <a:schemeClr val="dk1"/>
                </a:solidFill>
              </a:rPr>
              <a:t> </a:t>
            </a:r>
            <a:r>
              <a:rPr lang="ca-ES-valencia" sz="3200" dirty="0" err="1">
                <a:solidFill>
                  <a:schemeClr val="dk1"/>
                </a:solidFill>
              </a:rPr>
              <a:t>Hollerit</a:t>
            </a:r>
            <a:r>
              <a:rPr lang="ca-ES-valencia" sz="3200" dirty="0">
                <a:solidFill>
                  <a:schemeClr val="dk1"/>
                </a:solidFill>
              </a:rPr>
              <a:t> va crear la màquina tabuladora, amb la qual va aconseguir baixar de 8 anys </a:t>
            </a:r>
            <a:r>
              <a:rPr lang="nl-NL" sz="3200" dirty="0">
                <a:solidFill>
                  <a:schemeClr val="dk1"/>
                </a:solidFill>
              </a:rPr>
              <a:t>(per al cens de 1880) </a:t>
            </a:r>
            <a:r>
              <a:rPr lang="ca-ES-valencia" sz="3200" dirty="0">
                <a:solidFill>
                  <a:schemeClr val="dk1"/>
                </a:solidFill>
              </a:rPr>
              <a:t>a 6 anys (en 1890) el temps a censar en la població de USA. Estava composta per un perforadora i una lectora que llegia orificis.</a:t>
            </a:r>
          </a:p>
          <a:p>
            <a:pPr marL="0" indent="0">
              <a:lnSpc>
                <a:spcPct val="107000"/>
              </a:lnSpc>
              <a:buClr>
                <a:schemeClr val="dk1"/>
              </a:buClr>
              <a:buSzPts val="1800"/>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12</a:t>
            </a:fld>
            <a:endParaRPr/>
          </a:p>
        </p:txBody>
      </p:sp>
      <p:pic>
        <p:nvPicPr>
          <p:cNvPr id="3" name="Imagen 2" descr="Una mesa de madera&#10;&#10;Descripción generada automáticamente con confianza media">
            <a:extLst>
              <a:ext uri="{FF2B5EF4-FFF2-40B4-BE49-F238E27FC236}">
                <a16:creationId xmlns:a16="http://schemas.microsoft.com/office/drawing/2014/main" id="{96E152DE-D891-5A1F-1979-C93993E076B7}"/>
              </a:ext>
            </a:extLst>
          </p:cNvPr>
          <p:cNvPicPr>
            <a:picLocks noChangeAspect="1"/>
          </p:cNvPicPr>
          <p:nvPr/>
        </p:nvPicPr>
        <p:blipFill>
          <a:blip r:embed="rId3"/>
          <a:stretch>
            <a:fillRect/>
          </a:stretch>
        </p:blipFill>
        <p:spPr>
          <a:xfrm>
            <a:off x="9389667" y="2180492"/>
            <a:ext cx="3590611" cy="2692958"/>
          </a:xfrm>
          <a:prstGeom prst="rect">
            <a:avLst/>
          </a:prstGeom>
        </p:spPr>
      </p:pic>
      <p:pic>
        <p:nvPicPr>
          <p:cNvPr id="7" name="Imagen 6" descr="Imagen que contiene Tabla&#10;&#10;Descripción generada automáticamente">
            <a:extLst>
              <a:ext uri="{FF2B5EF4-FFF2-40B4-BE49-F238E27FC236}">
                <a16:creationId xmlns:a16="http://schemas.microsoft.com/office/drawing/2014/main" id="{1C5717BE-ABCA-3A05-4E06-AB9F96FE6F1D}"/>
              </a:ext>
            </a:extLst>
          </p:cNvPr>
          <p:cNvPicPr>
            <a:picLocks noChangeAspect="1"/>
          </p:cNvPicPr>
          <p:nvPr/>
        </p:nvPicPr>
        <p:blipFill>
          <a:blip r:embed="rId4"/>
          <a:stretch>
            <a:fillRect/>
          </a:stretch>
        </p:blipFill>
        <p:spPr>
          <a:xfrm>
            <a:off x="8742065" y="4976663"/>
            <a:ext cx="4330839" cy="1941659"/>
          </a:xfrm>
          <a:prstGeom prst="rect">
            <a:avLst/>
          </a:prstGeom>
        </p:spPr>
      </p:pic>
    </p:spTree>
    <p:extLst>
      <p:ext uri="{BB962C8B-B14F-4D97-AF65-F5344CB8AC3E}">
        <p14:creationId xmlns:p14="http://schemas.microsoft.com/office/powerpoint/2010/main" val="379025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1.a Història de les Bases de Dades (3)</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9" y="2033725"/>
            <a:ext cx="6508126" cy="4433147"/>
          </a:xfrm>
        </p:spPr>
        <p:txBody>
          <a:bodyPr>
            <a:normAutofit/>
          </a:bodyPr>
          <a:lstStyle/>
          <a:p>
            <a:pPr marR="5080">
              <a:lnSpc>
                <a:spcPct val="120600"/>
              </a:lnSpc>
              <a:buFont typeface="Wingdings" panose="05000000000000000000" pitchFamily="2" charset="2"/>
              <a:buChar char="§"/>
            </a:pPr>
            <a:endParaRPr lang="ca-ES-valencia" sz="2800" b="1" dirty="0">
              <a:solidFill>
                <a:schemeClr val="dk1"/>
              </a:solidFill>
            </a:endParaRPr>
          </a:p>
          <a:p>
            <a:pPr marR="5080">
              <a:lnSpc>
                <a:spcPct val="120600"/>
              </a:lnSpc>
              <a:buFont typeface="Wingdings" panose="05000000000000000000" pitchFamily="2" charset="2"/>
              <a:buChar char="§"/>
            </a:pPr>
            <a:r>
              <a:rPr lang="ca-ES-valencia" sz="2800" dirty="0">
                <a:solidFill>
                  <a:schemeClr val="dk1"/>
                </a:solidFill>
              </a:rPr>
              <a:t> </a:t>
            </a:r>
            <a:r>
              <a:rPr lang="ca-ES-valencia" sz="3200" dirty="0">
                <a:solidFill>
                  <a:schemeClr val="dk1"/>
                </a:solidFill>
              </a:rPr>
              <a:t>Els ordinadors IBM de </a:t>
            </a:r>
            <a:r>
              <a:rPr lang="ca-ES-valencia" sz="3200" b="1" dirty="0">
                <a:solidFill>
                  <a:schemeClr val="dk1"/>
                </a:solidFill>
              </a:rPr>
              <a:t>la dècada dels 50</a:t>
            </a:r>
            <a:r>
              <a:rPr lang="ca-ES-valencia" sz="3200" dirty="0">
                <a:solidFill>
                  <a:schemeClr val="dk1"/>
                </a:solidFill>
              </a:rPr>
              <a:t> empraven cintes magnètiques per a guardar la informació, amb una capacitat típica de 5 MB però amb la limitació de l'accés seqüencial.</a:t>
            </a:r>
            <a:endParaRPr lang="ca-ES-valencia"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13</a:t>
            </a:fld>
            <a:endParaRPr/>
          </a:p>
        </p:txBody>
      </p:sp>
      <p:pic>
        <p:nvPicPr>
          <p:cNvPr id="9" name="Imagen 8" descr="Un refrigerador con la puerta abierta&#10;&#10;Descripción generada automáticamente con confianza baja">
            <a:extLst>
              <a:ext uri="{FF2B5EF4-FFF2-40B4-BE49-F238E27FC236}">
                <a16:creationId xmlns:a16="http://schemas.microsoft.com/office/drawing/2014/main" id="{953EBBE2-B205-BD75-0334-E6EAC0CD666A}"/>
              </a:ext>
            </a:extLst>
          </p:cNvPr>
          <p:cNvPicPr>
            <a:picLocks noChangeAspect="1"/>
          </p:cNvPicPr>
          <p:nvPr/>
        </p:nvPicPr>
        <p:blipFill>
          <a:blip r:embed="rId3"/>
          <a:stretch>
            <a:fillRect/>
          </a:stretch>
        </p:blipFill>
        <p:spPr>
          <a:xfrm>
            <a:off x="8150184" y="2673767"/>
            <a:ext cx="4912673" cy="3684505"/>
          </a:xfrm>
          <a:prstGeom prst="rect">
            <a:avLst/>
          </a:prstGeom>
        </p:spPr>
      </p:pic>
    </p:spTree>
    <p:extLst>
      <p:ext uri="{BB962C8B-B14F-4D97-AF65-F5344CB8AC3E}">
        <p14:creationId xmlns:p14="http://schemas.microsoft.com/office/powerpoint/2010/main" val="315428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1.a Història de les Bases de Dades (4)</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8" y="2033725"/>
            <a:ext cx="6005708" cy="4433147"/>
          </a:xfrm>
        </p:spPr>
        <p:txBody>
          <a:bodyPr>
            <a:normAutofit/>
          </a:bodyPr>
          <a:lstStyle/>
          <a:p>
            <a:pPr marR="5080">
              <a:lnSpc>
                <a:spcPct val="120600"/>
              </a:lnSpc>
              <a:buFont typeface="Wingdings" panose="05000000000000000000" pitchFamily="2" charset="2"/>
              <a:buChar char="§"/>
            </a:pPr>
            <a:endParaRPr lang="ca-ES-valencia" sz="2800" b="1" dirty="0">
              <a:solidFill>
                <a:schemeClr val="dk1"/>
              </a:solidFill>
            </a:endParaRPr>
          </a:p>
          <a:p>
            <a:pPr marR="5080">
              <a:lnSpc>
                <a:spcPct val="120600"/>
              </a:lnSpc>
              <a:buFont typeface="Wingdings" panose="05000000000000000000" pitchFamily="2" charset="2"/>
              <a:buChar char="§"/>
            </a:pPr>
            <a:r>
              <a:rPr lang="ca-ES-valencia" sz="2800" b="1" dirty="0">
                <a:solidFill>
                  <a:schemeClr val="dk1"/>
                </a:solidFill>
              </a:rPr>
              <a:t>Els anys 60 (1)</a:t>
            </a:r>
            <a:r>
              <a:rPr lang="ca-ES-valencia" sz="2800" dirty="0">
                <a:solidFill>
                  <a:schemeClr val="dk1"/>
                </a:solidFill>
              </a:rPr>
              <a:t>: La introducció del terme "bases de dades" va coincidir amb la introducció dels discos durs i altres dispositius d'accés directe, a mitjan anys 60.</a:t>
            </a:r>
          </a:p>
          <a:p>
            <a:pPr marR="5080">
              <a:lnSpc>
                <a:spcPct val="120600"/>
              </a:lnSpc>
              <a:buFont typeface="Wingdings" panose="05000000000000000000" pitchFamily="2" charset="2"/>
              <a:buChar char="§"/>
            </a:pPr>
            <a:endParaRPr lang="en-US" sz="2800" dirty="0">
              <a:solidFill>
                <a:schemeClr val="dk1"/>
              </a:solidFill>
            </a:endParaRPr>
          </a:p>
          <a:p>
            <a:pPr marL="0" indent="0">
              <a:lnSpc>
                <a:spcPct val="107000"/>
              </a:lnSpc>
              <a:buClr>
                <a:schemeClr val="dk1"/>
              </a:buClr>
              <a:buSzPts val="1800"/>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14</a:t>
            </a:fld>
            <a:endParaRPr/>
          </a:p>
        </p:txBody>
      </p:sp>
      <p:pic>
        <p:nvPicPr>
          <p:cNvPr id="3" name="Imagen 2" descr="Un horno de microondas&#10;&#10;Descripción generada automáticamente con confianza media">
            <a:extLst>
              <a:ext uri="{FF2B5EF4-FFF2-40B4-BE49-F238E27FC236}">
                <a16:creationId xmlns:a16="http://schemas.microsoft.com/office/drawing/2014/main" id="{9FF16ED7-8CFB-EB93-0CD8-7E6B38AF2C48}"/>
              </a:ext>
            </a:extLst>
          </p:cNvPr>
          <p:cNvPicPr>
            <a:picLocks noChangeAspect="1"/>
          </p:cNvPicPr>
          <p:nvPr/>
        </p:nvPicPr>
        <p:blipFill>
          <a:blip r:embed="rId3"/>
          <a:stretch>
            <a:fillRect/>
          </a:stretch>
        </p:blipFill>
        <p:spPr>
          <a:xfrm>
            <a:off x="8345161" y="2033725"/>
            <a:ext cx="3622426" cy="4829900"/>
          </a:xfrm>
          <a:prstGeom prst="rect">
            <a:avLst/>
          </a:prstGeom>
        </p:spPr>
      </p:pic>
    </p:spTree>
    <p:extLst>
      <p:ext uri="{BB962C8B-B14F-4D97-AF65-F5344CB8AC3E}">
        <p14:creationId xmlns:p14="http://schemas.microsoft.com/office/powerpoint/2010/main" val="5015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1.3: Hardware</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es-ES" sz="3200" dirty="0">
                <a:solidFill>
                  <a:schemeClr val="dk1"/>
                </a:solidFill>
              </a:rPr>
              <a:t>Cerca una </a:t>
            </a:r>
            <a:r>
              <a:rPr lang="es-ES" sz="3200" dirty="0" err="1">
                <a:solidFill>
                  <a:schemeClr val="dk1"/>
                </a:solidFill>
              </a:rPr>
              <a:t>imatge</a:t>
            </a:r>
            <a:r>
              <a:rPr lang="es-ES" sz="3200" dirty="0">
                <a:solidFill>
                  <a:schemeClr val="dk1"/>
                </a:solidFill>
              </a:rPr>
              <a:t> animada que </a:t>
            </a:r>
            <a:r>
              <a:rPr lang="es-ES" sz="3200" dirty="0" err="1">
                <a:solidFill>
                  <a:schemeClr val="dk1"/>
                </a:solidFill>
              </a:rPr>
              <a:t>mostre</a:t>
            </a:r>
            <a:r>
              <a:rPr lang="es-ES" sz="3200" dirty="0">
                <a:solidFill>
                  <a:schemeClr val="dk1"/>
                </a:solidFill>
              </a:rPr>
              <a:t> el </a:t>
            </a:r>
            <a:r>
              <a:rPr lang="es-ES" sz="3200" dirty="0" err="1">
                <a:solidFill>
                  <a:schemeClr val="dk1"/>
                </a:solidFill>
              </a:rPr>
              <a:t>funcionament</a:t>
            </a:r>
            <a:r>
              <a:rPr lang="es-ES" sz="3200" dirty="0">
                <a:solidFill>
                  <a:schemeClr val="dk1"/>
                </a:solidFill>
              </a:rPr>
              <a:t> </a:t>
            </a:r>
            <a:r>
              <a:rPr lang="es-ES" sz="3200" dirty="0" err="1">
                <a:solidFill>
                  <a:schemeClr val="dk1"/>
                </a:solidFill>
              </a:rPr>
              <a:t>d’una</a:t>
            </a:r>
            <a:r>
              <a:rPr lang="es-ES" sz="3200" dirty="0">
                <a:solidFill>
                  <a:schemeClr val="dk1"/>
                </a:solidFill>
              </a:rPr>
              <a:t> </a:t>
            </a:r>
            <a:r>
              <a:rPr lang="ca-ES-valencia" sz="3200" dirty="0">
                <a:solidFill>
                  <a:schemeClr val="dk1"/>
                </a:solidFill>
              </a:rPr>
              <a:t>cinta magnètica </a:t>
            </a:r>
            <a:endParaRPr lang="en-US" sz="2800" dirty="0">
              <a:solidFill>
                <a:schemeClr val="dk1"/>
              </a:solidFill>
            </a:endParaRPr>
          </a:p>
          <a:p>
            <a:pPr marL="0" indent="0">
              <a:lnSpc>
                <a:spcPct val="107000"/>
              </a:lnSpc>
              <a:buClr>
                <a:schemeClr val="dk1"/>
              </a:buClr>
              <a:buSzPts val="1800"/>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15</a:t>
            </a:fld>
            <a:endParaRPr/>
          </a:p>
        </p:txBody>
      </p:sp>
    </p:spTree>
    <p:extLst>
      <p:ext uri="{BB962C8B-B14F-4D97-AF65-F5344CB8AC3E}">
        <p14:creationId xmlns:p14="http://schemas.microsoft.com/office/powerpoint/2010/main" val="165371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1.a Història de les Bases de Dades (5)</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b="1" dirty="0">
              <a:solidFill>
                <a:schemeClr val="dk1"/>
              </a:solidFill>
            </a:endParaRPr>
          </a:p>
          <a:p>
            <a:pPr marR="5080">
              <a:lnSpc>
                <a:spcPct val="120600"/>
              </a:lnSpc>
              <a:buFont typeface="Wingdings" panose="05000000000000000000" pitchFamily="2" charset="2"/>
              <a:buChar char="§"/>
            </a:pPr>
            <a:r>
              <a:rPr lang="ca-ES-valencia" sz="2800" b="1" dirty="0">
                <a:solidFill>
                  <a:schemeClr val="dk1"/>
                </a:solidFill>
              </a:rPr>
              <a:t> Els anys 60 (2)</a:t>
            </a:r>
            <a:r>
              <a:rPr lang="ca-ES-valencia" sz="2800" dirty="0">
                <a:solidFill>
                  <a:schemeClr val="dk1"/>
                </a:solidFill>
              </a:rPr>
              <a:t>: Hi va haver dos models de dades populars en aquesta dècada: un model de </a:t>
            </a:r>
            <a:r>
              <a:rPr lang="ca-ES-valencia" sz="2800" b="1" dirty="0">
                <a:solidFill>
                  <a:schemeClr val="dk1"/>
                </a:solidFill>
              </a:rPr>
              <a:t>xarxa</a:t>
            </a:r>
            <a:r>
              <a:rPr lang="ca-ES-valencia" sz="2800" dirty="0">
                <a:solidFill>
                  <a:schemeClr val="dk1"/>
                </a:solidFill>
              </a:rPr>
              <a:t> anomenat CODASYL i un model </a:t>
            </a:r>
            <a:r>
              <a:rPr lang="ca-ES-valencia" sz="2800" b="1" dirty="0">
                <a:solidFill>
                  <a:schemeClr val="dk1"/>
                </a:solidFill>
              </a:rPr>
              <a:t>jeràrquic</a:t>
            </a:r>
            <a:r>
              <a:rPr lang="ca-ES-valencia" sz="2800" dirty="0">
                <a:solidFill>
                  <a:schemeClr val="dk1"/>
                </a:solidFill>
              </a:rPr>
              <a:t> anomenat IMS. </a:t>
            </a:r>
          </a:p>
          <a:p>
            <a:pPr marR="5080">
              <a:lnSpc>
                <a:spcPct val="120600"/>
              </a:lnSpc>
              <a:buFont typeface="Wingdings" panose="05000000000000000000" pitchFamily="2" charset="2"/>
              <a:buChar char="§"/>
            </a:pPr>
            <a:r>
              <a:rPr lang="ca-ES-valencia" sz="2800" dirty="0">
                <a:solidFill>
                  <a:schemeClr val="dk1"/>
                </a:solidFill>
              </a:rPr>
              <a:t> Un sistema de base de dades que va resultar ser un èxit comercial va ser el sistema SABRE que va ser utilitzat per IBM per ajudar a American </a:t>
            </a:r>
            <a:r>
              <a:rPr lang="ca-ES-valencia" sz="2800" dirty="0" err="1">
                <a:solidFill>
                  <a:schemeClr val="dk1"/>
                </a:solidFill>
              </a:rPr>
              <a:t>Airlines</a:t>
            </a:r>
            <a:r>
              <a:rPr lang="ca-ES-valencia" sz="2800" dirty="0">
                <a:solidFill>
                  <a:schemeClr val="dk1"/>
                </a:solidFill>
              </a:rPr>
              <a:t> a gestionar les seves dades de reserves</a:t>
            </a:r>
            <a:r>
              <a:rPr lang="en-US" sz="2800" dirty="0">
                <a:solidFill>
                  <a:schemeClr val="dk1"/>
                </a:solidFill>
              </a:rPr>
              <a:t>.</a:t>
            </a:r>
          </a:p>
          <a:p>
            <a:pPr marR="5080">
              <a:lnSpc>
                <a:spcPct val="120600"/>
              </a:lnSpc>
              <a:buFont typeface="Wingdings" panose="05000000000000000000" pitchFamily="2" charset="2"/>
              <a:buChar char="§"/>
            </a:pPr>
            <a:endParaRPr lang="en-US" sz="2800" dirty="0">
              <a:solidFill>
                <a:schemeClr val="dk1"/>
              </a:solidFill>
            </a:endParaRPr>
          </a:p>
          <a:p>
            <a:pPr marL="0" indent="0">
              <a:lnSpc>
                <a:spcPct val="107000"/>
              </a:lnSpc>
              <a:buClr>
                <a:schemeClr val="dk1"/>
              </a:buClr>
              <a:buSzPts val="1800"/>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16</a:t>
            </a:fld>
            <a:endParaRPr/>
          </a:p>
        </p:txBody>
      </p:sp>
    </p:spTree>
    <p:extLst>
      <p:ext uri="{BB962C8B-B14F-4D97-AF65-F5344CB8AC3E}">
        <p14:creationId xmlns:p14="http://schemas.microsoft.com/office/powerpoint/2010/main" val="251109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pt-BR" dirty="0"/>
              <a:t>1.a </a:t>
            </a:r>
            <a:r>
              <a:rPr lang="pt-BR" dirty="0" err="1"/>
              <a:t>Història</a:t>
            </a:r>
            <a:r>
              <a:rPr lang="pt-BR" dirty="0"/>
              <a:t> de </a:t>
            </a:r>
            <a:r>
              <a:rPr lang="pt-BR" dirty="0" err="1"/>
              <a:t>les</a:t>
            </a:r>
            <a:r>
              <a:rPr lang="pt-BR" dirty="0"/>
              <a:t> Bases de </a:t>
            </a:r>
            <a:r>
              <a:rPr lang="pt-BR" dirty="0" err="1"/>
              <a:t>Dades</a:t>
            </a:r>
            <a:r>
              <a:rPr lang="pt-BR" dirty="0"/>
              <a:t> (3)</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en-US" sz="2800" dirty="0">
              <a:solidFill>
                <a:schemeClr val="dk1"/>
              </a:solidFill>
            </a:endParaRPr>
          </a:p>
          <a:p>
            <a:pPr marR="5080">
              <a:lnSpc>
                <a:spcPct val="120600"/>
              </a:lnSpc>
              <a:buFont typeface="Wingdings" panose="05000000000000000000" pitchFamily="2" charset="2"/>
              <a:buChar char="§"/>
            </a:pPr>
            <a:r>
              <a:rPr lang="ca-ES-valencia" sz="2800" b="1" dirty="0">
                <a:solidFill>
                  <a:schemeClr val="dk1"/>
                </a:solidFill>
              </a:rPr>
              <a:t>1970 a 1972</a:t>
            </a:r>
            <a:r>
              <a:rPr lang="ca-ES-valencia" sz="2800" dirty="0">
                <a:solidFill>
                  <a:schemeClr val="dk1"/>
                </a:solidFill>
              </a:rPr>
              <a:t>: Edgar F </a:t>
            </a:r>
            <a:r>
              <a:rPr lang="ca-ES-valencia" sz="2800" dirty="0" err="1">
                <a:solidFill>
                  <a:schemeClr val="dk1"/>
                </a:solidFill>
              </a:rPr>
              <a:t>Codd</a:t>
            </a:r>
            <a:r>
              <a:rPr lang="ca-ES-valencia" sz="2800" dirty="0">
                <a:solidFill>
                  <a:schemeClr val="dk1"/>
                </a:solidFill>
              </a:rPr>
              <a:t> va publicar un important article per proposar l'ús d'un model de base de dades </a:t>
            </a:r>
            <a:r>
              <a:rPr lang="ca-ES-valencia" sz="2800" b="1" dirty="0">
                <a:solidFill>
                  <a:schemeClr val="dk1"/>
                </a:solidFill>
              </a:rPr>
              <a:t>relacional</a:t>
            </a:r>
            <a:r>
              <a:rPr lang="ca-ES-valencia" sz="2800" dirty="0">
                <a:solidFill>
                  <a:schemeClr val="dk1"/>
                </a:solidFill>
              </a:rPr>
              <a:t>, i les seves idees van canviar la forma en què la gent pensava sobre les bases de dades. </a:t>
            </a:r>
          </a:p>
          <a:p>
            <a:pPr marR="5080">
              <a:lnSpc>
                <a:spcPct val="120600"/>
              </a:lnSpc>
              <a:buFont typeface="Wingdings" panose="05000000000000000000" pitchFamily="2" charset="2"/>
              <a:buChar char="§"/>
            </a:pPr>
            <a:r>
              <a:rPr lang="ca-ES-valencia" sz="2800" dirty="0">
                <a:solidFill>
                  <a:schemeClr val="dk1"/>
                </a:solidFill>
              </a:rPr>
              <a:t>En el seu model, l'esquema de la base de dades,  o organització lògica, es desconnecta de l'emmagatzematge d'informació física, i això es va convertir en el principi estàndard  per als sistemes de bases de dades.</a:t>
            </a:r>
          </a:p>
          <a:p>
            <a:pPr marL="0" indent="0">
              <a:lnSpc>
                <a:spcPct val="107000"/>
              </a:lnSpc>
              <a:buClr>
                <a:schemeClr val="dk1"/>
              </a:buClr>
              <a:buSzPts val="1800"/>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17</a:t>
            </a:fld>
            <a:endParaRPr/>
          </a:p>
        </p:txBody>
      </p:sp>
    </p:spTree>
    <p:extLst>
      <p:ext uri="{BB962C8B-B14F-4D97-AF65-F5344CB8AC3E}">
        <p14:creationId xmlns:p14="http://schemas.microsoft.com/office/powerpoint/2010/main" val="320551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pt-BR" dirty="0"/>
              <a:t>1.a </a:t>
            </a:r>
            <a:r>
              <a:rPr lang="pt-BR" dirty="0" err="1"/>
              <a:t>Història</a:t>
            </a:r>
            <a:r>
              <a:rPr lang="pt-BR" dirty="0"/>
              <a:t> de </a:t>
            </a:r>
            <a:r>
              <a:rPr lang="pt-BR" dirty="0" err="1"/>
              <a:t>les</a:t>
            </a:r>
            <a:r>
              <a:rPr lang="pt-BR" dirty="0"/>
              <a:t> Bases de </a:t>
            </a:r>
            <a:r>
              <a:rPr lang="pt-BR" dirty="0" err="1"/>
              <a:t>Dades</a:t>
            </a:r>
            <a:r>
              <a:rPr lang="pt-BR" dirty="0"/>
              <a:t> (4)</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92500" lnSpcReduction="10000"/>
          </a:bodyPr>
          <a:lstStyle/>
          <a:p>
            <a:pPr marR="5080">
              <a:lnSpc>
                <a:spcPct val="120600"/>
              </a:lnSpc>
              <a:buFont typeface="Wingdings" panose="05000000000000000000" pitchFamily="2" charset="2"/>
              <a:buChar char="§"/>
            </a:pPr>
            <a:r>
              <a:rPr lang="ca-ES-valencia" sz="2800" b="1">
                <a:solidFill>
                  <a:schemeClr val="dk1"/>
                </a:solidFill>
              </a:rPr>
              <a:t>Mitjan </a:t>
            </a:r>
            <a:r>
              <a:rPr lang="ca-ES-valencia" sz="2800" b="1" dirty="0">
                <a:solidFill>
                  <a:schemeClr val="dk1"/>
                </a:solidFill>
              </a:rPr>
              <a:t>anys 70</a:t>
            </a:r>
            <a:r>
              <a:rPr lang="ca-ES-valencia" sz="2800" dirty="0">
                <a:solidFill>
                  <a:schemeClr val="dk1"/>
                </a:solidFill>
              </a:rPr>
              <a:t>: Es van crear dos prototips principals de sistemes de bases de dades relacionals entre els anys 1974 i 1977:</a:t>
            </a:r>
          </a:p>
          <a:p>
            <a:pPr marR="5080">
              <a:lnSpc>
                <a:spcPct val="120600"/>
              </a:lnSpc>
              <a:buFont typeface="Wingdings" panose="05000000000000000000" pitchFamily="2" charset="2"/>
              <a:buChar char="§"/>
            </a:pPr>
            <a:r>
              <a:rPr lang="ca-ES-valencia" sz="2800" dirty="0" err="1">
                <a:solidFill>
                  <a:schemeClr val="dk1"/>
                </a:solidFill>
              </a:rPr>
              <a:t>Ingres</a:t>
            </a:r>
            <a:r>
              <a:rPr lang="ca-ES-valencia" sz="2800" dirty="0">
                <a:solidFill>
                  <a:schemeClr val="dk1"/>
                </a:solidFill>
              </a:rPr>
              <a:t>, desenvolupat en University of </a:t>
            </a:r>
            <a:r>
              <a:rPr lang="ca-ES-valencia" sz="2800" dirty="0" err="1">
                <a:solidFill>
                  <a:schemeClr val="dk1"/>
                </a:solidFill>
              </a:rPr>
              <a:t>California</a:t>
            </a:r>
            <a:r>
              <a:rPr lang="ca-ES-valencia" sz="2800" dirty="0">
                <a:solidFill>
                  <a:schemeClr val="dk1"/>
                </a:solidFill>
              </a:rPr>
              <a:t>, Berkeley, va utilitzar un llenguatge de consulta conegut com QUEL.</a:t>
            </a:r>
          </a:p>
          <a:p>
            <a:pPr marR="5080">
              <a:lnSpc>
                <a:spcPct val="120600"/>
              </a:lnSpc>
              <a:buFont typeface="Wingdings" panose="05000000000000000000" pitchFamily="2" charset="2"/>
              <a:buChar char="§"/>
            </a:pPr>
            <a:r>
              <a:rPr lang="ca-ES-valencia" sz="2800" dirty="0">
                <a:solidFill>
                  <a:schemeClr val="dk1"/>
                </a:solidFill>
              </a:rPr>
              <a:t>System R, creat a IBM, va utilitzar el llenguatge de consulta SEQUEL, que posteriorment va evolucionar a SQL</a:t>
            </a:r>
          </a:p>
          <a:p>
            <a:pPr marL="0" marR="5080" indent="0">
              <a:lnSpc>
                <a:spcPct val="120600"/>
              </a:lnSpc>
              <a:buNone/>
            </a:pPr>
            <a:r>
              <a:rPr lang="ca-ES-valencia" sz="2800" dirty="0">
                <a:solidFill>
                  <a:schemeClr val="dk1"/>
                </a:solidFill>
              </a:rPr>
              <a:t>Va ser també en aquesta dècada que </a:t>
            </a:r>
            <a:r>
              <a:rPr lang="ca-ES-valencia" sz="2800" dirty="0" err="1">
                <a:solidFill>
                  <a:schemeClr val="dk1"/>
                </a:solidFill>
              </a:rPr>
              <a:t>Relational</a:t>
            </a:r>
            <a:r>
              <a:rPr lang="ca-ES-valencia" sz="2800" dirty="0">
                <a:solidFill>
                  <a:schemeClr val="dk1"/>
                </a:solidFill>
              </a:rPr>
              <a:t> </a:t>
            </a:r>
            <a:r>
              <a:rPr lang="ca-ES-valencia" sz="2800" dirty="0" err="1">
                <a:solidFill>
                  <a:schemeClr val="dk1"/>
                </a:solidFill>
              </a:rPr>
              <a:t>Database</a:t>
            </a:r>
            <a:r>
              <a:rPr lang="ca-ES-valencia" sz="2800" dirty="0">
                <a:solidFill>
                  <a:schemeClr val="dk1"/>
                </a:solidFill>
              </a:rPr>
              <a:t> Management System, o RDBMS, es va convertir en un terme reconegut.</a:t>
            </a:r>
          </a:p>
          <a:p>
            <a:pPr marL="0" indent="0">
              <a:lnSpc>
                <a:spcPct val="107000"/>
              </a:lnSpc>
              <a:buClr>
                <a:schemeClr val="dk1"/>
              </a:buClr>
              <a:buSzPts val="1800"/>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18</a:t>
            </a:fld>
            <a:endParaRPr/>
          </a:p>
        </p:txBody>
      </p:sp>
    </p:spTree>
    <p:extLst>
      <p:ext uri="{BB962C8B-B14F-4D97-AF65-F5344CB8AC3E}">
        <p14:creationId xmlns:p14="http://schemas.microsoft.com/office/powerpoint/2010/main" val="313349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pt-BR" dirty="0"/>
              <a:t>1.a </a:t>
            </a:r>
            <a:r>
              <a:rPr lang="pt-BR" dirty="0" err="1"/>
              <a:t>Història</a:t>
            </a:r>
            <a:r>
              <a:rPr lang="pt-BR" dirty="0"/>
              <a:t> de </a:t>
            </a:r>
            <a:r>
              <a:rPr lang="pt-BR" dirty="0" err="1"/>
              <a:t>les</a:t>
            </a:r>
            <a:r>
              <a:rPr lang="pt-BR" dirty="0"/>
              <a:t> Bases de </a:t>
            </a:r>
            <a:r>
              <a:rPr lang="pt-BR" dirty="0" err="1"/>
              <a:t>Dades</a:t>
            </a:r>
            <a:r>
              <a:rPr lang="pt-BR" dirty="0"/>
              <a:t> (5)</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b="1" dirty="0">
              <a:solidFill>
                <a:schemeClr val="dk1"/>
              </a:solidFill>
            </a:endParaRPr>
          </a:p>
          <a:p>
            <a:pPr marR="5080">
              <a:lnSpc>
                <a:spcPct val="120600"/>
              </a:lnSpc>
              <a:buFont typeface="Wingdings" panose="05000000000000000000" pitchFamily="2" charset="2"/>
              <a:buChar char="§"/>
            </a:pPr>
            <a:r>
              <a:rPr lang="ca-ES-valencia" sz="3200" b="1" dirty="0">
                <a:solidFill>
                  <a:schemeClr val="dk1"/>
                </a:solidFill>
              </a:rPr>
              <a:t> 1976</a:t>
            </a:r>
            <a:r>
              <a:rPr lang="ca-ES-valencia" sz="3200" dirty="0">
                <a:solidFill>
                  <a:schemeClr val="dk1"/>
                </a:solidFill>
              </a:rPr>
              <a:t>: Un nou model de base de dades denominat </a:t>
            </a:r>
            <a:r>
              <a:rPr lang="ca-ES-valencia" sz="3200" dirty="0" err="1">
                <a:solidFill>
                  <a:schemeClr val="dk1"/>
                </a:solidFill>
              </a:rPr>
              <a:t>Entity-Relationship</a:t>
            </a:r>
            <a:r>
              <a:rPr lang="ca-ES-valencia" sz="3200" dirty="0">
                <a:solidFill>
                  <a:schemeClr val="dk1"/>
                </a:solidFill>
              </a:rPr>
              <a:t>, o ER, va ser proposat per Peter Chen aquest any. Aquest  model va fer possible que els dissenyadors es centraran en l'aplicació de dades, en lloc de l'estructura de la taula lògica.</a:t>
            </a:r>
          </a:p>
          <a:p>
            <a:pPr marL="0" indent="0">
              <a:lnSpc>
                <a:spcPct val="107000"/>
              </a:lnSpc>
              <a:buClr>
                <a:schemeClr val="dk1"/>
              </a:buClr>
              <a:buSzPts val="1800"/>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19</a:t>
            </a:fld>
            <a:endParaRPr/>
          </a:p>
        </p:txBody>
      </p:sp>
    </p:spTree>
    <p:extLst>
      <p:ext uri="{BB962C8B-B14F-4D97-AF65-F5344CB8AC3E}">
        <p14:creationId xmlns:p14="http://schemas.microsoft.com/office/powerpoint/2010/main" val="265768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Continguts (1)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vert="horz" lIns="0" tIns="45720" rIns="0" bIns="45720" rtlCol="0" anchor="t">
            <a:normAutofit/>
          </a:bodyPr>
          <a:lstStyle/>
          <a:p>
            <a:pPr marL="342900" indent="-342900">
              <a:lnSpc>
                <a:spcPct val="107000"/>
              </a:lnSpc>
              <a:buClr>
                <a:schemeClr val="dk1"/>
              </a:buClr>
              <a:buSzPts val="1800"/>
              <a:buFont typeface="Trebuchet MS"/>
              <a:buAutoNum type="arabicParenR"/>
            </a:pPr>
            <a:endParaRPr lang="ca-ES-valencia" sz="2800" dirty="0">
              <a:solidFill>
                <a:schemeClr val="dk1"/>
              </a:solidFill>
            </a:endParaRPr>
          </a:p>
          <a:p>
            <a:pPr marL="0" indent="0">
              <a:lnSpc>
                <a:spcPct val="107000"/>
              </a:lnSpc>
              <a:buClr>
                <a:srgbClr val="000000"/>
              </a:buClr>
              <a:buSzPts val="1800"/>
              <a:buNone/>
            </a:pPr>
            <a:r>
              <a:rPr lang="ca-ES-valencia" sz="3200" dirty="0">
                <a:solidFill>
                  <a:schemeClr val="dk1"/>
                </a:solidFill>
              </a:rPr>
              <a:t>1. Introducció</a:t>
            </a:r>
            <a:endParaRPr lang="ca-ES-valencia" sz="3200" dirty="0">
              <a:solidFill>
                <a:schemeClr val="dk1"/>
              </a:solidFill>
              <a:cs typeface="Calibri"/>
            </a:endParaRPr>
          </a:p>
          <a:p>
            <a:pPr marL="457200" lvl="1" indent="0">
              <a:lnSpc>
                <a:spcPct val="107000"/>
              </a:lnSpc>
              <a:buClr>
                <a:schemeClr val="dk1"/>
              </a:buClr>
              <a:buSzPts val="1800"/>
              <a:buNone/>
            </a:pPr>
            <a:r>
              <a:rPr lang="ca-ES-valencia" sz="3200" dirty="0">
                <a:solidFill>
                  <a:schemeClr val="dk1"/>
                </a:solidFill>
              </a:rPr>
              <a:t>1.1. Història i evolució de les Bases de dades  </a:t>
            </a:r>
            <a:endParaRPr lang="ca-ES-valencia" sz="3200" dirty="0">
              <a:solidFill>
                <a:schemeClr val="dk1"/>
              </a:solidFill>
              <a:cs typeface="Calibri"/>
            </a:endParaRPr>
          </a:p>
          <a:p>
            <a:pPr marL="342900" indent="-342900">
              <a:lnSpc>
                <a:spcPct val="107000"/>
              </a:lnSpc>
              <a:buClr>
                <a:schemeClr val="dk1"/>
              </a:buClr>
              <a:buSzPts val="1800"/>
              <a:buFont typeface="Trebuchet MS"/>
              <a:buAutoNum type="arabicParenR"/>
            </a:pPr>
            <a:endParaRPr lang="ca-ES-valencia" sz="2800" dirty="0">
              <a:solidFill>
                <a:schemeClr val="dk1"/>
              </a:solidFill>
              <a:cs typeface="Calibri"/>
            </a:endParaRPr>
          </a:p>
          <a:p>
            <a:pPr marL="100330" indent="-100330"/>
            <a:endParaRPr lang="es-ES" dirty="0">
              <a:cs typeface="Calibri" panose="020F0502020204030204"/>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1.4: Entitat-relació</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ca-ES-valencia" sz="3200" dirty="0">
                <a:solidFill>
                  <a:schemeClr val="dk1"/>
                </a:solidFill>
              </a:rPr>
              <a:t>Cerca una imatge d'un diagrama entitat - relació que no siga molt complex</a:t>
            </a:r>
            <a:endParaRPr lang="ca-ES-valencia" sz="2800" dirty="0">
              <a:solidFill>
                <a:schemeClr val="dk1"/>
              </a:solidFill>
            </a:endParaRPr>
          </a:p>
          <a:p>
            <a:pPr marL="0" indent="0">
              <a:lnSpc>
                <a:spcPct val="107000"/>
              </a:lnSpc>
              <a:buClr>
                <a:schemeClr val="dk1"/>
              </a:buClr>
              <a:buSzPts val="1800"/>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20</a:t>
            </a:fld>
            <a:endParaRPr/>
          </a:p>
        </p:txBody>
      </p:sp>
    </p:spTree>
    <p:extLst>
      <p:ext uri="{BB962C8B-B14F-4D97-AF65-F5344CB8AC3E}">
        <p14:creationId xmlns:p14="http://schemas.microsoft.com/office/powerpoint/2010/main" val="179133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pt-BR" dirty="0"/>
              <a:t>1.a </a:t>
            </a:r>
            <a:r>
              <a:rPr lang="pt-BR" dirty="0" err="1"/>
              <a:t>Història</a:t>
            </a:r>
            <a:r>
              <a:rPr lang="pt-BR" dirty="0"/>
              <a:t> de </a:t>
            </a:r>
            <a:r>
              <a:rPr lang="pt-BR" dirty="0" err="1"/>
              <a:t>les</a:t>
            </a:r>
            <a:r>
              <a:rPr lang="pt-BR" dirty="0"/>
              <a:t> Bases de </a:t>
            </a:r>
            <a:r>
              <a:rPr lang="pt-BR" dirty="0" err="1"/>
              <a:t>Dades</a:t>
            </a:r>
            <a:r>
              <a:rPr lang="pt-BR" dirty="0"/>
              <a:t> (6)</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lnSpcReduction="10000"/>
          </a:bodyPr>
          <a:lstStyle/>
          <a:p>
            <a:pPr marR="5080">
              <a:lnSpc>
                <a:spcPct val="120600"/>
              </a:lnSpc>
              <a:buFont typeface="Wingdings" panose="05000000000000000000" pitchFamily="2" charset="2"/>
              <a:buChar char="§"/>
            </a:pPr>
            <a:endParaRPr lang="ca-ES-valencia" sz="3200" b="1" dirty="0">
              <a:solidFill>
                <a:schemeClr val="dk1"/>
              </a:solidFill>
            </a:endParaRPr>
          </a:p>
          <a:p>
            <a:pPr marR="5080">
              <a:lnSpc>
                <a:spcPct val="120600"/>
              </a:lnSpc>
              <a:buFont typeface="Wingdings" panose="05000000000000000000" pitchFamily="2" charset="2"/>
              <a:buChar char="§"/>
            </a:pPr>
            <a:r>
              <a:rPr lang="ca-ES-valencia" sz="3200" b="1" dirty="0">
                <a:solidFill>
                  <a:schemeClr val="dk1"/>
                </a:solidFill>
              </a:rPr>
              <a:t> 1980s</a:t>
            </a:r>
            <a:r>
              <a:rPr lang="ca-ES-valencia" sz="3200" dirty="0">
                <a:solidFill>
                  <a:schemeClr val="dk1"/>
                </a:solidFill>
              </a:rPr>
              <a:t>: SQL (</a:t>
            </a:r>
            <a:r>
              <a:rPr lang="ca-ES-valencia" sz="3200" dirty="0" err="1">
                <a:solidFill>
                  <a:schemeClr val="dk1"/>
                </a:solidFill>
              </a:rPr>
              <a:t>Structured</a:t>
            </a:r>
            <a:r>
              <a:rPr lang="ca-ES-valencia" sz="3200" dirty="0">
                <a:solidFill>
                  <a:schemeClr val="dk1"/>
                </a:solidFill>
              </a:rPr>
              <a:t> </a:t>
            </a:r>
            <a:r>
              <a:rPr lang="ca-ES-valencia" sz="3200" dirty="0" err="1">
                <a:solidFill>
                  <a:schemeClr val="dk1"/>
                </a:solidFill>
              </a:rPr>
              <a:t>Query</a:t>
            </a:r>
            <a:r>
              <a:rPr lang="ca-ES-valencia" sz="3200" dirty="0">
                <a:solidFill>
                  <a:schemeClr val="dk1"/>
                </a:solidFill>
              </a:rPr>
              <a:t> Language) es va convertir en el llenguatge de consulta estàndard. Els sistemes de bases de dades relacionals es van convertir en un èxit comercial impulsat pel ràpid augment de les vendes d'ordinadors. Això va provocar una important disminució en la popularitat dels models de bases de dades jeràrquics y en xarxa.</a:t>
            </a:r>
            <a:endParaRPr lang="en-US" sz="3200" dirty="0">
              <a:solidFill>
                <a:schemeClr val="dk1"/>
              </a:solidFill>
            </a:endParaRPr>
          </a:p>
          <a:p>
            <a:pPr marL="0" indent="0">
              <a:lnSpc>
                <a:spcPct val="107000"/>
              </a:lnSpc>
              <a:buClr>
                <a:schemeClr val="dk1"/>
              </a:buClr>
              <a:buSzPts val="1800"/>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21</a:t>
            </a:fld>
            <a:endParaRPr/>
          </a:p>
        </p:txBody>
      </p:sp>
    </p:spTree>
    <p:extLst>
      <p:ext uri="{BB962C8B-B14F-4D97-AF65-F5344CB8AC3E}">
        <p14:creationId xmlns:p14="http://schemas.microsoft.com/office/powerpoint/2010/main" val="308675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pt-BR" dirty="0"/>
              <a:t>1.a </a:t>
            </a:r>
            <a:r>
              <a:rPr lang="pt-BR" dirty="0" err="1"/>
              <a:t>Història</a:t>
            </a:r>
            <a:r>
              <a:rPr lang="pt-BR" dirty="0"/>
              <a:t> de </a:t>
            </a:r>
            <a:r>
              <a:rPr lang="pt-BR" dirty="0" err="1"/>
              <a:t>les</a:t>
            </a:r>
            <a:r>
              <a:rPr lang="pt-BR" dirty="0"/>
              <a:t> Bases de </a:t>
            </a:r>
            <a:r>
              <a:rPr lang="pt-BR" dirty="0" err="1"/>
              <a:t>Dades</a:t>
            </a:r>
            <a:r>
              <a:rPr lang="pt-BR" dirty="0"/>
              <a:t> (7)</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lnSpcReduction="10000"/>
          </a:bodyPr>
          <a:lstStyle/>
          <a:p>
            <a:pPr marR="5080">
              <a:lnSpc>
                <a:spcPct val="120600"/>
              </a:lnSpc>
              <a:buFont typeface="Wingdings" panose="05000000000000000000" pitchFamily="2" charset="2"/>
              <a:buChar char="§"/>
            </a:pPr>
            <a:endParaRPr lang="ca-ES-valencia" sz="3200" b="1" dirty="0">
              <a:solidFill>
                <a:schemeClr val="dk1"/>
              </a:solidFill>
            </a:endParaRPr>
          </a:p>
          <a:p>
            <a:pPr marR="5080">
              <a:lnSpc>
                <a:spcPct val="120600"/>
              </a:lnSpc>
              <a:buFont typeface="Wingdings" panose="05000000000000000000" pitchFamily="2" charset="2"/>
              <a:buChar char="§"/>
            </a:pPr>
            <a:r>
              <a:rPr lang="ca-ES-valencia" sz="3200" b="1" dirty="0">
                <a:solidFill>
                  <a:schemeClr val="dk1"/>
                </a:solidFill>
              </a:rPr>
              <a:t> Principis de 1990</a:t>
            </a:r>
            <a:r>
              <a:rPr lang="ca-ES-valencia" sz="3200" dirty="0">
                <a:solidFill>
                  <a:schemeClr val="dk1"/>
                </a:solidFill>
              </a:rPr>
              <a:t>: Es van llançar noves eines de client per al  desenvolupament d'aplicacions, que van incloure Oracle </a:t>
            </a:r>
            <a:r>
              <a:rPr lang="ca-ES-valencia" sz="3200" dirty="0" err="1">
                <a:solidFill>
                  <a:schemeClr val="dk1"/>
                </a:solidFill>
              </a:rPr>
              <a:t>Developer</a:t>
            </a:r>
            <a:r>
              <a:rPr lang="ca-ES-valencia" sz="3200" dirty="0">
                <a:solidFill>
                  <a:schemeClr val="dk1"/>
                </a:solidFill>
              </a:rPr>
              <a:t>, </a:t>
            </a:r>
            <a:r>
              <a:rPr lang="ca-ES-valencia" sz="3200" dirty="0" err="1">
                <a:solidFill>
                  <a:schemeClr val="dk1"/>
                </a:solidFill>
              </a:rPr>
              <a:t>PowerBuilder</a:t>
            </a:r>
            <a:r>
              <a:rPr lang="ca-ES-valencia" sz="3200" dirty="0">
                <a:solidFill>
                  <a:schemeClr val="dk1"/>
                </a:solidFill>
              </a:rPr>
              <a:t>, VB i altres. També es van desenvolupar  diverses eines per a la productivitat personal, com ODBC i Excel / Access. Els prototips per als sistemes de gestió de bases de dades d'objectes, o ODBMS, es van crear a principis dels anys noranta.</a:t>
            </a:r>
          </a:p>
          <a:p>
            <a:pPr marR="5080">
              <a:lnSpc>
                <a:spcPct val="120600"/>
              </a:lnSpc>
              <a:buFont typeface="Wingdings" panose="05000000000000000000" pitchFamily="2" charset="2"/>
              <a:buChar char="§"/>
            </a:pPr>
            <a:endParaRPr lang="en-US" sz="2800" dirty="0">
              <a:solidFill>
                <a:schemeClr val="dk1"/>
              </a:solidFill>
            </a:endParaRPr>
          </a:p>
          <a:p>
            <a:pPr marL="0" indent="0">
              <a:lnSpc>
                <a:spcPct val="107000"/>
              </a:lnSpc>
              <a:buClr>
                <a:schemeClr val="dk1"/>
              </a:buClr>
              <a:buSzPts val="1800"/>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22</a:t>
            </a:fld>
            <a:endParaRPr/>
          </a:p>
        </p:txBody>
      </p:sp>
    </p:spTree>
    <p:extLst>
      <p:ext uri="{BB962C8B-B14F-4D97-AF65-F5344CB8AC3E}">
        <p14:creationId xmlns:p14="http://schemas.microsoft.com/office/powerpoint/2010/main" val="382057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1.5: SQL</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ca-ES-valencia" sz="3200" dirty="0">
                <a:solidFill>
                  <a:schemeClr val="dk1"/>
                </a:solidFill>
              </a:rPr>
              <a:t>Cerca una imatge que mostre com es pot fer consultes en Oracle</a:t>
            </a:r>
            <a:endParaRPr lang="ca-ES-valencia" sz="2800" dirty="0">
              <a:solidFill>
                <a:schemeClr val="dk1"/>
              </a:solidFill>
            </a:endParaRPr>
          </a:p>
          <a:p>
            <a:pPr marL="0" indent="0">
              <a:lnSpc>
                <a:spcPct val="107000"/>
              </a:lnSpc>
              <a:buClr>
                <a:schemeClr val="dk1"/>
              </a:buClr>
              <a:buSzPts val="1800"/>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23</a:t>
            </a:fld>
            <a:endParaRPr/>
          </a:p>
        </p:txBody>
      </p:sp>
    </p:spTree>
    <p:extLst>
      <p:ext uri="{BB962C8B-B14F-4D97-AF65-F5344CB8AC3E}">
        <p14:creationId xmlns:p14="http://schemas.microsoft.com/office/powerpoint/2010/main" val="330928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pt-BR" dirty="0"/>
              <a:t>1.a </a:t>
            </a:r>
            <a:r>
              <a:rPr lang="pt-BR" dirty="0" err="1"/>
              <a:t>Història</a:t>
            </a:r>
            <a:r>
              <a:rPr lang="pt-BR" dirty="0"/>
              <a:t> de </a:t>
            </a:r>
            <a:r>
              <a:rPr lang="pt-BR" dirty="0" err="1"/>
              <a:t>les</a:t>
            </a:r>
            <a:r>
              <a:rPr lang="pt-BR" dirty="0"/>
              <a:t> Bases de </a:t>
            </a:r>
            <a:r>
              <a:rPr lang="pt-BR" dirty="0" err="1"/>
              <a:t>Dades</a:t>
            </a:r>
            <a:r>
              <a:rPr lang="pt-BR" dirty="0"/>
              <a:t> (8)</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R="5080">
              <a:lnSpc>
                <a:spcPct val="120600"/>
              </a:lnSpc>
              <a:buFont typeface="Wingdings" panose="05000000000000000000" pitchFamily="2" charset="2"/>
              <a:buChar char="§"/>
            </a:pPr>
            <a:r>
              <a:rPr lang="ca-ES-valencia" sz="3200" b="1" dirty="0">
                <a:solidFill>
                  <a:schemeClr val="dk1"/>
                </a:solidFill>
              </a:rPr>
              <a:t> Mitjan anys 90</a:t>
            </a:r>
            <a:r>
              <a:rPr lang="ca-ES-valencia" sz="3200" dirty="0">
                <a:solidFill>
                  <a:schemeClr val="dk1"/>
                </a:solidFill>
              </a:rPr>
              <a:t>: L'arribada d'Internet va portar a el creixement exponencial de la indústria de la base de dades. Els usuaris d'escriptori van començar a usar sistemes de base de dades client-servidor.</a:t>
            </a:r>
          </a:p>
          <a:p>
            <a:pPr marR="5080">
              <a:lnSpc>
                <a:spcPct val="120600"/>
              </a:lnSpc>
              <a:buFont typeface="Wingdings" panose="05000000000000000000" pitchFamily="2" charset="2"/>
              <a:buChar char="§"/>
            </a:pPr>
            <a:endParaRPr lang="en-US" sz="2800" dirty="0">
              <a:solidFill>
                <a:schemeClr val="dk1"/>
              </a:solidFill>
            </a:endParaRPr>
          </a:p>
          <a:p>
            <a:pPr marL="0" indent="0">
              <a:lnSpc>
                <a:spcPct val="107000"/>
              </a:lnSpc>
              <a:buClr>
                <a:schemeClr val="dk1"/>
              </a:buClr>
              <a:buSzPts val="1800"/>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24</a:t>
            </a:fld>
            <a:endParaRPr/>
          </a:p>
        </p:txBody>
      </p:sp>
    </p:spTree>
    <p:extLst>
      <p:ext uri="{BB962C8B-B14F-4D97-AF65-F5344CB8AC3E}">
        <p14:creationId xmlns:p14="http://schemas.microsoft.com/office/powerpoint/2010/main" val="75633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pt-BR" dirty="0"/>
              <a:t>1.a </a:t>
            </a:r>
            <a:r>
              <a:rPr lang="pt-BR" dirty="0" err="1"/>
              <a:t>Història</a:t>
            </a:r>
            <a:r>
              <a:rPr lang="pt-BR" dirty="0"/>
              <a:t> de </a:t>
            </a:r>
            <a:r>
              <a:rPr lang="pt-BR" dirty="0" err="1"/>
              <a:t>les</a:t>
            </a:r>
            <a:r>
              <a:rPr lang="pt-BR" dirty="0"/>
              <a:t> Bases de </a:t>
            </a:r>
            <a:r>
              <a:rPr lang="pt-BR" dirty="0" err="1"/>
              <a:t>Dades</a:t>
            </a:r>
            <a:r>
              <a:rPr lang="pt-BR" dirty="0"/>
              <a:t> (9)</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b="1" dirty="0">
              <a:solidFill>
                <a:schemeClr val="dk1"/>
              </a:solidFill>
            </a:endParaRPr>
          </a:p>
          <a:p>
            <a:pPr marR="5080">
              <a:lnSpc>
                <a:spcPct val="120600"/>
              </a:lnSpc>
              <a:buFont typeface="Wingdings" panose="05000000000000000000" pitchFamily="2" charset="2"/>
              <a:buChar char="§"/>
            </a:pPr>
            <a:r>
              <a:rPr lang="ca-ES-valencia" sz="3200" b="1" dirty="0">
                <a:solidFill>
                  <a:schemeClr val="dk1"/>
                </a:solidFill>
              </a:rPr>
              <a:t> A finals de la dècada de 1990</a:t>
            </a:r>
            <a:r>
              <a:rPr lang="ca-ES-valencia" sz="3200" dirty="0">
                <a:solidFill>
                  <a:schemeClr val="dk1"/>
                </a:solidFill>
              </a:rPr>
              <a:t>: L'augment de la inversió en negocis en línia va resultar en un augment en la demanda de serveis per a connectar a bases de dades d'Internet, com ara ASP (Active Server </a:t>
            </a:r>
            <a:r>
              <a:rPr lang="ca-ES-valencia" sz="3200" dirty="0" err="1">
                <a:solidFill>
                  <a:schemeClr val="dk1"/>
                </a:solidFill>
              </a:rPr>
              <a:t>Pages</a:t>
            </a:r>
            <a:r>
              <a:rPr lang="ca-ES-valencia" sz="3200" dirty="0">
                <a:solidFill>
                  <a:schemeClr val="dk1"/>
                </a:solidFill>
              </a:rPr>
              <a:t>), servidors Java, etc. L'ús de </a:t>
            </a:r>
            <a:r>
              <a:rPr lang="ca-ES-valencia" sz="3200" dirty="0" err="1">
                <a:solidFill>
                  <a:schemeClr val="dk1"/>
                </a:solidFill>
              </a:rPr>
              <a:t>Apache</a:t>
            </a:r>
            <a:r>
              <a:rPr lang="ca-ES-valencia" sz="3200" dirty="0">
                <a:solidFill>
                  <a:schemeClr val="dk1"/>
                </a:solidFill>
              </a:rPr>
              <a:t>, </a:t>
            </a:r>
            <a:r>
              <a:rPr lang="ca-ES-valencia" sz="3200" dirty="0" err="1">
                <a:solidFill>
                  <a:schemeClr val="dk1"/>
                </a:solidFill>
              </a:rPr>
              <a:t>MySQL</a:t>
            </a:r>
            <a:r>
              <a:rPr lang="ca-ES-valencia" sz="3200" dirty="0">
                <a:solidFill>
                  <a:schemeClr val="dk1"/>
                </a:solidFill>
              </a:rPr>
              <a:t>, CGI i altres sistemes van portar la  solució de codi obert a Internet.</a:t>
            </a:r>
            <a:endParaRPr lang="en-US" sz="3200" dirty="0">
              <a:solidFill>
                <a:schemeClr val="dk1"/>
              </a:solidFill>
            </a:endParaRPr>
          </a:p>
          <a:p>
            <a:pPr marL="0" indent="0">
              <a:lnSpc>
                <a:spcPct val="107000"/>
              </a:lnSpc>
              <a:buClr>
                <a:schemeClr val="dk1"/>
              </a:buClr>
              <a:buSzPts val="1800"/>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25</a:t>
            </a:fld>
            <a:endParaRPr/>
          </a:p>
        </p:txBody>
      </p:sp>
    </p:spTree>
    <p:extLst>
      <p:ext uri="{BB962C8B-B14F-4D97-AF65-F5344CB8AC3E}">
        <p14:creationId xmlns:p14="http://schemas.microsoft.com/office/powerpoint/2010/main" val="16941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1.6: Client/servidor web</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es-ES" sz="3200" dirty="0">
                <a:solidFill>
                  <a:schemeClr val="dk1"/>
                </a:solidFill>
              </a:rPr>
              <a:t>Fes una cerca en Google </a:t>
            </a:r>
            <a:r>
              <a:rPr lang="es-ES" sz="3200" dirty="0" err="1">
                <a:solidFill>
                  <a:schemeClr val="dk1"/>
                </a:solidFill>
              </a:rPr>
              <a:t>emprant</a:t>
            </a:r>
            <a:r>
              <a:rPr lang="es-ES" sz="3200" dirty="0">
                <a:solidFill>
                  <a:schemeClr val="dk1"/>
                </a:solidFill>
              </a:rPr>
              <a:t> un navegador web</a:t>
            </a:r>
          </a:p>
          <a:p>
            <a:pPr marL="0" indent="0">
              <a:lnSpc>
                <a:spcPct val="107000"/>
              </a:lnSpc>
              <a:buClr>
                <a:schemeClr val="dk1"/>
              </a:buClr>
              <a:buSzPts val="1800"/>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26</a:t>
            </a:fld>
            <a:endParaRPr/>
          </a:p>
        </p:txBody>
      </p:sp>
    </p:spTree>
    <p:extLst>
      <p:ext uri="{BB962C8B-B14F-4D97-AF65-F5344CB8AC3E}">
        <p14:creationId xmlns:p14="http://schemas.microsoft.com/office/powerpoint/2010/main" val="3309280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pt-BR" dirty="0"/>
              <a:t>1.a </a:t>
            </a:r>
            <a:r>
              <a:rPr lang="pt-BR" dirty="0" err="1"/>
              <a:t>Història</a:t>
            </a:r>
            <a:r>
              <a:rPr lang="pt-BR" dirty="0"/>
              <a:t> de </a:t>
            </a:r>
            <a:r>
              <a:rPr lang="pt-BR" dirty="0" err="1"/>
              <a:t>les</a:t>
            </a:r>
            <a:r>
              <a:rPr lang="pt-BR" dirty="0"/>
              <a:t> Bases de </a:t>
            </a:r>
            <a:r>
              <a:rPr lang="pt-BR" dirty="0" err="1"/>
              <a:t>Dades</a:t>
            </a:r>
            <a:r>
              <a:rPr lang="pt-BR" dirty="0"/>
              <a:t> (10)</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b="1" dirty="0">
              <a:solidFill>
                <a:schemeClr val="dk1"/>
              </a:solidFill>
            </a:endParaRPr>
          </a:p>
          <a:p>
            <a:pPr marR="5080">
              <a:lnSpc>
                <a:spcPct val="120600"/>
              </a:lnSpc>
              <a:buFont typeface="Wingdings" panose="05000000000000000000" pitchFamily="2" charset="2"/>
              <a:buChar char="§"/>
            </a:pPr>
            <a:r>
              <a:rPr lang="ca-ES-valencia" sz="3200" b="1" dirty="0">
                <a:solidFill>
                  <a:schemeClr val="dk1"/>
                </a:solidFill>
              </a:rPr>
              <a:t> 2000s</a:t>
            </a:r>
            <a:r>
              <a:rPr lang="ca-ES-valencia" sz="3200" dirty="0">
                <a:solidFill>
                  <a:schemeClr val="dk1"/>
                </a:solidFill>
              </a:rPr>
              <a:t>: Tot i que la indústria de </a:t>
            </a:r>
            <a:r>
              <a:rPr lang="ca-ES-valencia" sz="3200" dirty="0" err="1">
                <a:solidFill>
                  <a:schemeClr val="dk1"/>
                </a:solidFill>
              </a:rPr>
              <a:t>l'Internet</a:t>
            </a:r>
            <a:r>
              <a:rPr lang="ca-ES-valencia" sz="3200" dirty="0">
                <a:solidFill>
                  <a:schemeClr val="dk1"/>
                </a:solidFill>
              </a:rPr>
              <a:t> va experimentar una declinació en el 2000s, les aplicacions de la base de dades  continuen creixent. Es van desenvolupar noves aplicacions interactives per a PDA, transaccions de punt de venda, etc. Actualment, les tres principals companyies de bases de dades en el món occidental són Microsoft, IBM i Oracle.</a:t>
            </a:r>
          </a:p>
          <a:p>
            <a:pPr marR="5080">
              <a:lnSpc>
                <a:spcPct val="120600"/>
              </a:lnSpc>
              <a:buFont typeface="Wingdings" panose="05000000000000000000" pitchFamily="2" charset="2"/>
              <a:buChar char="§"/>
            </a:pPr>
            <a:endParaRPr lang="en-US" sz="2800" dirty="0">
              <a:solidFill>
                <a:schemeClr val="dk1"/>
              </a:solidFill>
            </a:endParaRPr>
          </a:p>
          <a:p>
            <a:pPr marL="0" indent="0">
              <a:lnSpc>
                <a:spcPct val="107000"/>
              </a:lnSpc>
              <a:buClr>
                <a:schemeClr val="dk1"/>
              </a:buClr>
              <a:buSzPts val="1800"/>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27</a:t>
            </a:fld>
            <a:endParaRPr/>
          </a:p>
        </p:txBody>
      </p:sp>
    </p:spTree>
    <p:extLst>
      <p:ext uri="{BB962C8B-B14F-4D97-AF65-F5344CB8AC3E}">
        <p14:creationId xmlns:p14="http://schemas.microsoft.com/office/powerpoint/2010/main" val="411282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1.7: TPV?</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es-ES" sz="3200" dirty="0">
                <a:solidFill>
                  <a:schemeClr val="dk1"/>
                </a:solidFill>
              </a:rPr>
              <a:t>Busca </a:t>
            </a:r>
            <a:r>
              <a:rPr lang="es-ES" sz="3200" dirty="0" err="1">
                <a:solidFill>
                  <a:schemeClr val="dk1"/>
                </a:solidFill>
              </a:rPr>
              <a:t>imatges</a:t>
            </a:r>
            <a:r>
              <a:rPr lang="es-ES" sz="3200" dirty="0">
                <a:solidFill>
                  <a:schemeClr val="dk1"/>
                </a:solidFill>
              </a:rPr>
              <a:t> de </a:t>
            </a:r>
            <a:r>
              <a:rPr lang="es-ES" sz="3200" dirty="0" err="1">
                <a:solidFill>
                  <a:schemeClr val="dk1"/>
                </a:solidFill>
              </a:rPr>
              <a:t>TPVs</a:t>
            </a: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28</a:t>
            </a:fld>
            <a:endParaRPr/>
          </a:p>
        </p:txBody>
      </p:sp>
    </p:spTree>
    <p:extLst>
      <p:ext uri="{BB962C8B-B14F-4D97-AF65-F5344CB8AC3E}">
        <p14:creationId xmlns:p14="http://schemas.microsoft.com/office/powerpoint/2010/main" val="3309280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sv-SE" dirty="0"/>
              <a:t>2. Sistemes basats en arxius</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vert="horz" lIns="0" tIns="45720" rIns="0" bIns="45720" rtlCol="0" anchor="t">
            <a:normAutofit/>
          </a:bodyPr>
          <a:lstStyle/>
          <a:p>
            <a:pPr marL="100330" marR="5080" indent="-100330">
              <a:lnSpc>
                <a:spcPct val="120600"/>
              </a:lnSpc>
              <a:buFont typeface="Wingdings" panose="05000000000000000000" pitchFamily="2" charset="2"/>
              <a:buChar char="§"/>
            </a:pPr>
            <a:endParaRPr lang="ca-ES-valencia" sz="2800" b="1" dirty="0">
              <a:solidFill>
                <a:schemeClr val="dk1"/>
              </a:solidFill>
              <a:cs typeface="Calibri" panose="020F0502020204030204"/>
            </a:endParaRPr>
          </a:p>
          <a:p>
            <a:pPr marL="100330" marR="5080" indent="-100330">
              <a:lnSpc>
                <a:spcPct val="120600"/>
              </a:lnSpc>
              <a:buFont typeface="Wingdings" panose="05000000000000000000" pitchFamily="2" charset="2"/>
              <a:buChar char="§"/>
            </a:pPr>
            <a:r>
              <a:rPr lang="ca-ES-valencia" sz="3200" dirty="0">
                <a:solidFill>
                  <a:schemeClr val="dk1"/>
                </a:solidFill>
              </a:rPr>
              <a:t>  Base de dades = conjunt de dades estructurades i emmagatzemats en un mitjà </a:t>
            </a:r>
            <a:endParaRPr lang="ca-ES-valencia" sz="3200" dirty="0">
              <a:solidFill>
                <a:schemeClr val="dk1"/>
              </a:solidFill>
              <a:cs typeface="Calibri"/>
            </a:endParaRPr>
          </a:p>
          <a:p>
            <a:pPr marL="100330" marR="5080" indent="-100330">
              <a:lnSpc>
                <a:spcPct val="120600"/>
              </a:lnSpc>
              <a:buFont typeface="Wingdings" panose="05000000000000000000" pitchFamily="2" charset="2"/>
              <a:buChar char="§"/>
            </a:pPr>
            <a:r>
              <a:rPr lang="ca-ES-valencia" sz="3200" dirty="0">
                <a:solidFill>
                  <a:schemeClr val="dk1"/>
                </a:solidFill>
              </a:rPr>
              <a:t>  A l'ordinador aquestes dades estan emmagatzemats en fitxers.</a:t>
            </a:r>
            <a:endParaRPr lang="ca-ES-valencia" sz="3200" dirty="0">
              <a:solidFill>
                <a:schemeClr val="dk1"/>
              </a:solidFill>
              <a:cs typeface="Calibri" panose="020F0502020204030204"/>
            </a:endParaRPr>
          </a:p>
          <a:p>
            <a:pPr marL="100330" marR="5080" indent="-100330">
              <a:lnSpc>
                <a:spcPct val="120600"/>
              </a:lnSpc>
              <a:buFont typeface="Wingdings" panose="05000000000000000000" pitchFamily="2" charset="2"/>
              <a:buChar char="§"/>
            </a:pPr>
            <a:r>
              <a:rPr lang="ca-ES-valencia" sz="3200" dirty="0">
                <a:solidFill>
                  <a:schemeClr val="dk1"/>
                </a:solidFill>
              </a:rPr>
              <a:t>  Abans d'aparèixer els Sistemes Gestors, els primers Sistemes de Bases de Dades van usar sistemes de fitxers dependents del SO</a:t>
            </a:r>
            <a:endParaRPr lang="ca-ES-valencia" sz="3200" dirty="0">
              <a:solidFill>
                <a:schemeClr val="dk1"/>
              </a:solidFill>
              <a:cs typeface="Calibri" panose="020F0502020204030204"/>
            </a:endParaRPr>
          </a:p>
          <a:p>
            <a:pPr marL="100330" marR="5080" indent="-100330">
              <a:lnSpc>
                <a:spcPct val="120600"/>
              </a:lnSpc>
              <a:buFont typeface="Wingdings" panose="05000000000000000000" pitchFamily="2" charset="2"/>
              <a:buChar char="§"/>
            </a:pPr>
            <a:endParaRPr lang="en-US" sz="2800" dirty="0">
              <a:solidFill>
                <a:schemeClr val="dk1"/>
              </a:solidFill>
              <a:cs typeface="Calibri" panose="020F0502020204030204"/>
            </a:endParaRPr>
          </a:p>
          <a:p>
            <a:pPr marL="0" indent="0">
              <a:lnSpc>
                <a:spcPct val="107000"/>
              </a:lnSpc>
              <a:buClr>
                <a:schemeClr val="dk1"/>
              </a:buClr>
              <a:buSzPts val="1800"/>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29</a:t>
            </a:fld>
            <a:endParaRPr/>
          </a:p>
        </p:txBody>
      </p:sp>
    </p:spTree>
    <p:extLst>
      <p:ext uri="{BB962C8B-B14F-4D97-AF65-F5344CB8AC3E}">
        <p14:creationId xmlns:p14="http://schemas.microsoft.com/office/powerpoint/2010/main" val="179054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sz="5250" dirty="0"/>
              <a:t>Continguts (2)</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vert="horz" lIns="0" tIns="45720" rIns="0" bIns="45720" rtlCol="0" anchor="t">
            <a:normAutofit/>
          </a:bodyPr>
          <a:lstStyle/>
          <a:p>
            <a:pPr marL="342900" indent="-342900">
              <a:lnSpc>
                <a:spcPct val="107000"/>
              </a:lnSpc>
              <a:buClr>
                <a:schemeClr val="dk1"/>
              </a:buClr>
              <a:buSzPts val="1800"/>
              <a:buFont typeface="Trebuchet MS"/>
              <a:buAutoNum type="arabicParenR"/>
            </a:pPr>
            <a:endParaRPr lang="ca-ES-valencia" sz="2800" dirty="0">
              <a:solidFill>
                <a:schemeClr val="dk1"/>
              </a:solidFill>
              <a:cs typeface="Calibri"/>
            </a:endParaRPr>
          </a:p>
          <a:p>
            <a:pPr marL="0" indent="0">
              <a:lnSpc>
                <a:spcPct val="107000"/>
              </a:lnSpc>
              <a:buClr>
                <a:schemeClr val="dk1"/>
              </a:buClr>
              <a:buSzPts val="1800"/>
              <a:buNone/>
            </a:pPr>
            <a:r>
              <a:rPr lang="ca-ES-valencia" sz="3200" dirty="0">
                <a:solidFill>
                  <a:schemeClr val="dk1"/>
                </a:solidFill>
              </a:rPr>
              <a:t>2. Sistemas basats </a:t>
            </a:r>
            <a:r>
              <a:rPr lang="ca-ES-valencia" sz="3600" dirty="0">
                <a:solidFill>
                  <a:schemeClr val="dk1"/>
                </a:solidFill>
              </a:rPr>
              <a:t>en</a:t>
            </a:r>
            <a:r>
              <a:rPr lang="ca-ES-valencia" sz="3200" dirty="0">
                <a:solidFill>
                  <a:schemeClr val="dk1"/>
                </a:solidFill>
              </a:rPr>
              <a:t> arxius</a:t>
            </a:r>
            <a:endParaRPr lang="ca-ES-valencia" sz="3200" dirty="0">
              <a:solidFill>
                <a:schemeClr val="dk1"/>
              </a:solidFill>
              <a:cs typeface="Calibri"/>
            </a:endParaRPr>
          </a:p>
          <a:p>
            <a:pPr marL="457200" lvl="1" indent="0">
              <a:lnSpc>
                <a:spcPct val="107000"/>
              </a:lnSpc>
              <a:buClr>
                <a:schemeClr val="dk1"/>
              </a:buClr>
              <a:buSzPts val="1800"/>
              <a:buNone/>
            </a:pPr>
            <a:r>
              <a:rPr lang="ca-ES-valencia" sz="3200" dirty="0">
                <a:solidFill>
                  <a:schemeClr val="dk1"/>
                </a:solidFill>
              </a:rPr>
              <a:t>2.1. Tipus d’arxius</a:t>
            </a:r>
            <a:endParaRPr lang="ca-ES-valencia" sz="3200" dirty="0">
              <a:solidFill>
                <a:schemeClr val="dk1"/>
              </a:solidFill>
              <a:cs typeface="Calibri"/>
            </a:endParaRPr>
          </a:p>
          <a:p>
            <a:pPr marL="914400" lvl="2" indent="0">
              <a:lnSpc>
                <a:spcPct val="107000"/>
              </a:lnSpc>
              <a:buClr>
                <a:schemeClr val="dk1"/>
              </a:buClr>
              <a:buSzPts val="1800"/>
              <a:buNone/>
            </a:pPr>
            <a:r>
              <a:rPr lang="ca-ES-valencia" sz="3200" dirty="0">
                <a:solidFill>
                  <a:schemeClr val="dk1"/>
                </a:solidFill>
              </a:rPr>
              <a:t>2.1.1. Segons el seu contingut (plans / binaris)</a:t>
            </a:r>
            <a:endParaRPr lang="ca-ES-valencia" sz="3200" dirty="0">
              <a:solidFill>
                <a:schemeClr val="dk1"/>
              </a:solidFill>
              <a:cs typeface="Calibri"/>
            </a:endParaRPr>
          </a:p>
          <a:p>
            <a:pPr marL="914400" lvl="2" indent="0">
              <a:lnSpc>
                <a:spcPct val="107000"/>
              </a:lnSpc>
              <a:buClr>
                <a:schemeClr val="dk1"/>
              </a:buClr>
              <a:buSzPts val="1800"/>
              <a:buNone/>
            </a:pPr>
            <a:r>
              <a:rPr lang="ca-ES-valencia" sz="3200" dirty="0">
                <a:solidFill>
                  <a:schemeClr val="dk1"/>
                </a:solidFill>
              </a:rPr>
              <a:t>2.1.2. Segons el seu accés (seqüencial / directe)</a:t>
            </a:r>
            <a:endParaRPr lang="ca-ES-valencia" sz="3200" dirty="0">
              <a:solidFill>
                <a:schemeClr val="dk1"/>
              </a:solidFill>
              <a:cs typeface="Calibri"/>
            </a:endParaRPr>
          </a:p>
          <a:p>
            <a:pPr marL="457200" lvl="1" indent="0">
              <a:lnSpc>
                <a:spcPct val="107000"/>
              </a:lnSpc>
              <a:buClr>
                <a:schemeClr val="dk1"/>
              </a:buClr>
              <a:buSzPts val="1800"/>
              <a:buNone/>
            </a:pPr>
            <a:r>
              <a:rPr lang="ca-ES-valencia" sz="3200" dirty="0">
                <a:solidFill>
                  <a:schemeClr val="dk1"/>
                </a:solidFill>
              </a:rPr>
              <a:t>2.2. Com s'emmagatzemava la informació abans dels SGBD</a:t>
            </a:r>
            <a:endParaRPr lang="ca-ES-valencia" sz="3200" dirty="0">
              <a:solidFill>
                <a:schemeClr val="dk1"/>
              </a:solidFill>
              <a:cs typeface="Calibri"/>
            </a:endParaRPr>
          </a:p>
          <a:p>
            <a:pPr marL="457200" lvl="1" indent="0">
              <a:lnSpc>
                <a:spcPct val="107000"/>
              </a:lnSpc>
              <a:buClr>
                <a:schemeClr val="dk1"/>
              </a:buClr>
              <a:buSzPts val="1800"/>
              <a:buNone/>
            </a:pPr>
            <a:r>
              <a:rPr lang="ca-ES-valencia" sz="3200" dirty="0">
                <a:solidFill>
                  <a:schemeClr val="dk1"/>
                </a:solidFill>
              </a:rPr>
              <a:t>2.3. Inconvenients d'un sistema de gestió d'arxius.</a:t>
            </a:r>
            <a:endParaRPr lang="ca-ES-valencia" sz="3200" dirty="0">
              <a:solidFill>
                <a:schemeClr val="dk1"/>
              </a:solidFill>
              <a:cs typeface="Calibri"/>
            </a:endParaRPr>
          </a:p>
          <a:p>
            <a:pPr marL="100330" indent="-100330"/>
            <a:endParaRPr lang="es-ES" dirty="0">
              <a:cs typeface="Calibri" panose="020F0502020204030204"/>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3</a:t>
            </a:fld>
            <a:endParaRPr/>
          </a:p>
        </p:txBody>
      </p:sp>
    </p:spTree>
    <p:extLst>
      <p:ext uri="{BB962C8B-B14F-4D97-AF65-F5344CB8AC3E}">
        <p14:creationId xmlns:p14="http://schemas.microsoft.com/office/powerpoint/2010/main" val="259556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2. ¿Què és un arxiu? (1)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b="1" dirty="0">
              <a:solidFill>
                <a:schemeClr val="dk1"/>
              </a:solidFill>
            </a:endParaRPr>
          </a:p>
          <a:p>
            <a:pPr marR="5080">
              <a:lnSpc>
                <a:spcPct val="120600"/>
              </a:lnSpc>
              <a:buFont typeface="Wingdings" panose="05000000000000000000" pitchFamily="2" charset="2"/>
              <a:buChar char="§"/>
            </a:pPr>
            <a:r>
              <a:rPr lang="ca-ES-valencia" sz="3200" dirty="0">
                <a:solidFill>
                  <a:schemeClr val="dk1"/>
                </a:solidFill>
              </a:rPr>
              <a:t> Estructures d'informació que creen els SO per poder emmagatzemar dades.</a:t>
            </a:r>
          </a:p>
          <a:p>
            <a:pPr marR="5080">
              <a:lnSpc>
                <a:spcPct val="120600"/>
              </a:lnSpc>
              <a:buFont typeface="Wingdings" panose="05000000000000000000" pitchFamily="2" charset="2"/>
              <a:buChar char="§"/>
            </a:pPr>
            <a:r>
              <a:rPr lang="ca-ES-valencia" sz="3200" dirty="0">
                <a:solidFill>
                  <a:schemeClr val="dk1"/>
                </a:solidFill>
              </a:rPr>
              <a:t> Solen tenir "nom" y "extensió": sqlite.exe</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30</a:t>
            </a:fld>
            <a:endParaRPr/>
          </a:p>
        </p:txBody>
      </p:sp>
    </p:spTree>
    <p:extLst>
      <p:ext uri="{BB962C8B-B14F-4D97-AF65-F5344CB8AC3E}">
        <p14:creationId xmlns:p14="http://schemas.microsoft.com/office/powerpoint/2010/main" val="428839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2. ¿Què és un arxiu?</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lnSpcReduction="10000"/>
          </a:bodyPr>
          <a:lstStyle/>
          <a:p>
            <a:pPr marR="5080">
              <a:lnSpc>
                <a:spcPct val="120600"/>
              </a:lnSpc>
              <a:buFont typeface="Wingdings" panose="05000000000000000000" pitchFamily="2" charset="2"/>
              <a:buChar char="§"/>
            </a:pPr>
            <a:endParaRPr lang="ca-ES-valencia" sz="2800" b="1" dirty="0">
              <a:solidFill>
                <a:schemeClr val="dk1"/>
              </a:solidFill>
            </a:endParaRPr>
          </a:p>
          <a:p>
            <a:pPr marR="5080">
              <a:lnSpc>
                <a:spcPct val="120600"/>
              </a:lnSpc>
              <a:buFont typeface="Wingdings" panose="05000000000000000000" pitchFamily="2" charset="2"/>
              <a:buChar char="§"/>
            </a:pPr>
            <a:r>
              <a:rPr lang="ca-ES-valencia" sz="3200" dirty="0"/>
              <a:t>Molts sistemes operatius determinen el format d'un arxiu basat en l'extensió. Per exemple, els  documents HTML s'identifiquen per noms que acaben amb .</a:t>
            </a:r>
            <a:r>
              <a:rPr lang="ca-ES-valencia" sz="3200" dirty="0" err="1"/>
              <a:t>html</a:t>
            </a:r>
            <a:r>
              <a:rPr lang="ca-ES-valencia" sz="3200" dirty="0"/>
              <a:t> (o .</a:t>
            </a:r>
            <a:r>
              <a:rPr lang="ca-ES-valencia" sz="3200" dirty="0" err="1"/>
              <a:t>htm</a:t>
            </a:r>
            <a:r>
              <a:rPr lang="ca-ES-valencia" sz="3200" dirty="0"/>
              <a:t>) i les imatges GIF per .</a:t>
            </a:r>
            <a:r>
              <a:rPr lang="ca-ES-valencia" sz="3200" dirty="0" err="1"/>
              <a:t>gif</a:t>
            </a:r>
            <a:endParaRPr lang="ca-ES-valencia" sz="3200" dirty="0"/>
          </a:p>
          <a:p>
            <a:pPr marR="5080">
              <a:lnSpc>
                <a:spcPct val="120600"/>
              </a:lnSpc>
              <a:buFont typeface="Wingdings" panose="05000000000000000000" pitchFamily="2" charset="2"/>
              <a:buChar char="§"/>
            </a:pPr>
            <a:r>
              <a:rPr lang="ca-ES-valencia" sz="3200" dirty="0"/>
              <a:t> En el sistema d'arxius FAT original (de MS DOS i les primeres versions de Windows), els noms dels arxius estaven limitats a 8 caràcters + extensió de 3 caràcters.</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31</a:t>
            </a:fld>
            <a:endParaRPr/>
          </a:p>
        </p:txBody>
      </p:sp>
    </p:spTree>
    <p:extLst>
      <p:ext uri="{BB962C8B-B14F-4D97-AF65-F5344CB8AC3E}">
        <p14:creationId xmlns:p14="http://schemas.microsoft.com/office/powerpoint/2010/main" val="366444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1.8: Nom i extensió</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fr-FR" sz="3200" dirty="0">
                <a:solidFill>
                  <a:schemeClr val="dk1"/>
                </a:solidFill>
              </a:rPr>
              <a:t>Mira el </a:t>
            </a:r>
            <a:r>
              <a:rPr lang="fr-FR" sz="3200" dirty="0" err="1">
                <a:solidFill>
                  <a:schemeClr val="dk1"/>
                </a:solidFill>
              </a:rPr>
              <a:t>contingut</a:t>
            </a:r>
            <a:r>
              <a:rPr lang="fr-FR" sz="3200" dirty="0">
                <a:solidFill>
                  <a:schemeClr val="dk1"/>
                </a:solidFill>
              </a:rPr>
              <a:t> de la </a:t>
            </a:r>
            <a:r>
              <a:rPr lang="fr-FR" sz="3200" dirty="0" err="1">
                <a:solidFill>
                  <a:schemeClr val="dk1"/>
                </a:solidFill>
              </a:rPr>
              <a:t>teua</a:t>
            </a:r>
            <a:r>
              <a:rPr lang="fr-FR" sz="3200" dirty="0">
                <a:solidFill>
                  <a:schemeClr val="dk1"/>
                </a:solidFill>
              </a:rPr>
              <a:t> </a:t>
            </a:r>
            <a:r>
              <a:rPr lang="fr-FR" sz="3200" dirty="0" err="1">
                <a:solidFill>
                  <a:schemeClr val="dk1"/>
                </a:solidFill>
              </a:rPr>
              <a:t>carpeta</a:t>
            </a:r>
            <a:r>
              <a:rPr lang="fr-FR" sz="3200" dirty="0">
                <a:solidFill>
                  <a:schemeClr val="dk1"/>
                </a:solidFill>
              </a:rPr>
              <a:t> "Els meus documents". </a:t>
            </a:r>
            <a:r>
              <a:rPr lang="fr-FR" sz="3200" dirty="0" err="1">
                <a:solidFill>
                  <a:schemeClr val="dk1"/>
                </a:solidFill>
              </a:rPr>
              <a:t>Comprova</a:t>
            </a:r>
            <a:r>
              <a:rPr lang="fr-FR" sz="3200" dirty="0">
                <a:solidFill>
                  <a:schemeClr val="dk1"/>
                </a:solidFill>
              </a:rPr>
              <a:t> els noms i (</a:t>
            </a:r>
            <a:r>
              <a:rPr lang="fr-FR" sz="3200" dirty="0" err="1">
                <a:solidFill>
                  <a:schemeClr val="dk1"/>
                </a:solidFill>
              </a:rPr>
              <a:t>potser</a:t>
            </a:r>
            <a:r>
              <a:rPr lang="fr-FR" sz="3200" dirty="0">
                <a:solidFill>
                  <a:schemeClr val="dk1"/>
                </a:solidFill>
              </a:rPr>
              <a:t>) les extensions </a:t>
            </a:r>
            <a:r>
              <a:rPr lang="fr-FR" sz="3200" dirty="0" err="1">
                <a:solidFill>
                  <a:schemeClr val="dk1"/>
                </a:solidFill>
              </a:rPr>
              <a:t>dels</a:t>
            </a:r>
            <a:r>
              <a:rPr lang="fr-FR" sz="3200" dirty="0">
                <a:solidFill>
                  <a:schemeClr val="dk1"/>
                </a:solidFill>
              </a:rPr>
              <a:t> </a:t>
            </a:r>
            <a:r>
              <a:rPr lang="fr-FR" sz="3200" dirty="0" err="1">
                <a:solidFill>
                  <a:schemeClr val="dk1"/>
                </a:solidFill>
              </a:rPr>
              <a:t>fitxers</a:t>
            </a:r>
            <a:r>
              <a:rPr lang="fr-FR" sz="3200" dirty="0">
                <a:solidFill>
                  <a:schemeClr val="dk1"/>
                </a:solidFill>
              </a:rPr>
              <a:t>.</a:t>
            </a: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32</a:t>
            </a:fld>
            <a:endParaRPr/>
          </a:p>
        </p:txBody>
      </p:sp>
    </p:spTree>
    <p:extLst>
      <p:ext uri="{BB962C8B-B14F-4D97-AF65-F5344CB8AC3E}">
        <p14:creationId xmlns:p14="http://schemas.microsoft.com/office/powerpoint/2010/main" val="4109536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2.1. Tipus de fitxers (1)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b="1" dirty="0">
              <a:solidFill>
                <a:schemeClr val="dk1"/>
              </a:solidFill>
            </a:endParaRPr>
          </a:p>
          <a:p>
            <a:pPr marR="5080">
              <a:lnSpc>
                <a:spcPct val="120600"/>
              </a:lnSpc>
              <a:buFont typeface="Wingdings" panose="05000000000000000000" pitchFamily="2" charset="2"/>
              <a:buChar char="§"/>
            </a:pPr>
            <a:r>
              <a:rPr lang="ca-ES-valencia" sz="3300" dirty="0">
                <a:solidFill>
                  <a:schemeClr val="dk1"/>
                </a:solidFill>
              </a:rPr>
              <a:t> Segons el contingut (plans / binaris)</a:t>
            </a:r>
          </a:p>
          <a:p>
            <a:pPr marR="5080">
              <a:lnSpc>
                <a:spcPct val="120600"/>
              </a:lnSpc>
              <a:buFont typeface="Wingdings" panose="05000000000000000000" pitchFamily="2" charset="2"/>
              <a:buChar char="§"/>
            </a:pPr>
            <a:r>
              <a:rPr lang="ca-ES-valencia" sz="3300" dirty="0">
                <a:solidFill>
                  <a:schemeClr val="dk1"/>
                </a:solidFill>
              </a:rPr>
              <a:t> Segons l'organització (seqüencial / directe)</a:t>
            </a:r>
          </a:p>
          <a:p>
            <a:pPr marR="5080">
              <a:lnSpc>
                <a:spcPct val="120600"/>
              </a:lnSpc>
              <a:buFont typeface="Wingdings" panose="05000000000000000000" pitchFamily="2" charset="2"/>
              <a:buChar char="§"/>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33</a:t>
            </a:fld>
            <a:endParaRPr/>
          </a:p>
        </p:txBody>
      </p:sp>
    </p:spTree>
    <p:extLst>
      <p:ext uri="{BB962C8B-B14F-4D97-AF65-F5344CB8AC3E}">
        <p14:creationId xmlns:p14="http://schemas.microsoft.com/office/powerpoint/2010/main" val="184995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es-ES" dirty="0"/>
              <a:t>2.1.1.a. </a:t>
            </a:r>
            <a:r>
              <a:rPr lang="es-ES" dirty="0" err="1"/>
              <a:t>Tipus</a:t>
            </a:r>
            <a:r>
              <a:rPr lang="es-ES" dirty="0"/>
              <a:t> de </a:t>
            </a:r>
            <a:r>
              <a:rPr lang="es-ES" dirty="0" err="1"/>
              <a:t>fitxers</a:t>
            </a:r>
            <a:r>
              <a:rPr lang="es-ES" dirty="0"/>
              <a:t> (1: </a:t>
            </a:r>
            <a:r>
              <a:rPr lang="es-ES" dirty="0" err="1"/>
              <a:t>Contingut</a:t>
            </a:r>
            <a:r>
              <a:rPr lang="es-ES" dirty="0"/>
              <a:t> 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b="1" dirty="0">
              <a:solidFill>
                <a:schemeClr val="dk1"/>
              </a:solidFill>
            </a:endParaRPr>
          </a:p>
          <a:p>
            <a:pPr marR="5080">
              <a:lnSpc>
                <a:spcPct val="120600"/>
              </a:lnSpc>
              <a:buFont typeface="Wingdings" panose="05000000000000000000" pitchFamily="2" charset="2"/>
              <a:buChar char="§"/>
            </a:pPr>
            <a:r>
              <a:rPr lang="ca-ES-valencia" sz="3300" dirty="0">
                <a:solidFill>
                  <a:schemeClr val="dk1"/>
                </a:solidFill>
              </a:rPr>
              <a:t> </a:t>
            </a:r>
            <a:r>
              <a:rPr lang="ca-ES-valencia" sz="3200" dirty="0">
                <a:solidFill>
                  <a:schemeClr val="dk1"/>
                </a:solidFill>
              </a:rPr>
              <a:t>Plans: </a:t>
            </a:r>
          </a:p>
          <a:p>
            <a:pPr marR="5080" lvl="1">
              <a:lnSpc>
                <a:spcPct val="120600"/>
              </a:lnSpc>
              <a:buFont typeface="Wingdings" panose="05000000000000000000" pitchFamily="2" charset="2"/>
              <a:buChar char="§"/>
            </a:pPr>
            <a:r>
              <a:rPr lang="ca-ES-valencia" sz="3200" dirty="0">
                <a:solidFill>
                  <a:schemeClr val="dk1"/>
                </a:solidFill>
              </a:rPr>
              <a:t>  Configuració: .ini .</a:t>
            </a:r>
            <a:r>
              <a:rPr lang="ca-ES-valencia" sz="3200" dirty="0" err="1">
                <a:solidFill>
                  <a:schemeClr val="dk1"/>
                </a:solidFill>
              </a:rPr>
              <a:t>inf</a:t>
            </a:r>
            <a:r>
              <a:rPr lang="ca-ES-valencia" sz="3200" dirty="0">
                <a:solidFill>
                  <a:schemeClr val="dk1"/>
                </a:solidFill>
              </a:rPr>
              <a:t> .</a:t>
            </a:r>
            <a:r>
              <a:rPr lang="ca-ES-valencia" sz="3200" dirty="0" err="1">
                <a:solidFill>
                  <a:schemeClr val="dk1"/>
                </a:solidFill>
              </a:rPr>
              <a:t>conf</a:t>
            </a:r>
            <a:r>
              <a:rPr lang="ca-ES-valencia" sz="3200" dirty="0">
                <a:solidFill>
                  <a:schemeClr val="dk1"/>
                </a:solidFill>
              </a:rPr>
              <a:t>; </a:t>
            </a:r>
          </a:p>
          <a:p>
            <a:pPr marR="5080" lvl="1">
              <a:lnSpc>
                <a:spcPct val="120600"/>
              </a:lnSpc>
              <a:buFont typeface="Wingdings" panose="05000000000000000000" pitchFamily="2" charset="2"/>
              <a:buChar char="§"/>
            </a:pPr>
            <a:r>
              <a:rPr lang="ca-ES-valencia" sz="3200" dirty="0">
                <a:solidFill>
                  <a:schemeClr val="dk1"/>
                </a:solidFill>
              </a:rPr>
              <a:t>  Codi font: .</a:t>
            </a:r>
            <a:r>
              <a:rPr lang="ca-ES-valencia" sz="3200" dirty="0" err="1">
                <a:solidFill>
                  <a:schemeClr val="dk1"/>
                </a:solidFill>
              </a:rPr>
              <a:t>sql</a:t>
            </a:r>
            <a:r>
              <a:rPr lang="ca-ES-valencia" sz="3200" dirty="0">
                <a:solidFill>
                  <a:schemeClr val="dk1"/>
                </a:solidFill>
              </a:rPr>
              <a:t> .</a:t>
            </a:r>
            <a:r>
              <a:rPr lang="ca-ES-valencia" sz="3200" dirty="0" err="1">
                <a:solidFill>
                  <a:schemeClr val="dk1"/>
                </a:solidFill>
              </a:rPr>
              <a:t>cs</a:t>
            </a:r>
            <a:r>
              <a:rPr lang="ca-ES-valencia" sz="3200" dirty="0">
                <a:solidFill>
                  <a:schemeClr val="dk1"/>
                </a:solidFill>
              </a:rPr>
              <a:t> .</a:t>
            </a:r>
            <a:r>
              <a:rPr lang="ca-ES-valencia" sz="3200" dirty="0" err="1">
                <a:solidFill>
                  <a:schemeClr val="dk1"/>
                </a:solidFill>
              </a:rPr>
              <a:t>java</a:t>
            </a:r>
            <a:r>
              <a:rPr lang="ca-ES-valencia" sz="3200" dirty="0">
                <a:solidFill>
                  <a:schemeClr val="dk1"/>
                </a:solidFill>
              </a:rPr>
              <a:t>; </a:t>
            </a:r>
          </a:p>
          <a:p>
            <a:pPr marR="5080" lvl="1">
              <a:lnSpc>
                <a:spcPct val="120600"/>
              </a:lnSpc>
              <a:buFont typeface="Wingdings" panose="05000000000000000000" pitchFamily="2" charset="2"/>
              <a:buChar char="§"/>
            </a:pPr>
            <a:r>
              <a:rPr lang="ca-ES-valencia" sz="3200" dirty="0">
                <a:solidFill>
                  <a:schemeClr val="dk1"/>
                </a:solidFill>
              </a:rPr>
              <a:t>  Pàgina  web: .</a:t>
            </a:r>
            <a:r>
              <a:rPr lang="ca-ES-valencia" sz="3200" dirty="0" err="1">
                <a:solidFill>
                  <a:schemeClr val="dk1"/>
                </a:solidFill>
              </a:rPr>
              <a:t>html</a:t>
            </a:r>
            <a:r>
              <a:rPr lang="ca-ES-valencia" sz="3200" dirty="0">
                <a:solidFill>
                  <a:schemeClr val="dk1"/>
                </a:solidFill>
              </a:rPr>
              <a:t> .</a:t>
            </a:r>
            <a:r>
              <a:rPr lang="ca-ES-valencia" sz="3200" dirty="0" err="1">
                <a:solidFill>
                  <a:schemeClr val="dk1"/>
                </a:solidFill>
              </a:rPr>
              <a:t>php</a:t>
            </a:r>
            <a:r>
              <a:rPr lang="ca-ES-valencia" sz="3200" dirty="0">
                <a:solidFill>
                  <a:schemeClr val="dk1"/>
                </a:solidFill>
              </a:rPr>
              <a:t>. </a:t>
            </a:r>
            <a:r>
              <a:rPr lang="ca-ES-valencia" sz="3200" dirty="0" err="1">
                <a:solidFill>
                  <a:schemeClr val="dk1"/>
                </a:solidFill>
              </a:rPr>
              <a:t>asp</a:t>
            </a:r>
            <a:r>
              <a:rPr lang="ca-ES-valencia" sz="3200" dirty="0">
                <a:solidFill>
                  <a:schemeClr val="dk1"/>
                </a:solidFill>
              </a:rPr>
              <a:t> .</a:t>
            </a:r>
            <a:r>
              <a:rPr lang="ca-ES-valencia" sz="3200" dirty="0" err="1">
                <a:solidFill>
                  <a:schemeClr val="dk1"/>
                </a:solidFill>
              </a:rPr>
              <a:t>xml</a:t>
            </a:r>
            <a:endParaRPr lang="ca-ES-valencia" sz="32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34</a:t>
            </a:fld>
            <a:endParaRPr/>
          </a:p>
        </p:txBody>
      </p:sp>
    </p:spTree>
    <p:extLst>
      <p:ext uri="{BB962C8B-B14F-4D97-AF65-F5344CB8AC3E}">
        <p14:creationId xmlns:p14="http://schemas.microsoft.com/office/powerpoint/2010/main" val="84649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es-ES" dirty="0"/>
              <a:t>2.1.1.b. </a:t>
            </a:r>
            <a:r>
              <a:rPr lang="es-ES" dirty="0" err="1"/>
              <a:t>Tipus</a:t>
            </a:r>
            <a:r>
              <a:rPr lang="es-ES" dirty="0"/>
              <a:t> de </a:t>
            </a:r>
            <a:r>
              <a:rPr lang="es-ES" dirty="0" err="1"/>
              <a:t>fitxers</a:t>
            </a:r>
            <a:r>
              <a:rPr lang="es-ES" dirty="0"/>
              <a:t> (1: </a:t>
            </a:r>
            <a:r>
              <a:rPr lang="es-ES" dirty="0" err="1"/>
              <a:t>Contingut</a:t>
            </a:r>
            <a:r>
              <a:rPr lang="es-ES" dirty="0"/>
              <a:t> 2)</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b="1" dirty="0">
              <a:solidFill>
                <a:schemeClr val="dk1"/>
              </a:solidFill>
            </a:endParaRPr>
          </a:p>
          <a:p>
            <a:pPr marR="5080">
              <a:lnSpc>
                <a:spcPct val="120600"/>
              </a:lnSpc>
              <a:buFont typeface="Wingdings" panose="05000000000000000000" pitchFamily="2" charset="2"/>
              <a:buChar char="§"/>
            </a:pPr>
            <a:r>
              <a:rPr lang="ca-ES-valencia" sz="3300" dirty="0">
                <a:solidFill>
                  <a:schemeClr val="dk1"/>
                </a:solidFill>
              </a:rPr>
              <a:t> </a:t>
            </a:r>
            <a:r>
              <a:rPr lang="ca-ES-valencia" sz="3200" dirty="0">
                <a:solidFill>
                  <a:schemeClr val="dk1"/>
                </a:solidFill>
              </a:rPr>
              <a:t>Binaris: </a:t>
            </a:r>
          </a:p>
          <a:p>
            <a:pPr marR="5080" lvl="1">
              <a:lnSpc>
                <a:spcPct val="120600"/>
              </a:lnSpc>
              <a:buFont typeface="Wingdings" panose="05000000000000000000" pitchFamily="2" charset="2"/>
              <a:buChar char="§"/>
            </a:pPr>
            <a:r>
              <a:rPr lang="ca-ES-valencia" sz="3200" dirty="0">
                <a:solidFill>
                  <a:schemeClr val="dk1"/>
                </a:solidFill>
              </a:rPr>
              <a:t>  Imatge: </a:t>
            </a:r>
            <a:r>
              <a:rPr lang="ca-ES-valencia" sz="3200" dirty="0" err="1">
                <a:solidFill>
                  <a:schemeClr val="dk1"/>
                </a:solidFill>
              </a:rPr>
              <a:t>jpg</a:t>
            </a:r>
            <a:r>
              <a:rPr lang="ca-ES-valencia" sz="3200" dirty="0">
                <a:solidFill>
                  <a:schemeClr val="dk1"/>
                </a:solidFill>
              </a:rPr>
              <a:t> .</a:t>
            </a:r>
            <a:r>
              <a:rPr lang="ca-ES-valencia" sz="3200" dirty="0" err="1">
                <a:solidFill>
                  <a:schemeClr val="dk1"/>
                </a:solidFill>
              </a:rPr>
              <a:t>gif</a:t>
            </a:r>
            <a:r>
              <a:rPr lang="ca-ES-valencia" sz="3200" dirty="0">
                <a:solidFill>
                  <a:schemeClr val="dk1"/>
                </a:solidFill>
              </a:rPr>
              <a:t> .</a:t>
            </a:r>
            <a:r>
              <a:rPr lang="ca-ES-valencia" sz="3200" dirty="0" err="1">
                <a:solidFill>
                  <a:schemeClr val="dk1"/>
                </a:solidFill>
              </a:rPr>
              <a:t>bmp</a:t>
            </a:r>
            <a:r>
              <a:rPr lang="ca-ES-valencia" sz="3200" dirty="0">
                <a:solidFill>
                  <a:schemeClr val="dk1"/>
                </a:solidFill>
              </a:rPr>
              <a:t>; </a:t>
            </a:r>
          </a:p>
          <a:p>
            <a:pPr marR="5080" lvl="1">
              <a:lnSpc>
                <a:spcPct val="120600"/>
              </a:lnSpc>
              <a:buFont typeface="Wingdings" panose="05000000000000000000" pitchFamily="2" charset="2"/>
              <a:buChar char="§"/>
            </a:pPr>
            <a:r>
              <a:rPr lang="ca-ES-valencia" sz="3200" dirty="0">
                <a:solidFill>
                  <a:schemeClr val="dk1"/>
                </a:solidFill>
              </a:rPr>
              <a:t>  Vídeo: .</a:t>
            </a:r>
            <a:r>
              <a:rPr lang="ca-ES-valencia" sz="3200" dirty="0" err="1">
                <a:solidFill>
                  <a:schemeClr val="dk1"/>
                </a:solidFill>
              </a:rPr>
              <a:t>mpg</a:t>
            </a:r>
            <a:r>
              <a:rPr lang="ca-ES-valencia" sz="3200" dirty="0">
                <a:solidFill>
                  <a:schemeClr val="dk1"/>
                </a:solidFill>
              </a:rPr>
              <a:t> .</a:t>
            </a:r>
            <a:r>
              <a:rPr lang="ca-ES-valencia" sz="3200" dirty="0" err="1">
                <a:solidFill>
                  <a:schemeClr val="dk1"/>
                </a:solidFill>
              </a:rPr>
              <a:t>mov</a:t>
            </a:r>
            <a:r>
              <a:rPr lang="ca-ES-valencia" sz="3200" dirty="0">
                <a:solidFill>
                  <a:schemeClr val="dk1"/>
                </a:solidFill>
              </a:rPr>
              <a:t> .avi ; </a:t>
            </a:r>
          </a:p>
          <a:p>
            <a:pPr marR="5080" lvl="1">
              <a:lnSpc>
                <a:spcPct val="120600"/>
              </a:lnSpc>
              <a:buFont typeface="Wingdings" panose="05000000000000000000" pitchFamily="2" charset="2"/>
              <a:buChar char="§"/>
            </a:pPr>
            <a:r>
              <a:rPr lang="ca-ES-valencia" sz="3200" dirty="0">
                <a:solidFill>
                  <a:schemeClr val="dk1"/>
                </a:solidFill>
              </a:rPr>
              <a:t>  Comprimits: .</a:t>
            </a:r>
            <a:r>
              <a:rPr lang="ca-ES-valencia" sz="3200" dirty="0" err="1">
                <a:solidFill>
                  <a:schemeClr val="dk1"/>
                </a:solidFill>
              </a:rPr>
              <a:t>zip</a:t>
            </a:r>
            <a:r>
              <a:rPr lang="ca-ES-valencia" sz="3200" dirty="0">
                <a:solidFill>
                  <a:schemeClr val="dk1"/>
                </a:solidFill>
              </a:rPr>
              <a:t> .</a:t>
            </a:r>
            <a:r>
              <a:rPr lang="ca-ES-valencia" sz="3200" dirty="0" err="1">
                <a:solidFill>
                  <a:schemeClr val="dk1"/>
                </a:solidFill>
              </a:rPr>
              <a:t>gz</a:t>
            </a:r>
            <a:r>
              <a:rPr lang="ca-ES-valencia" sz="3200" dirty="0">
                <a:solidFill>
                  <a:schemeClr val="dk1"/>
                </a:solidFill>
              </a:rPr>
              <a:t> .rar .tar;  </a:t>
            </a:r>
          </a:p>
          <a:p>
            <a:pPr marR="5080" lvl="1">
              <a:lnSpc>
                <a:spcPct val="120600"/>
              </a:lnSpc>
              <a:buFont typeface="Wingdings" panose="05000000000000000000" pitchFamily="2" charset="2"/>
              <a:buChar char="§"/>
            </a:pPr>
            <a:r>
              <a:rPr lang="ca-ES-valencia" sz="3200" dirty="0">
                <a:solidFill>
                  <a:schemeClr val="dk1"/>
                </a:solidFill>
              </a:rPr>
              <a:t>  Executables: .</a:t>
            </a:r>
            <a:r>
              <a:rPr lang="ca-ES-valencia" sz="3200" dirty="0" err="1">
                <a:solidFill>
                  <a:schemeClr val="dk1"/>
                </a:solidFill>
              </a:rPr>
              <a:t>exe</a:t>
            </a:r>
            <a:r>
              <a:rPr lang="ca-ES-valencia" sz="3200" dirty="0">
                <a:solidFill>
                  <a:schemeClr val="dk1"/>
                </a:solidFill>
              </a:rPr>
              <a:t> .com .</a:t>
            </a:r>
            <a:r>
              <a:rPr lang="ca-ES-valencia" sz="3200" dirty="0" err="1">
                <a:solidFill>
                  <a:schemeClr val="dk1"/>
                </a:solidFill>
              </a:rPr>
              <a:t>cgi</a:t>
            </a:r>
            <a:endParaRPr lang="ca-ES-valencia" sz="32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35</a:t>
            </a:fld>
            <a:endParaRPr/>
          </a:p>
        </p:txBody>
      </p:sp>
    </p:spTree>
    <p:extLst>
      <p:ext uri="{BB962C8B-B14F-4D97-AF65-F5344CB8AC3E}">
        <p14:creationId xmlns:p14="http://schemas.microsoft.com/office/powerpoint/2010/main" val="75459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1.9: Fitxers binaris, SQLite</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ca-ES-valencia" sz="3200" dirty="0">
                <a:solidFill>
                  <a:schemeClr val="dk1"/>
                </a:solidFill>
              </a:rPr>
              <a:t>Descàrrega </a:t>
            </a:r>
            <a:r>
              <a:rPr lang="ca-ES-valencia" sz="3200" dirty="0" err="1">
                <a:solidFill>
                  <a:schemeClr val="dk1"/>
                </a:solidFill>
              </a:rPr>
              <a:t>SQLite</a:t>
            </a:r>
            <a:r>
              <a:rPr lang="ca-ES-valencia" sz="3200" dirty="0">
                <a:solidFill>
                  <a:schemeClr val="dk1"/>
                </a:solidFill>
              </a:rPr>
              <a:t> des de la seua pàgina oficial (sqlite.org, en l'apartat </a:t>
            </a:r>
            <a:r>
              <a:rPr lang="ca-ES-valencia" sz="3200" i="1" dirty="0" err="1">
                <a:solidFill>
                  <a:schemeClr val="dk1"/>
                </a:solidFill>
              </a:rPr>
              <a:t>Download</a:t>
            </a:r>
            <a:r>
              <a:rPr lang="ca-ES-valencia" sz="3200" dirty="0">
                <a:solidFill>
                  <a:schemeClr val="dk1"/>
                </a:solidFill>
              </a:rPr>
              <a:t>). Ens interessa el fitxer </a:t>
            </a:r>
            <a:r>
              <a:rPr lang="ca-ES-valencia" sz="3200" i="1" dirty="0" err="1">
                <a:solidFill>
                  <a:schemeClr val="dk1"/>
                </a:solidFill>
              </a:rPr>
              <a:t>sqlite-tools</a:t>
            </a:r>
            <a:r>
              <a:rPr lang="ca-ES-valencia" sz="3200" dirty="0">
                <a:solidFill>
                  <a:schemeClr val="dk1"/>
                </a:solidFill>
              </a:rPr>
              <a:t> per a Windows). Hauràs de descomprimir el fitxer ZIP i llançar el fitxer </a:t>
            </a:r>
            <a:r>
              <a:rPr lang="ca-ES-valencia" sz="3200" i="1" dirty="0">
                <a:solidFill>
                  <a:schemeClr val="dk1"/>
                </a:solidFill>
              </a:rPr>
              <a:t>sqlite3.exe</a:t>
            </a:r>
            <a:r>
              <a:rPr lang="ca-ES-valencia" sz="3200" dirty="0">
                <a:solidFill>
                  <a:schemeClr val="dk1"/>
                </a:solidFill>
              </a:rPr>
              <a:t>.</a:t>
            </a: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36</a:t>
            </a:fld>
            <a:endParaRPr/>
          </a:p>
        </p:txBody>
      </p:sp>
    </p:spTree>
    <p:extLst>
      <p:ext uri="{BB962C8B-B14F-4D97-AF65-F5344CB8AC3E}">
        <p14:creationId xmlns:p14="http://schemas.microsoft.com/office/powerpoint/2010/main" val="410953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a:xfrm>
            <a:off x="1209007" y="315795"/>
            <a:ext cx="11401673" cy="1598519"/>
          </a:xfrm>
        </p:spPr>
        <p:txBody>
          <a:bodyPr/>
          <a:lstStyle/>
          <a:p>
            <a:r>
              <a:rPr lang="es-ES" dirty="0"/>
              <a:t>2.1.2.a. </a:t>
            </a:r>
            <a:r>
              <a:rPr lang="es-ES" dirty="0" err="1"/>
              <a:t>Tipus</a:t>
            </a:r>
            <a:r>
              <a:rPr lang="es-ES" dirty="0"/>
              <a:t> de </a:t>
            </a:r>
            <a:r>
              <a:rPr lang="es-ES" dirty="0" err="1"/>
              <a:t>fitxers</a:t>
            </a:r>
            <a:r>
              <a:rPr lang="es-ES" dirty="0"/>
              <a:t> (2: </a:t>
            </a:r>
            <a:r>
              <a:rPr lang="es-ES" dirty="0" err="1"/>
              <a:t>Organització</a:t>
            </a:r>
            <a:r>
              <a:rPr lang="es-ES" dirty="0"/>
              <a:t> 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b="1" dirty="0">
              <a:solidFill>
                <a:schemeClr val="dk1"/>
              </a:solidFill>
            </a:endParaRPr>
          </a:p>
          <a:p>
            <a:pPr marR="5080">
              <a:lnSpc>
                <a:spcPct val="120600"/>
              </a:lnSpc>
              <a:buFont typeface="Wingdings" panose="05000000000000000000" pitchFamily="2" charset="2"/>
              <a:buChar char="§"/>
            </a:pPr>
            <a:r>
              <a:rPr lang="ca-ES-valencia" sz="3300" dirty="0">
                <a:solidFill>
                  <a:schemeClr val="dk1"/>
                </a:solidFill>
              </a:rPr>
              <a:t> Accés seqüencial: </a:t>
            </a:r>
          </a:p>
          <a:p>
            <a:pPr marR="5080" lvl="1">
              <a:lnSpc>
                <a:spcPct val="120600"/>
              </a:lnSpc>
              <a:buFont typeface="Wingdings" panose="05000000000000000000" pitchFamily="2" charset="2"/>
              <a:buChar char="§"/>
            </a:pPr>
            <a:r>
              <a:rPr lang="ca-ES-valencia" sz="3079" dirty="0">
                <a:solidFill>
                  <a:schemeClr val="dk1"/>
                </a:solidFill>
              </a:rPr>
              <a:t>Les dades es processen en seqüència, un darrere l'altre. </a:t>
            </a:r>
          </a:p>
          <a:p>
            <a:pPr marR="5080" lvl="1">
              <a:lnSpc>
                <a:spcPct val="120600"/>
              </a:lnSpc>
              <a:buFont typeface="Wingdings" panose="05000000000000000000" pitchFamily="2" charset="2"/>
              <a:buChar char="§"/>
            </a:pPr>
            <a:r>
              <a:rPr lang="ca-ES-valencia" sz="3079" dirty="0">
                <a:solidFill>
                  <a:schemeClr val="dk1"/>
                </a:solidFill>
              </a:rPr>
              <a:t>Per arribar a un determinat element de dades, s'han de llegir abans totes les dades que li precedeixen.</a:t>
            </a: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37</a:t>
            </a:fld>
            <a:endParaRPr/>
          </a:p>
        </p:txBody>
      </p:sp>
    </p:spTree>
    <p:extLst>
      <p:ext uri="{BB962C8B-B14F-4D97-AF65-F5344CB8AC3E}">
        <p14:creationId xmlns:p14="http://schemas.microsoft.com/office/powerpoint/2010/main" val="323731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a:xfrm>
            <a:off x="1209007" y="315795"/>
            <a:ext cx="11401673" cy="1598519"/>
          </a:xfrm>
        </p:spPr>
        <p:txBody>
          <a:bodyPr/>
          <a:lstStyle/>
          <a:p>
            <a:r>
              <a:rPr lang="es-ES" dirty="0"/>
              <a:t>2.1.2.b. </a:t>
            </a:r>
            <a:r>
              <a:rPr lang="es-ES" dirty="0" err="1"/>
              <a:t>Tipus</a:t>
            </a:r>
            <a:r>
              <a:rPr lang="es-ES" dirty="0"/>
              <a:t> de </a:t>
            </a:r>
            <a:r>
              <a:rPr lang="es-ES" dirty="0" err="1"/>
              <a:t>fitxers</a:t>
            </a:r>
            <a:r>
              <a:rPr lang="es-ES" dirty="0"/>
              <a:t> (2: </a:t>
            </a:r>
            <a:r>
              <a:rPr lang="es-ES" dirty="0" err="1"/>
              <a:t>Organització</a:t>
            </a:r>
            <a:r>
              <a:rPr lang="es-ES" dirty="0"/>
              <a:t> 2)</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b="1" dirty="0">
              <a:solidFill>
                <a:schemeClr val="dk1"/>
              </a:solidFill>
            </a:endParaRPr>
          </a:p>
          <a:p>
            <a:pPr marR="5080">
              <a:lnSpc>
                <a:spcPct val="120600"/>
              </a:lnSpc>
              <a:buFont typeface="Wingdings" panose="05000000000000000000" pitchFamily="2" charset="2"/>
              <a:buChar char="§"/>
            </a:pPr>
            <a:r>
              <a:rPr lang="ca-ES-valencia" sz="3300" dirty="0">
                <a:solidFill>
                  <a:schemeClr val="dk1"/>
                </a:solidFill>
              </a:rPr>
              <a:t>Accés aleatori o accés directe:</a:t>
            </a:r>
          </a:p>
          <a:p>
            <a:pPr marR="5080" lvl="1">
              <a:lnSpc>
                <a:spcPct val="120600"/>
              </a:lnSpc>
              <a:buFont typeface="Wingdings" panose="05000000000000000000" pitchFamily="2" charset="2"/>
              <a:buChar char="§"/>
            </a:pPr>
            <a:r>
              <a:rPr lang="ca-ES-valencia" sz="3079" dirty="0">
                <a:solidFill>
                  <a:schemeClr val="dk1"/>
                </a:solidFill>
              </a:rPr>
              <a:t>Les dades es processen en qualsevol ordre.</a:t>
            </a:r>
          </a:p>
          <a:p>
            <a:pPr marR="5080" lvl="1">
              <a:lnSpc>
                <a:spcPct val="120600"/>
              </a:lnSpc>
              <a:buFont typeface="Wingdings" panose="05000000000000000000" pitchFamily="2" charset="2"/>
              <a:buChar char="§"/>
            </a:pPr>
            <a:r>
              <a:rPr lang="ca-ES-valencia" sz="3079" dirty="0">
                <a:solidFill>
                  <a:schemeClr val="dk1"/>
                </a:solidFill>
              </a:rPr>
              <a:t>Es pot accedir a un element  particular de dades dirigint-se directament a ell, sense mirar cap altra dada</a:t>
            </a: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38</a:t>
            </a:fld>
            <a:endParaRPr/>
          </a:p>
        </p:txBody>
      </p:sp>
    </p:spTree>
    <p:extLst>
      <p:ext uri="{BB962C8B-B14F-4D97-AF65-F5344CB8AC3E}">
        <p14:creationId xmlns:p14="http://schemas.microsoft.com/office/powerpoint/2010/main" val="211768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2.2. Com s'emmagatzemava la informació  abans dels SGBD</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70000" lnSpcReduction="20000"/>
          </a:bodyPr>
          <a:lstStyle/>
          <a:p>
            <a:pPr marR="5080">
              <a:lnSpc>
                <a:spcPct val="120600"/>
              </a:lnSpc>
              <a:buFont typeface="Wingdings" panose="05000000000000000000" pitchFamily="2" charset="2"/>
              <a:buChar char="§"/>
            </a:pPr>
            <a:endParaRPr lang="ca-ES-valencia" sz="2800" b="1" dirty="0">
              <a:solidFill>
                <a:schemeClr val="dk1"/>
              </a:solidFill>
            </a:endParaRPr>
          </a:p>
          <a:p>
            <a:pPr marR="5080">
              <a:lnSpc>
                <a:spcPct val="120600"/>
              </a:lnSpc>
              <a:buFont typeface="Wingdings" panose="05000000000000000000" pitchFamily="2" charset="2"/>
              <a:buChar char="§"/>
            </a:pPr>
            <a:r>
              <a:rPr lang="ca-ES-valencia" sz="4100" dirty="0">
                <a:solidFill>
                  <a:schemeClr val="dk1"/>
                </a:solidFill>
              </a:rPr>
              <a:t> Abans d'aparèixer els SGBD, la informació es tractava i es gestionava utilitzant  els típics sistemes de gestió d'arxius.</a:t>
            </a:r>
          </a:p>
          <a:p>
            <a:pPr marR="5080">
              <a:lnSpc>
                <a:spcPct val="120600"/>
              </a:lnSpc>
              <a:buFont typeface="Wingdings" panose="05000000000000000000" pitchFamily="2" charset="2"/>
              <a:buChar char="§"/>
            </a:pPr>
            <a:r>
              <a:rPr lang="ca-ES-valencia" sz="4100" dirty="0">
                <a:solidFill>
                  <a:schemeClr val="dk1"/>
                </a:solidFill>
              </a:rPr>
              <a:t>Cada aplicació tenia:</a:t>
            </a:r>
          </a:p>
          <a:p>
            <a:pPr marR="5080" lvl="1">
              <a:lnSpc>
                <a:spcPct val="120600"/>
              </a:lnSpc>
              <a:buFont typeface="Wingdings" panose="05000000000000000000" pitchFamily="2" charset="2"/>
              <a:buChar char="§"/>
            </a:pPr>
            <a:r>
              <a:rPr lang="ca-ES-valencia" sz="3879" dirty="0">
                <a:solidFill>
                  <a:schemeClr val="dk1"/>
                </a:solidFill>
              </a:rPr>
              <a:t>Un conjunt d'arxius de dades</a:t>
            </a:r>
          </a:p>
          <a:p>
            <a:pPr marR="5080" lvl="1">
              <a:lnSpc>
                <a:spcPct val="120600"/>
              </a:lnSpc>
              <a:buFont typeface="Wingdings" panose="05000000000000000000" pitchFamily="2" charset="2"/>
              <a:buChar char="§"/>
            </a:pPr>
            <a:r>
              <a:rPr lang="ca-ES-valencia" sz="3879" dirty="0">
                <a:solidFill>
                  <a:schemeClr val="dk1"/>
                </a:solidFill>
              </a:rPr>
              <a:t>Un conjunt de programes (altres arxius) que gestionaven aquests arxius de dades.</a:t>
            </a:r>
          </a:p>
          <a:p>
            <a:pPr marR="5080">
              <a:lnSpc>
                <a:spcPct val="120600"/>
              </a:lnSpc>
              <a:buFont typeface="Wingdings" panose="05000000000000000000" pitchFamily="2" charset="2"/>
              <a:buChar char="§"/>
            </a:pPr>
            <a:r>
              <a:rPr lang="ca-ES-valencia" sz="4100" dirty="0">
                <a:solidFill>
                  <a:schemeClr val="dk1"/>
                </a:solidFill>
              </a:rPr>
              <a:t>Cada programa gestionava els seus propis fitxers de dades.</a:t>
            </a:r>
          </a:p>
          <a:p>
            <a:pPr marR="5080">
              <a:lnSpc>
                <a:spcPct val="120600"/>
              </a:lnSpc>
              <a:buFont typeface="Wingdings" panose="05000000000000000000" pitchFamily="2" charset="2"/>
              <a:buChar char="§"/>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39</a:t>
            </a:fld>
            <a:endParaRPr/>
          </a:p>
        </p:txBody>
      </p:sp>
    </p:spTree>
    <p:extLst>
      <p:ext uri="{BB962C8B-B14F-4D97-AF65-F5344CB8AC3E}">
        <p14:creationId xmlns:p14="http://schemas.microsoft.com/office/powerpoint/2010/main" val="551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sz="5250" dirty="0"/>
              <a:t>Continguts</a:t>
            </a:r>
            <a:r>
              <a:rPr lang="es-ES" sz="5250" dirty="0"/>
              <a:t> (3)</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vert="horz" lIns="0" tIns="45720" rIns="0" bIns="45720" rtlCol="0" anchor="t">
            <a:normAutofit/>
          </a:bodyPr>
          <a:lstStyle/>
          <a:p>
            <a:pPr marL="0" indent="0">
              <a:lnSpc>
                <a:spcPct val="107000"/>
              </a:lnSpc>
              <a:buClr>
                <a:schemeClr val="dk1"/>
              </a:buClr>
              <a:buSzPts val="1800"/>
              <a:buNone/>
            </a:pPr>
            <a:endParaRPr lang="ca-ES-valencia" sz="3000" dirty="0">
              <a:solidFill>
                <a:schemeClr val="dk1"/>
              </a:solidFill>
            </a:endParaRPr>
          </a:p>
          <a:p>
            <a:pPr marL="0" indent="0">
              <a:lnSpc>
                <a:spcPct val="107000"/>
              </a:lnSpc>
              <a:buSzPts val="1800"/>
              <a:buNone/>
            </a:pPr>
            <a:r>
              <a:rPr lang="ca-ES-valencia" sz="3200" dirty="0">
                <a:solidFill>
                  <a:schemeClr val="dk1"/>
                </a:solidFill>
              </a:rPr>
              <a:t>3. Sistemes Gestors de Bases de Dades (SGBD)</a:t>
            </a:r>
            <a:endParaRPr lang="ca-ES-valencia" sz="3200" dirty="0">
              <a:solidFill>
                <a:schemeClr val="dk1"/>
              </a:solidFill>
              <a:cs typeface="Calibri" panose="020F0502020204030204"/>
            </a:endParaRPr>
          </a:p>
          <a:p>
            <a:pPr marL="457200" lvl="1" indent="0">
              <a:lnSpc>
                <a:spcPct val="107000"/>
              </a:lnSpc>
              <a:buClr>
                <a:schemeClr val="dk1"/>
              </a:buClr>
              <a:buSzPts val="1800"/>
              <a:buNone/>
            </a:pPr>
            <a:r>
              <a:rPr lang="ca-ES-valencia" sz="3200" dirty="0">
                <a:solidFill>
                  <a:schemeClr val="dk1"/>
                </a:solidFill>
              </a:rPr>
              <a:t>3.1. Definició BD i SGBD</a:t>
            </a:r>
            <a:endParaRPr lang="ca-ES-valencia" sz="3200">
              <a:solidFill>
                <a:schemeClr val="dk1"/>
              </a:solidFill>
              <a:cs typeface="Calibri" panose="020F0502020204030204"/>
            </a:endParaRPr>
          </a:p>
          <a:p>
            <a:pPr marL="457200" lvl="1" indent="0">
              <a:lnSpc>
                <a:spcPct val="107000"/>
              </a:lnSpc>
              <a:buClr>
                <a:schemeClr val="dk1"/>
              </a:buClr>
              <a:buSzPts val="1800"/>
              <a:buNone/>
            </a:pPr>
            <a:r>
              <a:rPr lang="ca-ES-valencia" sz="3200" dirty="0">
                <a:solidFill>
                  <a:schemeClr val="dk1"/>
                </a:solidFill>
              </a:rPr>
              <a:t>3.2. Objectius i característiques SGBD</a:t>
            </a:r>
            <a:endParaRPr lang="ca-ES-valencia" sz="3200">
              <a:solidFill>
                <a:schemeClr val="dk1"/>
              </a:solidFill>
              <a:cs typeface="Calibri" panose="020F0502020204030204"/>
            </a:endParaRPr>
          </a:p>
          <a:p>
            <a:pPr marL="457200" lvl="1" indent="0">
              <a:lnSpc>
                <a:spcPct val="107000"/>
              </a:lnSpc>
              <a:buClr>
                <a:schemeClr val="dk1"/>
              </a:buClr>
              <a:buSzPts val="1800"/>
              <a:buNone/>
            </a:pPr>
            <a:r>
              <a:rPr lang="ca-ES-valencia" sz="3200" dirty="0">
                <a:solidFill>
                  <a:schemeClr val="dk1"/>
                </a:solidFill>
              </a:rPr>
              <a:t>3.3. Transaccions en una BBDD  </a:t>
            </a:r>
            <a:endParaRPr lang="ca-ES-valencia" sz="3200">
              <a:solidFill>
                <a:schemeClr val="dk1"/>
              </a:solidFill>
              <a:cs typeface="Calibri" panose="020F0502020204030204"/>
            </a:endParaRPr>
          </a:p>
          <a:p>
            <a:pPr marL="457200" lvl="1" indent="0">
              <a:lnSpc>
                <a:spcPct val="107000"/>
              </a:lnSpc>
              <a:buClr>
                <a:schemeClr val="dk1"/>
              </a:buClr>
              <a:buSzPts val="1800"/>
              <a:buNone/>
            </a:pPr>
            <a:r>
              <a:rPr lang="ca-ES-valencia" sz="3200" dirty="0">
                <a:solidFill>
                  <a:schemeClr val="dk1"/>
                </a:solidFill>
              </a:rPr>
              <a:t>3.4. Arquitectura SGBD  </a:t>
            </a:r>
            <a:endParaRPr lang="ca-ES-valencia" sz="3200" dirty="0">
              <a:solidFill>
                <a:schemeClr val="dk1"/>
              </a:solidFill>
              <a:cs typeface="Calibri" panose="020F0502020204030204"/>
            </a:endParaRPr>
          </a:p>
          <a:p>
            <a:pPr marL="457200" lvl="1" indent="0">
              <a:lnSpc>
                <a:spcPct val="107000"/>
              </a:lnSpc>
              <a:buClr>
                <a:schemeClr val="dk1"/>
              </a:buClr>
              <a:buSzPts val="1800"/>
              <a:buNone/>
            </a:pPr>
            <a:endParaRPr lang="ca-ES-valencia" sz="3000" dirty="0">
              <a:cs typeface="Calibri" panose="020F0502020204030204"/>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4</a:t>
            </a:fld>
            <a:endParaRPr/>
          </a:p>
        </p:txBody>
      </p:sp>
    </p:spTree>
    <p:extLst>
      <p:ext uri="{BB962C8B-B14F-4D97-AF65-F5344CB8AC3E}">
        <p14:creationId xmlns:p14="http://schemas.microsoft.com/office/powerpoint/2010/main" val="164442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1.10: Fitxers binaris, SQLite</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pt-BR" sz="3200" dirty="0">
                <a:solidFill>
                  <a:schemeClr val="dk1"/>
                </a:solidFill>
              </a:rPr>
              <a:t>Busca </a:t>
            </a:r>
            <a:r>
              <a:rPr lang="pt-BR" sz="3200" dirty="0" err="1">
                <a:solidFill>
                  <a:schemeClr val="dk1"/>
                </a:solidFill>
              </a:rPr>
              <a:t>imatges</a:t>
            </a:r>
            <a:r>
              <a:rPr lang="pt-BR" sz="3200" dirty="0">
                <a:solidFill>
                  <a:schemeClr val="dk1"/>
                </a:solidFill>
              </a:rPr>
              <a:t> de Delphi, de Borland, o de Visual </a:t>
            </a:r>
            <a:r>
              <a:rPr lang="pt-BR" sz="3200" dirty="0" err="1">
                <a:solidFill>
                  <a:schemeClr val="dk1"/>
                </a:solidFill>
              </a:rPr>
              <a:t>Basic</a:t>
            </a:r>
            <a:r>
              <a:rPr lang="pt-BR" sz="3200" dirty="0">
                <a:solidFill>
                  <a:schemeClr val="dk1"/>
                </a:solidFill>
              </a:rPr>
              <a:t>, de Microsoft.</a:t>
            </a: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40</a:t>
            </a:fld>
            <a:endParaRPr/>
          </a:p>
        </p:txBody>
      </p:sp>
    </p:spTree>
    <p:extLst>
      <p:ext uri="{BB962C8B-B14F-4D97-AF65-F5344CB8AC3E}">
        <p14:creationId xmlns:p14="http://schemas.microsoft.com/office/powerpoint/2010/main" val="4109536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2.3.a. Inconvenients d'un sistema  de gestió d'arxius (1)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b="1" dirty="0">
              <a:solidFill>
                <a:schemeClr val="dk1"/>
              </a:solidFill>
            </a:endParaRPr>
          </a:p>
          <a:p>
            <a:pPr marR="5080">
              <a:lnSpc>
                <a:spcPct val="120600"/>
              </a:lnSpc>
              <a:buFont typeface="Wingdings" panose="05000000000000000000" pitchFamily="2" charset="2"/>
              <a:buChar char="§"/>
            </a:pPr>
            <a:r>
              <a:rPr lang="ca-ES-valencia" sz="3300" dirty="0">
                <a:solidFill>
                  <a:schemeClr val="dk1"/>
                </a:solidFill>
              </a:rPr>
              <a:t> Els problemes apareixen quan</a:t>
            </a:r>
          </a:p>
          <a:p>
            <a:pPr marR="5080" lvl="1">
              <a:lnSpc>
                <a:spcPct val="120600"/>
              </a:lnSpc>
              <a:buFont typeface="Wingdings" panose="05000000000000000000" pitchFamily="2" charset="2"/>
              <a:buChar char="§"/>
            </a:pPr>
            <a:r>
              <a:rPr lang="ca-ES-valencia" sz="3079" dirty="0">
                <a:solidFill>
                  <a:schemeClr val="dk1"/>
                </a:solidFill>
              </a:rPr>
              <a:t>Augmenta el nombre d'usuaris.</a:t>
            </a:r>
          </a:p>
          <a:p>
            <a:pPr marR="5080" lvl="1">
              <a:lnSpc>
                <a:spcPct val="120600"/>
              </a:lnSpc>
              <a:buFont typeface="Wingdings" panose="05000000000000000000" pitchFamily="2" charset="2"/>
              <a:buChar char="§"/>
            </a:pPr>
            <a:r>
              <a:rPr lang="ca-ES-valencia" sz="3079" dirty="0">
                <a:solidFill>
                  <a:schemeClr val="dk1"/>
                </a:solidFill>
              </a:rPr>
              <a:t>Augmenten les necessitats dels programes.</a:t>
            </a:r>
          </a:p>
          <a:p>
            <a:pPr marR="5080" lvl="1">
              <a:lnSpc>
                <a:spcPct val="120600"/>
              </a:lnSpc>
              <a:buFont typeface="Wingdings" panose="05000000000000000000" pitchFamily="2" charset="2"/>
              <a:buChar char="§"/>
            </a:pPr>
            <a:r>
              <a:rPr lang="ca-ES-valencia" sz="3079" dirty="0">
                <a:solidFill>
                  <a:schemeClr val="dk1"/>
                </a:solidFill>
              </a:rPr>
              <a:t>Necessitat d'interconnectar programes.</a:t>
            </a:r>
          </a:p>
          <a:p>
            <a:pPr marR="5080">
              <a:lnSpc>
                <a:spcPct val="120600"/>
              </a:lnSpc>
              <a:buFont typeface="Wingdings" panose="05000000000000000000" pitchFamily="2" charset="2"/>
              <a:buChar char="§"/>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41</a:t>
            </a:fld>
            <a:endParaRPr/>
          </a:p>
        </p:txBody>
      </p:sp>
    </p:spTree>
    <p:extLst>
      <p:ext uri="{BB962C8B-B14F-4D97-AF65-F5344CB8AC3E}">
        <p14:creationId xmlns:p14="http://schemas.microsoft.com/office/powerpoint/2010/main" val="109941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fr-FR" dirty="0"/>
              <a:t>2.3.b. </a:t>
            </a:r>
            <a:r>
              <a:rPr lang="fr-FR" dirty="0" err="1"/>
              <a:t>Inconvenients</a:t>
            </a:r>
            <a:r>
              <a:rPr lang="fr-FR" dirty="0"/>
              <a:t> d'un </a:t>
            </a:r>
            <a:r>
              <a:rPr lang="fr-FR" dirty="0" err="1"/>
              <a:t>sistema</a:t>
            </a:r>
            <a:r>
              <a:rPr lang="fr-FR" dirty="0"/>
              <a:t>  de </a:t>
            </a:r>
            <a:r>
              <a:rPr lang="fr-FR" dirty="0" err="1"/>
              <a:t>gestió</a:t>
            </a:r>
            <a:r>
              <a:rPr lang="fr-FR" dirty="0"/>
              <a:t> d'</a:t>
            </a:r>
            <a:r>
              <a:rPr lang="fr-FR" dirty="0" err="1"/>
              <a:t>arxius</a:t>
            </a:r>
            <a:r>
              <a:rPr lang="fr-FR" dirty="0"/>
              <a:t> (2)</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92500" lnSpcReduction="10000"/>
          </a:bodyPr>
          <a:lstStyle/>
          <a:p>
            <a:pPr marR="5080">
              <a:lnSpc>
                <a:spcPct val="120600"/>
              </a:lnSpc>
              <a:buFont typeface="Wingdings" panose="05000000000000000000" pitchFamily="2" charset="2"/>
              <a:buChar char="§"/>
            </a:pPr>
            <a:endParaRPr lang="ca-ES-valencia" sz="2800" b="1" dirty="0">
              <a:solidFill>
                <a:schemeClr val="dk1"/>
              </a:solidFill>
            </a:endParaRPr>
          </a:p>
          <a:p>
            <a:pPr marR="5080">
              <a:lnSpc>
                <a:spcPct val="120600"/>
              </a:lnSpc>
              <a:buFont typeface="Wingdings" panose="05000000000000000000" pitchFamily="2" charset="2"/>
              <a:buChar char="§"/>
            </a:pPr>
            <a:r>
              <a:rPr lang="ca-ES-valencia" sz="3300" dirty="0">
                <a:solidFill>
                  <a:schemeClr val="dk1"/>
                </a:solidFill>
              </a:rPr>
              <a:t> </a:t>
            </a:r>
            <a:r>
              <a:rPr lang="ca-ES-valencia" sz="3300" b="1" dirty="0">
                <a:solidFill>
                  <a:schemeClr val="dk1"/>
                </a:solidFill>
              </a:rPr>
              <a:t>Redundància i inconsistència de les dades</a:t>
            </a:r>
            <a:r>
              <a:rPr lang="ca-ES-valencia" sz="3300" dirty="0">
                <a:solidFill>
                  <a:schemeClr val="dk1"/>
                </a:solidFill>
              </a:rPr>
              <a:t>, perquè els arxius són creats per diferents programes i van canviant al llarg de el temps:</a:t>
            </a:r>
          </a:p>
          <a:p>
            <a:pPr marR="5080">
              <a:lnSpc>
                <a:spcPct val="120600"/>
              </a:lnSpc>
              <a:buFont typeface="Wingdings" panose="05000000000000000000" pitchFamily="2" charset="2"/>
              <a:buChar char="§"/>
            </a:pPr>
            <a:r>
              <a:rPr lang="ca-ES-valencia" sz="3300" dirty="0">
                <a:solidFill>
                  <a:schemeClr val="dk1"/>
                </a:solidFill>
              </a:rPr>
              <a:t> Les dades poden estar duplicats en  diversos llocs (per exemple, el telèfon d'un alumne pot aparèixer en més d'un arxiu). </a:t>
            </a:r>
          </a:p>
          <a:p>
            <a:pPr marR="5080">
              <a:lnSpc>
                <a:spcPct val="120600"/>
              </a:lnSpc>
              <a:buFont typeface="Wingdings" panose="05000000000000000000" pitchFamily="2" charset="2"/>
              <a:buChar char="§"/>
            </a:pPr>
            <a:r>
              <a:rPr lang="ca-ES-valencia" sz="3300" dirty="0">
                <a:solidFill>
                  <a:schemeClr val="dk1"/>
                </a:solidFill>
              </a:rPr>
              <a:t> Això porta amb si la inconsistència de les dades: les còpies de les mateixes dades poden no coincidir per aparèixer en diversos arxius.</a:t>
            </a:r>
          </a:p>
          <a:p>
            <a:pPr marR="5080">
              <a:lnSpc>
                <a:spcPct val="120600"/>
              </a:lnSpc>
              <a:buFont typeface="Wingdings" panose="05000000000000000000" pitchFamily="2" charset="2"/>
              <a:buChar char="§"/>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42</a:t>
            </a:fld>
            <a:endParaRPr/>
          </a:p>
        </p:txBody>
      </p:sp>
    </p:spTree>
    <p:extLst>
      <p:ext uri="{BB962C8B-B14F-4D97-AF65-F5344CB8AC3E}">
        <p14:creationId xmlns:p14="http://schemas.microsoft.com/office/powerpoint/2010/main" val="111906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fr-FR" dirty="0"/>
              <a:t>2.3.c. </a:t>
            </a:r>
            <a:r>
              <a:rPr lang="fr-FR" dirty="0" err="1"/>
              <a:t>Inconvenients</a:t>
            </a:r>
            <a:r>
              <a:rPr lang="fr-FR" dirty="0"/>
              <a:t> d'un </a:t>
            </a:r>
            <a:r>
              <a:rPr lang="fr-FR" dirty="0" err="1"/>
              <a:t>sistema</a:t>
            </a:r>
            <a:r>
              <a:rPr lang="fr-FR" dirty="0"/>
              <a:t>  de </a:t>
            </a:r>
            <a:r>
              <a:rPr lang="fr-FR" dirty="0" err="1"/>
              <a:t>gestió</a:t>
            </a:r>
            <a:r>
              <a:rPr lang="fr-FR" dirty="0"/>
              <a:t> d'</a:t>
            </a:r>
            <a:r>
              <a:rPr lang="fr-FR" dirty="0" err="1"/>
              <a:t>arxius</a:t>
            </a:r>
            <a:r>
              <a:rPr lang="fr-FR" dirty="0"/>
              <a:t> (3)</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b="1" dirty="0">
              <a:solidFill>
                <a:schemeClr val="dk1"/>
              </a:solidFill>
            </a:endParaRPr>
          </a:p>
          <a:p>
            <a:pPr marR="5080">
              <a:lnSpc>
                <a:spcPct val="120600"/>
              </a:lnSpc>
              <a:buFont typeface="Wingdings" panose="05000000000000000000" pitchFamily="2" charset="2"/>
              <a:buChar char="§"/>
            </a:pPr>
            <a:r>
              <a:rPr lang="ca-ES-valencia" sz="3300" dirty="0">
                <a:solidFill>
                  <a:schemeClr val="dk1"/>
                </a:solidFill>
              </a:rPr>
              <a:t> </a:t>
            </a:r>
            <a:r>
              <a:rPr lang="ca-ES-valencia" sz="3300" b="1" dirty="0">
                <a:solidFill>
                  <a:schemeClr val="dk1"/>
                </a:solidFill>
              </a:rPr>
              <a:t>Dependència de les dades física-lògica</a:t>
            </a:r>
            <a:r>
              <a:rPr lang="ca-ES-valencia" sz="3300" dirty="0">
                <a:solidFill>
                  <a:schemeClr val="dk1"/>
                </a:solidFill>
              </a:rPr>
              <a:t>: l'estructura física de les dades (definició d'arxius i registres) es troba codificada en els programes d'aplicació. </a:t>
            </a:r>
          </a:p>
          <a:p>
            <a:pPr marR="5080" lvl="1">
              <a:lnSpc>
                <a:spcPct val="120600"/>
              </a:lnSpc>
              <a:buFont typeface="Wingdings" panose="05000000000000000000" pitchFamily="2" charset="2"/>
              <a:buChar char="§"/>
            </a:pPr>
            <a:r>
              <a:rPr lang="ca-ES-valencia" sz="3079" dirty="0">
                <a:solidFill>
                  <a:schemeClr val="dk1"/>
                </a:solidFill>
              </a:rPr>
              <a:t>Qualsevol canvi en aquesta estructura  implica el programador identificar, modificar i provar tots els programes que manipulen aquests arxius.</a:t>
            </a:r>
          </a:p>
          <a:p>
            <a:pPr marR="5080">
              <a:lnSpc>
                <a:spcPct val="120600"/>
              </a:lnSpc>
              <a:buFont typeface="Wingdings" panose="05000000000000000000" pitchFamily="2" charset="2"/>
              <a:buChar char="§"/>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43</a:t>
            </a:fld>
            <a:endParaRPr/>
          </a:p>
        </p:txBody>
      </p:sp>
    </p:spTree>
    <p:extLst>
      <p:ext uri="{BB962C8B-B14F-4D97-AF65-F5344CB8AC3E}">
        <p14:creationId xmlns:p14="http://schemas.microsoft.com/office/powerpoint/2010/main" val="346563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fr-FR" dirty="0"/>
              <a:t>2.3.d. </a:t>
            </a:r>
            <a:r>
              <a:rPr lang="fr-FR" dirty="0" err="1"/>
              <a:t>Inconvenients</a:t>
            </a:r>
            <a:r>
              <a:rPr lang="fr-FR" dirty="0"/>
              <a:t> d'un </a:t>
            </a:r>
            <a:r>
              <a:rPr lang="fr-FR" dirty="0" err="1"/>
              <a:t>sistema</a:t>
            </a:r>
            <a:r>
              <a:rPr lang="fr-FR" dirty="0"/>
              <a:t>  de </a:t>
            </a:r>
            <a:r>
              <a:rPr lang="fr-FR" dirty="0" err="1"/>
              <a:t>gestió</a:t>
            </a:r>
            <a:r>
              <a:rPr lang="fr-FR" dirty="0"/>
              <a:t> d'</a:t>
            </a:r>
            <a:r>
              <a:rPr lang="fr-FR" dirty="0" err="1"/>
              <a:t>arxius</a:t>
            </a:r>
            <a:r>
              <a:rPr lang="fr-FR" dirty="0"/>
              <a:t> (4)</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b="1" dirty="0">
              <a:solidFill>
                <a:schemeClr val="dk1"/>
              </a:solidFill>
            </a:endParaRPr>
          </a:p>
          <a:p>
            <a:pPr marR="5080">
              <a:lnSpc>
                <a:spcPct val="120600"/>
              </a:lnSpc>
              <a:buFont typeface="Wingdings" panose="05000000000000000000" pitchFamily="2" charset="2"/>
              <a:buChar char="§"/>
            </a:pPr>
            <a:r>
              <a:rPr lang="ca-ES-valencia" sz="3300" dirty="0">
                <a:solidFill>
                  <a:schemeClr val="dk1"/>
                </a:solidFill>
              </a:rPr>
              <a:t> </a:t>
            </a:r>
            <a:r>
              <a:rPr lang="ca-ES-valencia" sz="3300" b="1" dirty="0">
                <a:solidFill>
                  <a:schemeClr val="dk1"/>
                </a:solidFill>
              </a:rPr>
              <a:t>Dificultat per accedir a les dades i per fer ampliacions: </a:t>
            </a:r>
            <a:r>
              <a:rPr lang="ca-ES-valencia" sz="3300" dirty="0">
                <a:solidFill>
                  <a:schemeClr val="dk1"/>
                </a:solidFill>
              </a:rPr>
              <a:t>cada vegada que es  necessite una consulta que no va ser prevista inicialment, implica la necessitat de codificar el programa d'aplicació necessari o cal buscar-ho manualment.</a:t>
            </a:r>
          </a:p>
          <a:p>
            <a:pPr marR="5080">
              <a:lnSpc>
                <a:spcPct val="120600"/>
              </a:lnSpc>
              <a:buFont typeface="Wingdings" panose="05000000000000000000" pitchFamily="2" charset="2"/>
              <a:buChar char="§"/>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44</a:t>
            </a:fld>
            <a:endParaRPr/>
          </a:p>
        </p:txBody>
      </p:sp>
    </p:spTree>
    <p:extLst>
      <p:ext uri="{BB962C8B-B14F-4D97-AF65-F5344CB8AC3E}">
        <p14:creationId xmlns:p14="http://schemas.microsoft.com/office/powerpoint/2010/main" val="380824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fr-FR" dirty="0"/>
              <a:t>2.3.e. </a:t>
            </a:r>
            <a:r>
              <a:rPr lang="fr-FR" dirty="0" err="1"/>
              <a:t>Inconvenients</a:t>
            </a:r>
            <a:r>
              <a:rPr lang="fr-FR" dirty="0"/>
              <a:t> d'un </a:t>
            </a:r>
            <a:r>
              <a:rPr lang="fr-FR" dirty="0" err="1"/>
              <a:t>sistema</a:t>
            </a:r>
            <a:r>
              <a:rPr lang="fr-FR" dirty="0"/>
              <a:t>  de </a:t>
            </a:r>
            <a:r>
              <a:rPr lang="fr-FR" dirty="0" err="1"/>
              <a:t>gestió</a:t>
            </a:r>
            <a:r>
              <a:rPr lang="fr-FR" dirty="0"/>
              <a:t> d'</a:t>
            </a:r>
            <a:r>
              <a:rPr lang="fr-FR" dirty="0" err="1"/>
              <a:t>arxius</a:t>
            </a:r>
            <a:r>
              <a:rPr lang="fr-FR" dirty="0"/>
              <a:t> (5)</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b="1" dirty="0">
              <a:solidFill>
                <a:schemeClr val="dk1"/>
              </a:solidFill>
            </a:endParaRPr>
          </a:p>
          <a:p>
            <a:pPr marL="369151" marR="5080" indent="-457200">
              <a:lnSpc>
                <a:spcPct val="117600"/>
              </a:lnSpc>
              <a:buFont typeface="Wingdings" panose="05000000000000000000" pitchFamily="2" charset="2"/>
              <a:buChar char="§"/>
            </a:pPr>
            <a:r>
              <a:rPr lang="ca-ES-valencia" sz="3200" b="1" dirty="0">
                <a:solidFill>
                  <a:schemeClr val="dk1"/>
                </a:solidFill>
              </a:rPr>
              <a:t>Separació i aïllament de les dades</a:t>
            </a:r>
            <a:r>
              <a:rPr lang="ca-ES-valencia" sz="3200" dirty="0">
                <a:solidFill>
                  <a:schemeClr val="dk1"/>
                </a:solidFill>
              </a:rPr>
              <a:t>: és difícil escriure nous programes que asseguren la manipulació de les dades correctes.</a:t>
            </a:r>
          </a:p>
          <a:p>
            <a:pPr marR="5080">
              <a:lnSpc>
                <a:spcPct val="120600"/>
              </a:lnSpc>
              <a:buFont typeface="Wingdings" panose="05000000000000000000" pitchFamily="2" charset="2"/>
              <a:buChar char="§"/>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45</a:t>
            </a:fld>
            <a:endParaRPr/>
          </a:p>
        </p:txBody>
      </p:sp>
    </p:spTree>
    <p:extLst>
      <p:ext uri="{BB962C8B-B14F-4D97-AF65-F5344CB8AC3E}">
        <p14:creationId xmlns:p14="http://schemas.microsoft.com/office/powerpoint/2010/main" val="10250896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fr-FR" dirty="0"/>
              <a:t>2.3.f. </a:t>
            </a:r>
            <a:r>
              <a:rPr lang="fr-FR" dirty="0" err="1"/>
              <a:t>Inconvenients</a:t>
            </a:r>
            <a:r>
              <a:rPr lang="fr-FR" dirty="0"/>
              <a:t> d'un </a:t>
            </a:r>
            <a:r>
              <a:rPr lang="fr-FR" dirty="0" err="1"/>
              <a:t>sistema</a:t>
            </a:r>
            <a:r>
              <a:rPr lang="fr-FR" dirty="0"/>
              <a:t>  de </a:t>
            </a:r>
            <a:r>
              <a:rPr lang="fr-FR" dirty="0" err="1"/>
              <a:t>gestió</a:t>
            </a:r>
            <a:r>
              <a:rPr lang="fr-FR" dirty="0"/>
              <a:t> d'</a:t>
            </a:r>
            <a:r>
              <a:rPr lang="fr-FR" dirty="0" err="1"/>
              <a:t>arxius</a:t>
            </a:r>
            <a:r>
              <a:rPr lang="fr-FR" dirty="0"/>
              <a:t> (6)</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b="1" dirty="0">
              <a:solidFill>
                <a:schemeClr val="dk1"/>
              </a:solidFill>
            </a:endParaRPr>
          </a:p>
          <a:p>
            <a:pPr marL="483451" marR="5080" indent="-571500">
              <a:lnSpc>
                <a:spcPct val="117600"/>
              </a:lnSpc>
              <a:buFont typeface="Wingdings" panose="05000000000000000000" pitchFamily="2" charset="2"/>
              <a:buChar char="§"/>
            </a:pPr>
            <a:r>
              <a:rPr lang="ca-ES-valencia" sz="3200" b="1" dirty="0">
                <a:solidFill>
                  <a:schemeClr val="dk1"/>
                </a:solidFill>
              </a:rPr>
              <a:t>Problemes de atomicitat</a:t>
            </a:r>
            <a:r>
              <a:rPr lang="ca-ES-valencia" sz="3200" dirty="0">
                <a:solidFill>
                  <a:schemeClr val="dk1"/>
                </a:solidFill>
              </a:rPr>
              <a:t>. És crucial assegurar que un cop una fallada ha passat i s'ha detectat, les dades es  restauren al estat de consistència anterior a la resolució. És difícil assegurar aquesta  propietat en un sistema d'arxius.</a:t>
            </a:r>
          </a:p>
          <a:p>
            <a:pPr marL="12700" marR="5080">
              <a:lnSpc>
                <a:spcPct val="117600"/>
              </a:lnSpc>
            </a:pPr>
            <a:endParaRPr lang="ca-ES-valencia" sz="36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46</a:t>
            </a:fld>
            <a:endParaRPr/>
          </a:p>
        </p:txBody>
      </p:sp>
    </p:spTree>
    <p:extLst>
      <p:ext uri="{BB962C8B-B14F-4D97-AF65-F5344CB8AC3E}">
        <p14:creationId xmlns:p14="http://schemas.microsoft.com/office/powerpoint/2010/main" val="236395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fr-FR" dirty="0"/>
              <a:t>2.3.g. </a:t>
            </a:r>
            <a:r>
              <a:rPr lang="fr-FR" dirty="0" err="1"/>
              <a:t>Inconvenients</a:t>
            </a:r>
            <a:r>
              <a:rPr lang="fr-FR" dirty="0"/>
              <a:t> d'un </a:t>
            </a:r>
            <a:r>
              <a:rPr lang="fr-FR" dirty="0" err="1"/>
              <a:t>sistema</a:t>
            </a:r>
            <a:r>
              <a:rPr lang="fr-FR" dirty="0"/>
              <a:t>  de </a:t>
            </a:r>
            <a:r>
              <a:rPr lang="fr-FR" dirty="0" err="1"/>
              <a:t>gestió</a:t>
            </a:r>
            <a:r>
              <a:rPr lang="fr-FR" dirty="0"/>
              <a:t> d'</a:t>
            </a:r>
            <a:r>
              <a:rPr lang="fr-FR" dirty="0" err="1"/>
              <a:t>arxius</a:t>
            </a:r>
            <a:r>
              <a:rPr lang="fr-FR" dirty="0"/>
              <a:t> (7)</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b="1" dirty="0">
              <a:solidFill>
                <a:schemeClr val="dk1"/>
              </a:solidFill>
            </a:endParaRPr>
          </a:p>
          <a:p>
            <a:pPr marL="483451" marR="5080" indent="-571500">
              <a:lnSpc>
                <a:spcPct val="117600"/>
              </a:lnSpc>
              <a:buFont typeface="Wingdings" panose="05000000000000000000" pitchFamily="2" charset="2"/>
              <a:buChar char="§"/>
            </a:pPr>
            <a:r>
              <a:rPr lang="ca-ES-valencia" sz="3200" dirty="0">
                <a:solidFill>
                  <a:schemeClr val="dk1"/>
                </a:solidFill>
              </a:rPr>
              <a:t>Dificultat per a </a:t>
            </a:r>
            <a:r>
              <a:rPr lang="ca-ES-valencia" sz="3200" b="1" dirty="0">
                <a:solidFill>
                  <a:schemeClr val="dk1"/>
                </a:solidFill>
              </a:rPr>
              <a:t>l'accés concurrent</a:t>
            </a:r>
            <a:r>
              <a:rPr lang="ca-ES-valencia" sz="3200" dirty="0">
                <a:solidFill>
                  <a:schemeClr val="dk1"/>
                </a:solidFill>
              </a:rPr>
              <a:t>. Les actualitzacions concurrents poden donar per resultat dades inconsistents, ja que es pot accedir a les dades per mitjà de diversos programes d'aplicació.</a:t>
            </a:r>
          </a:p>
          <a:p>
            <a:pPr marL="12700" marR="5080">
              <a:lnSpc>
                <a:spcPct val="117600"/>
              </a:lnSpc>
            </a:pPr>
            <a:endParaRPr lang="ca-ES-valencia" sz="3600" dirty="0">
              <a:solidFill>
                <a:schemeClr val="dk1"/>
              </a:solidFill>
            </a:endParaRPr>
          </a:p>
          <a:p>
            <a:pPr marL="12700" marR="5080">
              <a:lnSpc>
                <a:spcPct val="117600"/>
              </a:lnSpc>
            </a:pPr>
            <a:endParaRPr lang="ca-ES-valencia" sz="36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47</a:t>
            </a:fld>
            <a:endParaRPr/>
          </a:p>
        </p:txBody>
      </p:sp>
    </p:spTree>
    <p:extLst>
      <p:ext uri="{BB962C8B-B14F-4D97-AF65-F5344CB8AC3E}">
        <p14:creationId xmlns:p14="http://schemas.microsoft.com/office/powerpoint/2010/main" val="129472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fr-FR" dirty="0"/>
              <a:t>2.3.h. </a:t>
            </a:r>
            <a:r>
              <a:rPr lang="fr-FR" dirty="0" err="1"/>
              <a:t>Inconvenients</a:t>
            </a:r>
            <a:r>
              <a:rPr lang="fr-FR" dirty="0"/>
              <a:t> d'un </a:t>
            </a:r>
            <a:r>
              <a:rPr lang="fr-FR" dirty="0" err="1"/>
              <a:t>sistema</a:t>
            </a:r>
            <a:r>
              <a:rPr lang="fr-FR" dirty="0"/>
              <a:t>  de </a:t>
            </a:r>
            <a:r>
              <a:rPr lang="fr-FR" dirty="0" err="1"/>
              <a:t>gestió</a:t>
            </a:r>
            <a:r>
              <a:rPr lang="fr-FR" dirty="0"/>
              <a:t> d'</a:t>
            </a:r>
            <a:r>
              <a:rPr lang="fr-FR" dirty="0" err="1"/>
              <a:t>arxius</a:t>
            </a:r>
            <a:r>
              <a:rPr lang="fr-FR" dirty="0"/>
              <a:t> (8)</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b="1" dirty="0">
              <a:solidFill>
                <a:schemeClr val="dk1"/>
              </a:solidFill>
            </a:endParaRPr>
          </a:p>
          <a:p>
            <a:pPr marL="483451" marR="5080" indent="-571500">
              <a:lnSpc>
                <a:spcPct val="117600"/>
              </a:lnSpc>
              <a:buFont typeface="Wingdings" panose="05000000000000000000" pitchFamily="2" charset="2"/>
              <a:buChar char="§"/>
            </a:pPr>
            <a:r>
              <a:rPr lang="ca-ES-valencia" sz="3200" b="1" dirty="0">
                <a:solidFill>
                  <a:schemeClr val="dk1"/>
                </a:solidFill>
              </a:rPr>
              <a:t>Dependència de l'estructura de l'arxiu amb el llenguatge de programació</a:t>
            </a:r>
            <a:r>
              <a:rPr lang="ca-ES-valencia" sz="3200" dirty="0">
                <a:solidFill>
                  <a:schemeClr val="dk1"/>
                </a:solidFill>
              </a:rPr>
              <a:t>, perquè l'estructura es defineix dins dels programes. La incompatibilitat entre arxius generats per diferents llenguatges fa que les dades siguen difícils de processar.</a:t>
            </a:r>
          </a:p>
          <a:p>
            <a:pPr marL="12700" marR="5080">
              <a:lnSpc>
                <a:spcPct val="117600"/>
              </a:lnSpc>
            </a:pPr>
            <a:endParaRPr lang="ca-ES-valencia" sz="3600" dirty="0">
              <a:solidFill>
                <a:schemeClr val="dk1"/>
              </a:solidFill>
            </a:endParaRPr>
          </a:p>
          <a:p>
            <a:pPr marL="12700" marR="5080">
              <a:lnSpc>
                <a:spcPct val="117600"/>
              </a:lnSpc>
            </a:pPr>
            <a:endParaRPr lang="ca-ES-valencia" sz="36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48</a:t>
            </a:fld>
            <a:endParaRPr/>
          </a:p>
        </p:txBody>
      </p:sp>
    </p:spTree>
    <p:extLst>
      <p:ext uri="{BB962C8B-B14F-4D97-AF65-F5344CB8AC3E}">
        <p14:creationId xmlns:p14="http://schemas.microsoft.com/office/powerpoint/2010/main" val="164597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fr-FR" dirty="0"/>
              <a:t>2.3.i. </a:t>
            </a:r>
            <a:r>
              <a:rPr lang="fr-FR" dirty="0" err="1"/>
              <a:t>Inconvenients</a:t>
            </a:r>
            <a:r>
              <a:rPr lang="fr-FR" dirty="0"/>
              <a:t> d'un </a:t>
            </a:r>
            <a:r>
              <a:rPr lang="fr-FR" dirty="0" err="1"/>
              <a:t>sistema</a:t>
            </a:r>
            <a:r>
              <a:rPr lang="fr-FR" dirty="0"/>
              <a:t>  de </a:t>
            </a:r>
            <a:r>
              <a:rPr lang="fr-FR" dirty="0" err="1"/>
              <a:t>gestió</a:t>
            </a:r>
            <a:r>
              <a:rPr lang="fr-FR" dirty="0"/>
              <a:t> d'</a:t>
            </a:r>
            <a:r>
              <a:rPr lang="fr-FR" dirty="0" err="1"/>
              <a:t>arxius</a:t>
            </a:r>
            <a:r>
              <a:rPr lang="fr-FR" dirty="0"/>
              <a:t> (9)</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b="1" dirty="0">
              <a:solidFill>
                <a:schemeClr val="dk1"/>
              </a:solidFill>
            </a:endParaRPr>
          </a:p>
          <a:p>
            <a:pPr marL="483451" marR="5080" indent="-571500">
              <a:lnSpc>
                <a:spcPct val="117600"/>
              </a:lnSpc>
              <a:buFont typeface="Wingdings" panose="05000000000000000000" pitchFamily="2" charset="2"/>
              <a:buChar char="§"/>
            </a:pPr>
            <a:r>
              <a:rPr lang="ca-ES-valencia" sz="3200" dirty="0">
                <a:solidFill>
                  <a:schemeClr val="dk1"/>
                </a:solidFill>
              </a:rPr>
              <a:t>Problemes en la </a:t>
            </a:r>
            <a:r>
              <a:rPr lang="ca-ES-valencia" sz="3200" b="1" dirty="0">
                <a:solidFill>
                  <a:schemeClr val="dk1"/>
                </a:solidFill>
              </a:rPr>
              <a:t>seguretat</a:t>
            </a:r>
            <a:r>
              <a:rPr lang="ca-ES-valencia" sz="3200" dirty="0">
                <a:solidFill>
                  <a:schemeClr val="dk1"/>
                </a:solidFill>
              </a:rPr>
              <a:t> de les dades. Resulta difícil implantar restriccions de seguretat ja que les aplicacions es van afegint al sistema segons es van necessitant.</a:t>
            </a:r>
          </a:p>
          <a:p>
            <a:pPr marL="12700" marR="5080">
              <a:lnSpc>
                <a:spcPct val="117600"/>
              </a:lnSpc>
            </a:pPr>
            <a:endParaRPr lang="ca-ES-valencia" sz="3600" dirty="0">
              <a:solidFill>
                <a:schemeClr val="dk1"/>
              </a:solidFill>
            </a:endParaRPr>
          </a:p>
          <a:p>
            <a:pPr marL="12700" marR="5080">
              <a:lnSpc>
                <a:spcPct val="117600"/>
              </a:lnSpc>
            </a:pPr>
            <a:endParaRPr lang="ca-ES-valencia" sz="36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49</a:t>
            </a:fld>
            <a:endParaRPr/>
          </a:p>
        </p:txBody>
      </p:sp>
    </p:spTree>
    <p:extLst>
      <p:ext uri="{BB962C8B-B14F-4D97-AF65-F5344CB8AC3E}">
        <p14:creationId xmlns:p14="http://schemas.microsoft.com/office/powerpoint/2010/main" val="322927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sz="5250" dirty="0"/>
              <a:t>Continguts</a:t>
            </a:r>
            <a:r>
              <a:rPr lang="es-ES" sz="5250" dirty="0"/>
              <a:t> (4)</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vert="horz" lIns="0" tIns="45720" rIns="0" bIns="45720" rtlCol="0" anchor="t">
            <a:normAutofit/>
          </a:bodyPr>
          <a:lstStyle/>
          <a:p>
            <a:pPr marL="0" indent="0">
              <a:lnSpc>
                <a:spcPct val="107000"/>
              </a:lnSpc>
              <a:buClr>
                <a:schemeClr val="dk1"/>
              </a:buClr>
              <a:buSzPts val="1800"/>
              <a:buNone/>
            </a:pPr>
            <a:endParaRPr lang="ca-ES-valencia" sz="3000" dirty="0">
              <a:solidFill>
                <a:schemeClr val="dk1"/>
              </a:solidFill>
            </a:endParaRPr>
          </a:p>
          <a:p>
            <a:pPr marL="0" indent="0">
              <a:lnSpc>
                <a:spcPct val="107000"/>
              </a:lnSpc>
              <a:buSzPts val="1800"/>
              <a:buNone/>
            </a:pPr>
            <a:r>
              <a:rPr lang="ca-ES-valencia" sz="3200" dirty="0">
                <a:solidFill>
                  <a:schemeClr val="dk1"/>
                </a:solidFill>
              </a:rPr>
              <a:t>3. Sistemes Gestors de Bases de Dades (SGBD) (</a:t>
            </a:r>
            <a:r>
              <a:rPr lang="ca-ES-valencia" sz="3200" dirty="0" err="1">
                <a:solidFill>
                  <a:schemeClr val="dk1"/>
                </a:solidFill>
              </a:rPr>
              <a:t>cont</a:t>
            </a:r>
            <a:r>
              <a:rPr lang="ca-ES-valencia" sz="3200" dirty="0">
                <a:solidFill>
                  <a:schemeClr val="dk1"/>
                </a:solidFill>
              </a:rPr>
              <a:t>.)</a:t>
            </a:r>
            <a:endParaRPr lang="ca-ES-valencia" sz="3200" dirty="0">
              <a:solidFill>
                <a:schemeClr val="dk1"/>
              </a:solidFill>
              <a:cs typeface="Calibri" panose="020F0502020204030204"/>
            </a:endParaRPr>
          </a:p>
          <a:p>
            <a:pPr marL="457200" lvl="1" indent="0">
              <a:lnSpc>
                <a:spcPct val="107000"/>
              </a:lnSpc>
              <a:buClr>
                <a:schemeClr val="dk1"/>
              </a:buClr>
              <a:buSzPts val="1800"/>
              <a:buNone/>
            </a:pPr>
            <a:r>
              <a:rPr lang="ca-ES-valencia" sz="3200" dirty="0">
                <a:solidFill>
                  <a:schemeClr val="dk1"/>
                </a:solidFill>
              </a:rPr>
              <a:t>3.5. Funcions SGBD  </a:t>
            </a:r>
            <a:endParaRPr lang="ca-ES-valencia" sz="3200" dirty="0">
              <a:solidFill>
                <a:schemeClr val="dk1"/>
              </a:solidFill>
              <a:cs typeface="Calibri" panose="020F0502020204030204"/>
            </a:endParaRPr>
          </a:p>
          <a:p>
            <a:pPr marL="457200" lvl="1" indent="0">
              <a:lnSpc>
                <a:spcPct val="107000"/>
              </a:lnSpc>
              <a:buClr>
                <a:schemeClr val="dk1"/>
              </a:buClr>
              <a:buSzPts val="1800"/>
              <a:buNone/>
            </a:pPr>
            <a:r>
              <a:rPr lang="ca-ES-valencia" sz="3200" dirty="0">
                <a:solidFill>
                  <a:schemeClr val="dk1"/>
                </a:solidFill>
              </a:rPr>
              <a:t>3.6. Components d'un SGBD</a:t>
            </a:r>
            <a:endParaRPr lang="ca-ES-valencia" sz="3200" dirty="0">
              <a:solidFill>
                <a:schemeClr val="dk1"/>
              </a:solidFill>
              <a:cs typeface="Calibri"/>
            </a:endParaRPr>
          </a:p>
          <a:p>
            <a:pPr marL="457200" lvl="1" indent="0">
              <a:lnSpc>
                <a:spcPct val="107000"/>
              </a:lnSpc>
              <a:buSzPts val="1800"/>
              <a:buNone/>
            </a:pPr>
            <a:r>
              <a:rPr lang="ca-ES-valencia" sz="3200" dirty="0">
                <a:solidFill>
                  <a:schemeClr val="dk1"/>
                </a:solidFill>
              </a:rPr>
              <a:t>3.7. Tipus de SGBD</a:t>
            </a:r>
            <a:endParaRPr lang="ca-ES-valencia" sz="3200" dirty="0">
              <a:solidFill>
                <a:schemeClr val="dk1"/>
              </a:solidFill>
              <a:cs typeface="Calibri" panose="020F0502020204030204"/>
            </a:endParaRPr>
          </a:p>
          <a:p>
            <a:pPr marL="100330" indent="-100330"/>
            <a:endParaRPr lang="es-ES" dirty="0">
              <a:cs typeface="Calibri" panose="020F0502020204030204"/>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5</a:t>
            </a:fld>
            <a:endParaRPr/>
          </a:p>
        </p:txBody>
      </p:sp>
    </p:spTree>
    <p:extLst>
      <p:ext uri="{BB962C8B-B14F-4D97-AF65-F5344CB8AC3E}">
        <p14:creationId xmlns:p14="http://schemas.microsoft.com/office/powerpoint/2010/main" val="292182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fr-FR" dirty="0"/>
              <a:t>2.3.j. </a:t>
            </a:r>
            <a:r>
              <a:rPr lang="fr-FR" dirty="0" err="1"/>
              <a:t>Inconvenients</a:t>
            </a:r>
            <a:r>
              <a:rPr lang="fr-FR" dirty="0"/>
              <a:t> d'un </a:t>
            </a:r>
            <a:r>
              <a:rPr lang="fr-FR" dirty="0" err="1"/>
              <a:t>sistema</a:t>
            </a:r>
            <a:r>
              <a:rPr lang="fr-FR" dirty="0"/>
              <a:t>  de </a:t>
            </a:r>
            <a:r>
              <a:rPr lang="fr-FR" dirty="0" err="1"/>
              <a:t>gestió</a:t>
            </a:r>
            <a:r>
              <a:rPr lang="fr-FR" dirty="0"/>
              <a:t> d'</a:t>
            </a:r>
            <a:r>
              <a:rPr lang="fr-FR" dirty="0" err="1"/>
              <a:t>arxius</a:t>
            </a:r>
            <a:r>
              <a:rPr lang="fr-FR" dirty="0"/>
              <a:t> (10)</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85000" lnSpcReduction="10000"/>
          </a:bodyPr>
          <a:lstStyle/>
          <a:p>
            <a:pPr marR="5080">
              <a:lnSpc>
                <a:spcPct val="120600"/>
              </a:lnSpc>
              <a:buFont typeface="Wingdings" panose="05000000000000000000" pitchFamily="2" charset="2"/>
              <a:buChar char="§"/>
            </a:pPr>
            <a:endParaRPr lang="ca-ES-valencia" sz="2800" b="1" dirty="0">
              <a:solidFill>
                <a:schemeClr val="dk1"/>
              </a:solidFill>
            </a:endParaRPr>
          </a:p>
          <a:p>
            <a:pPr marL="483451" marR="5080" indent="-571500">
              <a:lnSpc>
                <a:spcPct val="117600"/>
              </a:lnSpc>
              <a:buFont typeface="Wingdings" panose="05000000000000000000" pitchFamily="2" charset="2"/>
              <a:buChar char="§"/>
            </a:pPr>
            <a:r>
              <a:rPr lang="ca-ES-valencia" sz="3600" dirty="0">
                <a:solidFill>
                  <a:schemeClr val="dk1"/>
                </a:solidFill>
              </a:rPr>
              <a:t>Problemes d'</a:t>
            </a:r>
            <a:r>
              <a:rPr lang="ca-ES-valencia" sz="3600" b="1" dirty="0">
                <a:solidFill>
                  <a:schemeClr val="dk1"/>
                </a:solidFill>
              </a:rPr>
              <a:t>integritat</a:t>
            </a:r>
            <a:r>
              <a:rPr lang="ca-ES-valencia" sz="3600" dirty="0">
                <a:solidFill>
                  <a:schemeClr val="dk1"/>
                </a:solidFill>
              </a:rPr>
              <a:t> de dades, és a dir, els valors emmagatzemats en els arxius han de complir amb  restriccions de consistència. Per exemple, no es pot inserir una nota d'un alumne en una assignatura si prèviament aquesta assignatura no està creada. Això implica afegir gran nombre de línies de codi en els programes. El problema es complica quan hi ha restriccions que impliquen diverses dades en diferents arxius.</a:t>
            </a:r>
          </a:p>
          <a:p>
            <a:pPr marL="12700" marR="5080">
              <a:lnSpc>
                <a:spcPct val="117600"/>
              </a:lnSpc>
            </a:pPr>
            <a:endParaRPr lang="es-ES" sz="3600" dirty="0">
              <a:solidFill>
                <a:schemeClr val="dk1"/>
              </a:solidFill>
            </a:endParaRPr>
          </a:p>
          <a:p>
            <a:pPr marL="12700" marR="5080">
              <a:lnSpc>
                <a:spcPct val="117600"/>
              </a:lnSpc>
            </a:pPr>
            <a:endParaRPr lang="ca-ES-valencia" sz="3600" dirty="0">
              <a:solidFill>
                <a:schemeClr val="dk1"/>
              </a:solidFill>
            </a:endParaRPr>
          </a:p>
          <a:p>
            <a:pPr marL="12700" marR="5080">
              <a:lnSpc>
                <a:spcPct val="117600"/>
              </a:lnSpc>
            </a:pPr>
            <a:endParaRPr lang="ca-ES-valencia" sz="36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50</a:t>
            </a:fld>
            <a:endParaRPr/>
          </a:p>
        </p:txBody>
      </p:sp>
    </p:spTree>
    <p:extLst>
      <p:ext uri="{BB962C8B-B14F-4D97-AF65-F5344CB8AC3E}">
        <p14:creationId xmlns:p14="http://schemas.microsoft.com/office/powerpoint/2010/main" val="323751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2.3.k. Solució als inconvenients d'un sistema de gestió d'arxius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92500"/>
          </a:bodyPr>
          <a:lstStyle/>
          <a:p>
            <a:pPr marR="5080">
              <a:lnSpc>
                <a:spcPct val="120600"/>
              </a:lnSpc>
              <a:buFont typeface="Wingdings" panose="05000000000000000000" pitchFamily="2" charset="2"/>
              <a:buChar char="§"/>
            </a:pPr>
            <a:endParaRPr lang="ca-ES-valencia" sz="2800" b="1" dirty="0">
              <a:solidFill>
                <a:schemeClr val="dk1"/>
              </a:solidFill>
            </a:endParaRPr>
          </a:p>
          <a:p>
            <a:pPr marL="12700" marR="5080">
              <a:lnSpc>
                <a:spcPct val="117600"/>
              </a:lnSpc>
            </a:pPr>
            <a:r>
              <a:rPr lang="ca-ES-valencia" sz="3600" b="1" dirty="0">
                <a:solidFill>
                  <a:schemeClr val="dk1"/>
                </a:solidFill>
              </a:rPr>
              <a:t>Separar les dades dels programes </a:t>
            </a:r>
            <a:r>
              <a:rPr lang="ca-ES-valencia" sz="3600" dirty="0">
                <a:solidFill>
                  <a:schemeClr val="dk1"/>
                </a:solidFill>
              </a:rPr>
              <a:t>que els manipulen, és a dir, que es puga modificar l'estructura de les dades dels arxius sense que per això s’hagen de modificar els programes associats.</a:t>
            </a:r>
          </a:p>
          <a:p>
            <a:pPr marL="12700" marR="5080">
              <a:lnSpc>
                <a:spcPct val="117600"/>
              </a:lnSpc>
            </a:pPr>
            <a:r>
              <a:rPr lang="ca-ES-valencia" sz="3600" dirty="0">
                <a:solidFill>
                  <a:schemeClr val="dk1"/>
                </a:solidFill>
              </a:rPr>
              <a:t>També es persegueix que TOTES les dades estiguen en un </a:t>
            </a:r>
            <a:r>
              <a:rPr lang="ca-ES-valencia" sz="3600" b="1" dirty="0">
                <a:solidFill>
                  <a:schemeClr val="dk1"/>
                </a:solidFill>
              </a:rPr>
              <a:t>únic </a:t>
            </a:r>
            <a:r>
              <a:rPr lang="ca-ES-valencia" sz="3600" b="1" dirty="0" err="1">
                <a:solidFill>
                  <a:schemeClr val="dk1"/>
                </a:solidFill>
              </a:rPr>
              <a:t>repositori</a:t>
            </a:r>
            <a:r>
              <a:rPr lang="ca-ES-valencia" sz="3600" dirty="0">
                <a:solidFill>
                  <a:schemeClr val="dk1"/>
                </a:solidFill>
              </a:rPr>
              <a:t>.</a:t>
            </a:r>
          </a:p>
          <a:p>
            <a:pPr marL="12700" marR="5080">
              <a:lnSpc>
                <a:spcPct val="117600"/>
              </a:lnSpc>
            </a:pPr>
            <a:endParaRPr lang="ca-ES-valencia" sz="36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51</a:t>
            </a:fld>
            <a:endParaRPr/>
          </a:p>
        </p:txBody>
      </p:sp>
    </p:spTree>
    <p:extLst>
      <p:ext uri="{BB962C8B-B14F-4D97-AF65-F5344CB8AC3E}">
        <p14:creationId xmlns:p14="http://schemas.microsoft.com/office/powerpoint/2010/main" val="106854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1.11: Contacte amb SQLite</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92500" lnSpcReduction="10000"/>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ca-ES-valencia" sz="3200" dirty="0">
                <a:solidFill>
                  <a:schemeClr val="dk1"/>
                </a:solidFill>
              </a:rPr>
              <a:t>En SQLite, crea una base de dades amb: </a:t>
            </a:r>
            <a:r>
              <a:rPr lang="ca-ES-valencia" sz="3200" i="1" dirty="0">
                <a:solidFill>
                  <a:schemeClr val="dk1"/>
                </a:solidFill>
              </a:rPr>
              <a:t>.open tienda</a:t>
            </a:r>
          </a:p>
          <a:p>
            <a:pPr marL="0" marR="5080" indent="0">
              <a:lnSpc>
                <a:spcPct val="120600"/>
              </a:lnSpc>
              <a:buNone/>
            </a:pPr>
            <a:r>
              <a:rPr lang="ca-ES-valencia" sz="3200" dirty="0">
                <a:solidFill>
                  <a:schemeClr val="dk1"/>
                </a:solidFill>
              </a:rPr>
              <a:t>Crea una primera taula amb: </a:t>
            </a:r>
            <a:r>
              <a:rPr lang="ca-ES-valencia" sz="3200" i="1" dirty="0">
                <a:solidFill>
                  <a:schemeClr val="dk1"/>
                </a:solidFill>
              </a:rPr>
              <a:t>create table productos( producto varchar(100), cantidad number(2), precio decimal(5,2) );</a:t>
            </a:r>
          </a:p>
          <a:p>
            <a:pPr marL="0" marR="5080" indent="0">
              <a:lnSpc>
                <a:spcPct val="120600"/>
              </a:lnSpc>
              <a:buNone/>
            </a:pPr>
            <a:r>
              <a:rPr lang="ca-ES-valencia" sz="3200" dirty="0">
                <a:solidFill>
                  <a:schemeClr val="dk1"/>
                </a:solidFill>
              </a:rPr>
              <a:t>Guarda un primer registre amb: </a:t>
            </a:r>
            <a:r>
              <a:rPr lang="ca-ES-valencia" sz="3200" i="1" dirty="0">
                <a:solidFill>
                  <a:schemeClr val="dk1"/>
                </a:solidFill>
              </a:rPr>
              <a:t>insert into productos values (“Leche", 10,1.50);</a:t>
            </a:r>
          </a:p>
          <a:p>
            <a:pPr marL="0" marR="5080" indent="0">
              <a:lnSpc>
                <a:spcPct val="120600"/>
              </a:lnSpc>
              <a:buNone/>
            </a:pPr>
            <a:r>
              <a:rPr lang="ca-ES-valencia" sz="3200" dirty="0">
                <a:solidFill>
                  <a:schemeClr val="dk1"/>
                </a:solidFill>
              </a:rPr>
              <a:t>Mostra tota la informació amb: </a:t>
            </a:r>
            <a:r>
              <a:rPr lang="ca-ES-valencia" sz="3200" i="1" dirty="0">
                <a:solidFill>
                  <a:schemeClr val="dk1"/>
                </a:solidFill>
              </a:rPr>
              <a:t>select * from productos;</a:t>
            </a:r>
            <a:endParaRPr lang="en-US" sz="2800" i="1"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52</a:t>
            </a:fld>
            <a:endParaRPr/>
          </a:p>
        </p:txBody>
      </p:sp>
    </p:spTree>
    <p:extLst>
      <p:ext uri="{BB962C8B-B14F-4D97-AF65-F5344CB8AC3E}">
        <p14:creationId xmlns:p14="http://schemas.microsoft.com/office/powerpoint/2010/main" val="121061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fr-FR" dirty="0"/>
              <a:t>3. SGBD</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8" y="2033725"/>
            <a:ext cx="7146716" cy="4433147"/>
          </a:xfrm>
        </p:spPr>
        <p:txBody>
          <a:bodyPr>
            <a:normAutofit fontScale="92500" lnSpcReduction="10000"/>
          </a:bodyPr>
          <a:lstStyle/>
          <a:p>
            <a:pPr marR="5080">
              <a:lnSpc>
                <a:spcPct val="120600"/>
              </a:lnSpc>
              <a:buFont typeface="Wingdings" panose="05000000000000000000" pitchFamily="2" charset="2"/>
              <a:buChar char="§"/>
            </a:pPr>
            <a:endParaRPr lang="ca-ES-valencia" sz="2800" b="1" dirty="0">
              <a:solidFill>
                <a:schemeClr val="dk1"/>
              </a:solidFill>
            </a:endParaRPr>
          </a:p>
          <a:p>
            <a:pPr marR="5080">
              <a:lnSpc>
                <a:spcPct val="117600"/>
              </a:lnSpc>
              <a:buFont typeface="Wingdings" panose="05000000000000000000" pitchFamily="2" charset="2"/>
              <a:buChar char="§"/>
            </a:pPr>
            <a:r>
              <a:rPr lang="ca-ES-valencia" sz="3600" dirty="0">
                <a:solidFill>
                  <a:schemeClr val="dk1"/>
                </a:solidFill>
              </a:rPr>
              <a:t> SGBD = Sistema de Gestió de Bases de Dades</a:t>
            </a:r>
          </a:p>
          <a:p>
            <a:pPr marR="5080">
              <a:lnSpc>
                <a:spcPct val="117600"/>
              </a:lnSpc>
              <a:buFont typeface="Wingdings" panose="05000000000000000000" pitchFamily="2" charset="2"/>
              <a:buChar char="§"/>
            </a:pPr>
            <a:r>
              <a:rPr lang="ca-ES-valencia" sz="3600" dirty="0">
                <a:solidFill>
                  <a:schemeClr val="dk1"/>
                </a:solidFill>
              </a:rPr>
              <a:t> Col·lecció de </a:t>
            </a:r>
            <a:r>
              <a:rPr lang="ca-ES-valencia" sz="3600" b="1" dirty="0">
                <a:solidFill>
                  <a:schemeClr val="dk1"/>
                </a:solidFill>
              </a:rPr>
              <a:t>dades</a:t>
            </a:r>
            <a:r>
              <a:rPr lang="ca-ES-valencia" sz="3600" dirty="0">
                <a:solidFill>
                  <a:schemeClr val="dk1"/>
                </a:solidFill>
              </a:rPr>
              <a:t> interrelacionats i conjunt de </a:t>
            </a:r>
            <a:r>
              <a:rPr lang="ca-ES-valencia" sz="3600" b="1" dirty="0">
                <a:solidFill>
                  <a:schemeClr val="dk1"/>
                </a:solidFill>
              </a:rPr>
              <a:t>programes</a:t>
            </a:r>
            <a:r>
              <a:rPr lang="ca-ES-valencia" sz="3600" dirty="0">
                <a:solidFill>
                  <a:schemeClr val="dk1"/>
                </a:solidFill>
              </a:rPr>
              <a:t> per emmagatzemar i accedir a aquestes dades d'una manera fàcil i efectiva</a:t>
            </a:r>
          </a:p>
          <a:p>
            <a:pPr marL="12700" marR="5080">
              <a:lnSpc>
                <a:spcPct val="117600"/>
              </a:lnSpc>
            </a:pPr>
            <a:endParaRPr lang="es-ES" sz="3600" dirty="0">
              <a:solidFill>
                <a:schemeClr val="dk1"/>
              </a:solidFill>
            </a:endParaRPr>
          </a:p>
          <a:p>
            <a:pPr marL="12700" marR="5080">
              <a:lnSpc>
                <a:spcPct val="117600"/>
              </a:lnSpc>
            </a:pPr>
            <a:endParaRPr lang="ca-ES-valencia" sz="3600" dirty="0">
              <a:solidFill>
                <a:schemeClr val="dk1"/>
              </a:solidFill>
            </a:endParaRPr>
          </a:p>
          <a:p>
            <a:pPr marL="12700" marR="5080">
              <a:lnSpc>
                <a:spcPct val="117600"/>
              </a:lnSpc>
            </a:pPr>
            <a:endParaRPr lang="ca-ES-valencia" sz="36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53</a:t>
            </a:fld>
            <a:endParaRPr/>
          </a:p>
        </p:txBody>
      </p:sp>
      <p:sp>
        <p:nvSpPr>
          <p:cNvPr id="6" name="Google Shape;283;p14">
            <a:extLst>
              <a:ext uri="{FF2B5EF4-FFF2-40B4-BE49-F238E27FC236}">
                <a16:creationId xmlns:a16="http://schemas.microsoft.com/office/drawing/2014/main" id="{42FEA8D4-AE6A-C858-6F18-D8F1DEA089E8}"/>
              </a:ext>
            </a:extLst>
          </p:cNvPr>
          <p:cNvSpPr/>
          <p:nvPr/>
        </p:nvSpPr>
        <p:spPr>
          <a:xfrm>
            <a:off x="8640332" y="2761374"/>
            <a:ext cx="4536440" cy="259207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372652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3.1.a. Avantatges de SGBD sobre el sistema d'arxius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1954333" cy="4433147"/>
          </a:xfrm>
        </p:spPr>
        <p:txBody>
          <a:bodyPr>
            <a:noAutofit/>
          </a:bodyPr>
          <a:lstStyle/>
          <a:p>
            <a:pPr marL="483451" marR="5080" indent="-571500">
              <a:lnSpc>
                <a:spcPct val="117600"/>
              </a:lnSpc>
              <a:buFont typeface="Wingdings" panose="05000000000000000000" pitchFamily="2" charset="2"/>
              <a:buChar char="§"/>
            </a:pPr>
            <a:endParaRPr lang="ca-ES-valencia" sz="3000" dirty="0">
              <a:solidFill>
                <a:schemeClr val="dk1"/>
              </a:solidFill>
            </a:endParaRPr>
          </a:p>
          <a:p>
            <a:pPr marL="483451" marR="5080" indent="-571500">
              <a:lnSpc>
                <a:spcPct val="117600"/>
              </a:lnSpc>
              <a:buFont typeface="Wingdings" panose="05000000000000000000" pitchFamily="2" charset="2"/>
              <a:buChar char="§"/>
            </a:pPr>
            <a:r>
              <a:rPr lang="ca-ES-valencia" sz="3000" dirty="0">
                <a:solidFill>
                  <a:schemeClr val="dk1"/>
                </a:solidFill>
              </a:rPr>
              <a:t>Sense dades redundants  (redundància eliminada per la normalització)</a:t>
            </a:r>
          </a:p>
          <a:p>
            <a:pPr marL="483451" marR="5080" indent="-571500">
              <a:lnSpc>
                <a:spcPct val="117600"/>
              </a:lnSpc>
              <a:buFont typeface="Wingdings" panose="05000000000000000000" pitchFamily="2" charset="2"/>
              <a:buChar char="§"/>
            </a:pPr>
            <a:r>
              <a:rPr lang="ca-ES-valencia" sz="3000" dirty="0">
                <a:solidFill>
                  <a:schemeClr val="dk1"/>
                </a:solidFill>
              </a:rPr>
              <a:t>Coherència i integritat de les dades</a:t>
            </a:r>
          </a:p>
          <a:p>
            <a:pPr marL="483451" marR="5080" indent="-571500">
              <a:lnSpc>
                <a:spcPct val="117600"/>
              </a:lnSpc>
              <a:buFont typeface="Wingdings" panose="05000000000000000000" pitchFamily="2" charset="2"/>
              <a:buChar char="§"/>
            </a:pPr>
            <a:r>
              <a:rPr lang="ca-ES-valencia" sz="3000" dirty="0">
                <a:solidFill>
                  <a:schemeClr val="dk1"/>
                </a:solidFill>
              </a:rPr>
              <a:t>Seguretat (cada usuari té un conjunt diferent d'accés) / Privacitat</a:t>
            </a:r>
          </a:p>
          <a:p>
            <a:pPr marL="483451" marR="5080" indent="-571500">
              <a:lnSpc>
                <a:spcPct val="117600"/>
              </a:lnSpc>
              <a:buFont typeface="Wingdings" panose="05000000000000000000" pitchFamily="2" charset="2"/>
              <a:buChar char="§"/>
            </a:pPr>
            <a:r>
              <a:rPr lang="ca-ES-valencia" sz="3000" dirty="0">
                <a:solidFill>
                  <a:schemeClr val="dk1"/>
                </a:solidFill>
              </a:rPr>
              <a:t>Fàcil accés a les dades   </a:t>
            </a:r>
          </a:p>
          <a:p>
            <a:pPr marL="483451" marR="5080" indent="-571500">
              <a:lnSpc>
                <a:spcPct val="117600"/>
              </a:lnSpc>
              <a:buFont typeface="Wingdings" panose="05000000000000000000" pitchFamily="2" charset="2"/>
              <a:buChar char="§"/>
            </a:pPr>
            <a:r>
              <a:rPr lang="ca-ES-valencia" sz="3000" dirty="0">
                <a:solidFill>
                  <a:schemeClr val="dk1"/>
                </a:solidFill>
              </a:rPr>
              <a:t>Flexible</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54</a:t>
            </a:fld>
            <a:endParaRPr/>
          </a:p>
        </p:txBody>
      </p:sp>
    </p:spTree>
    <p:extLst>
      <p:ext uri="{BB962C8B-B14F-4D97-AF65-F5344CB8AC3E}">
        <p14:creationId xmlns:p14="http://schemas.microsoft.com/office/powerpoint/2010/main" val="286579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3.1.b. Desavantatges de SGBD</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47500" lnSpcReduction="20000"/>
          </a:bodyPr>
          <a:lstStyle/>
          <a:p>
            <a:pPr marR="5080">
              <a:lnSpc>
                <a:spcPct val="120600"/>
              </a:lnSpc>
              <a:buFont typeface="Wingdings" panose="05000000000000000000" pitchFamily="2" charset="2"/>
              <a:buChar char="§"/>
            </a:pPr>
            <a:endParaRPr lang="ca-ES-valencia" sz="2800" b="1" dirty="0">
              <a:solidFill>
                <a:schemeClr val="dk1"/>
              </a:solidFill>
            </a:endParaRPr>
          </a:p>
          <a:p>
            <a:pPr marL="483451" marR="5080" indent="-571500">
              <a:lnSpc>
                <a:spcPct val="117600"/>
              </a:lnSpc>
              <a:buFont typeface="Wingdings" panose="05000000000000000000" pitchFamily="2" charset="2"/>
              <a:buChar char="§"/>
            </a:pPr>
            <a:r>
              <a:rPr lang="ca-ES-valencia" sz="6700" dirty="0">
                <a:solidFill>
                  <a:schemeClr val="dk1"/>
                </a:solidFill>
              </a:rPr>
              <a:t>Cost: el cost d'implementació de SGBD és alt en comparació amb el sistema d'arxius</a:t>
            </a:r>
          </a:p>
          <a:p>
            <a:pPr marL="483451" marR="5080" indent="-571500">
              <a:lnSpc>
                <a:spcPct val="117600"/>
              </a:lnSpc>
              <a:buFont typeface="Wingdings" panose="05000000000000000000" pitchFamily="2" charset="2"/>
              <a:buChar char="§"/>
            </a:pPr>
            <a:r>
              <a:rPr lang="ca-ES-valencia" sz="6700" dirty="0">
                <a:solidFill>
                  <a:schemeClr val="dk1"/>
                </a:solidFill>
              </a:rPr>
              <a:t>Complexitat: Els sistemes de base de dades no són fàcils de dominar</a:t>
            </a:r>
          </a:p>
          <a:p>
            <a:pPr marL="483451" marR="5080" indent="-571500">
              <a:lnSpc>
                <a:spcPct val="117600"/>
              </a:lnSpc>
              <a:buFont typeface="Wingdings" panose="05000000000000000000" pitchFamily="2" charset="2"/>
              <a:buChar char="§"/>
            </a:pPr>
            <a:r>
              <a:rPr lang="ca-ES-valencia" sz="6700" dirty="0">
                <a:solidFill>
                  <a:schemeClr val="dk1"/>
                </a:solidFill>
              </a:rPr>
              <a:t>Rendiment: Els sistemes de bases de dades són genèrics, fent-los adequats per a diverses aplicacions. Una aplicació especifica per a un problema concret pot ser més ràpida.</a:t>
            </a:r>
          </a:p>
          <a:p>
            <a:pPr marL="483451" marR="5080" indent="-571500">
              <a:lnSpc>
                <a:spcPct val="117600"/>
              </a:lnSpc>
              <a:buFont typeface="Wingdings" panose="05000000000000000000" pitchFamily="2" charset="2"/>
              <a:buChar char="§"/>
            </a:pPr>
            <a:endParaRPr lang="ca-ES-valencia" sz="6700" dirty="0">
              <a:solidFill>
                <a:schemeClr val="dk1"/>
              </a:solidFill>
            </a:endParaRPr>
          </a:p>
          <a:p>
            <a:pPr marL="483451" marR="5080" indent="-571500">
              <a:lnSpc>
                <a:spcPct val="117600"/>
              </a:lnSpc>
              <a:buFont typeface="Wingdings" panose="05000000000000000000" pitchFamily="2" charset="2"/>
              <a:buChar char="§"/>
            </a:pPr>
            <a:endParaRPr lang="ca-ES-valencia" sz="6700" dirty="0">
              <a:solidFill>
                <a:schemeClr val="dk1"/>
              </a:solidFill>
            </a:endParaRPr>
          </a:p>
          <a:p>
            <a:pPr marL="483451" marR="5080" indent="-571500">
              <a:lnSpc>
                <a:spcPct val="117600"/>
              </a:lnSpc>
              <a:buFont typeface="Wingdings" panose="05000000000000000000" pitchFamily="2" charset="2"/>
              <a:buChar char="§"/>
            </a:pPr>
            <a:endParaRPr lang="ca-ES-valencia" sz="67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55</a:t>
            </a:fld>
            <a:endParaRPr/>
          </a:p>
        </p:txBody>
      </p:sp>
    </p:spTree>
    <p:extLst>
      <p:ext uri="{BB962C8B-B14F-4D97-AF65-F5344CB8AC3E}">
        <p14:creationId xmlns:p14="http://schemas.microsoft.com/office/powerpoint/2010/main" val="85254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1.12: Afegir més dades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92500" lnSpcReduction="10000"/>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ca-ES-valencia" sz="3200" dirty="0">
                <a:solidFill>
                  <a:schemeClr val="dk1"/>
                </a:solidFill>
              </a:rPr>
              <a:t>En SQLite, obri la base de dades que havies creat, amb: </a:t>
            </a:r>
            <a:r>
              <a:rPr lang="ca-ES-valencia" sz="3200" i="1" dirty="0">
                <a:solidFill>
                  <a:schemeClr val="dk1"/>
                </a:solidFill>
              </a:rPr>
              <a:t>.open tienda</a:t>
            </a:r>
          </a:p>
          <a:p>
            <a:pPr marL="0" marR="5080" indent="0">
              <a:lnSpc>
                <a:spcPct val="120600"/>
              </a:lnSpc>
              <a:buNone/>
            </a:pPr>
            <a:r>
              <a:rPr lang="ca-ES-valencia" sz="3200" dirty="0">
                <a:solidFill>
                  <a:schemeClr val="dk1"/>
                </a:solidFill>
              </a:rPr>
              <a:t>Afig dues dades més amb: </a:t>
            </a:r>
            <a:r>
              <a:rPr lang="ca-ES-valencia" sz="3200" i="1" dirty="0">
                <a:solidFill>
                  <a:schemeClr val="dk1"/>
                </a:solidFill>
              </a:rPr>
              <a:t> </a:t>
            </a:r>
          </a:p>
          <a:p>
            <a:pPr marL="322395" marR="5080" lvl="1" indent="0">
              <a:lnSpc>
                <a:spcPct val="120600"/>
              </a:lnSpc>
              <a:buNone/>
            </a:pPr>
            <a:r>
              <a:rPr lang="ca-ES-valencia" sz="2979" i="1" dirty="0">
                <a:solidFill>
                  <a:schemeClr val="dk1"/>
                </a:solidFill>
              </a:rPr>
              <a:t>insert into </a:t>
            </a:r>
            <a:r>
              <a:rPr lang="ca-ES-valencia" sz="2800" i="1" dirty="0">
                <a:solidFill>
                  <a:schemeClr val="dk1"/>
                </a:solidFill>
              </a:rPr>
              <a:t>productos</a:t>
            </a:r>
            <a:r>
              <a:rPr lang="ca-ES-valencia" sz="2979" i="1" dirty="0">
                <a:solidFill>
                  <a:schemeClr val="dk1"/>
                </a:solidFill>
              </a:rPr>
              <a:t> values (“Agua", 20, 0.49);</a:t>
            </a:r>
          </a:p>
          <a:p>
            <a:pPr marL="322395" marR="5080" lvl="1" indent="0">
              <a:lnSpc>
                <a:spcPct val="120600"/>
              </a:lnSpc>
              <a:buNone/>
            </a:pPr>
            <a:r>
              <a:rPr lang="ca-ES-valencia" sz="2979" i="1" dirty="0">
                <a:solidFill>
                  <a:schemeClr val="dk1"/>
                </a:solidFill>
              </a:rPr>
              <a:t>insert into </a:t>
            </a:r>
            <a:r>
              <a:rPr lang="ca-ES-valencia" sz="2800" i="1" dirty="0">
                <a:solidFill>
                  <a:schemeClr val="dk1"/>
                </a:solidFill>
              </a:rPr>
              <a:t>productos</a:t>
            </a:r>
            <a:r>
              <a:rPr lang="ca-ES-valencia" sz="2979" i="1" dirty="0">
                <a:solidFill>
                  <a:schemeClr val="dk1"/>
                </a:solidFill>
              </a:rPr>
              <a:t> values (“Zumo", 22, 1.85);</a:t>
            </a:r>
          </a:p>
          <a:p>
            <a:pPr marL="0" marR="5080" indent="0">
              <a:lnSpc>
                <a:spcPct val="120600"/>
              </a:lnSpc>
              <a:buNone/>
            </a:pPr>
            <a:r>
              <a:rPr lang="ca-ES-valencia" sz="3200" dirty="0">
                <a:solidFill>
                  <a:schemeClr val="dk1"/>
                </a:solidFill>
              </a:rPr>
              <a:t>Mostra tota la informació una altra vegada amb: </a:t>
            </a:r>
            <a:r>
              <a:rPr lang="ca-ES-valencia" sz="3200" i="1" dirty="0">
                <a:solidFill>
                  <a:schemeClr val="dk1"/>
                </a:solidFill>
              </a:rPr>
              <a:t>select * from productos;</a:t>
            </a:r>
            <a:endParaRPr lang="ca-ES-valencia" sz="2800" i="1"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56</a:t>
            </a:fld>
            <a:endParaRPr/>
          </a:p>
        </p:txBody>
      </p:sp>
    </p:spTree>
    <p:extLst>
      <p:ext uri="{BB962C8B-B14F-4D97-AF65-F5344CB8AC3E}">
        <p14:creationId xmlns:p14="http://schemas.microsoft.com/office/powerpoint/2010/main" val="131842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3.2.a. Característiques d'un SGBD (1)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1783511" cy="4678574"/>
          </a:xfrm>
        </p:spPr>
        <p:txBody>
          <a:bodyPr>
            <a:normAutofit fontScale="25000" lnSpcReduction="20000"/>
          </a:bodyPr>
          <a:lstStyle/>
          <a:p>
            <a:pPr marR="5080">
              <a:lnSpc>
                <a:spcPct val="120600"/>
              </a:lnSpc>
              <a:buFont typeface="Wingdings" panose="05000000000000000000" pitchFamily="2" charset="2"/>
              <a:buChar char="§"/>
            </a:pPr>
            <a:endParaRPr lang="ca-ES-valencia" sz="2800" b="1" dirty="0">
              <a:solidFill>
                <a:schemeClr val="dk1"/>
              </a:solidFill>
            </a:endParaRPr>
          </a:p>
          <a:p>
            <a:pPr marL="483451" marR="5080" indent="-571500">
              <a:lnSpc>
                <a:spcPct val="117600"/>
              </a:lnSpc>
              <a:buFont typeface="Wingdings" panose="05000000000000000000" pitchFamily="2" charset="2"/>
              <a:buChar char="§"/>
            </a:pPr>
            <a:r>
              <a:rPr lang="ca-ES-valencia" sz="10400" dirty="0">
                <a:solidFill>
                  <a:schemeClr val="dk1"/>
                </a:solidFill>
              </a:rPr>
              <a:t>Independència física i lògica. Estructures físiques independents de la lògica i viceversa </a:t>
            </a:r>
            <a:r>
              <a:rPr lang="ca-ES-valencia" sz="10400" dirty="0">
                <a:solidFill>
                  <a:schemeClr val="dk1"/>
                </a:solidFill>
                <a:sym typeface="Wingdings" panose="05000000000000000000" pitchFamily="2" charset="2"/>
              </a:rPr>
              <a:t></a:t>
            </a:r>
            <a:r>
              <a:rPr lang="ca-ES-valencia" sz="10400" dirty="0">
                <a:solidFill>
                  <a:schemeClr val="dk1"/>
                </a:solidFill>
              </a:rPr>
              <a:t> accés a les dades sense necessitat de conèixer l'estructura interna.</a:t>
            </a:r>
          </a:p>
          <a:p>
            <a:pPr marL="483451" marR="5080" indent="-571500">
              <a:lnSpc>
                <a:spcPct val="117600"/>
              </a:lnSpc>
              <a:buFont typeface="Wingdings" panose="05000000000000000000" pitchFamily="2" charset="2"/>
              <a:buChar char="§"/>
            </a:pPr>
            <a:r>
              <a:rPr lang="ca-ES-valencia" sz="10400" dirty="0">
                <a:solidFill>
                  <a:schemeClr val="dk1"/>
                </a:solidFill>
              </a:rPr>
              <a:t>Eficaç accés a les dades: Sense necessitat de conèixer com estan guardats, facilitat de manipulació (si està autoritzat) sense necessitat de ser Informàtic (eines gràfiques)</a:t>
            </a:r>
          </a:p>
          <a:p>
            <a:pPr marL="483451" marR="5080" indent="-571500">
              <a:lnSpc>
                <a:spcPct val="117600"/>
              </a:lnSpc>
              <a:buFont typeface="Wingdings" panose="05000000000000000000" pitchFamily="2" charset="2"/>
              <a:buChar char="§"/>
            </a:pPr>
            <a:r>
              <a:rPr lang="ca-ES-valencia" sz="10400" dirty="0">
                <a:solidFill>
                  <a:schemeClr val="dk1"/>
                </a:solidFill>
              </a:rPr>
              <a:t>Mantenir la integritat i consistència. Garantir que la transacció es faça o es rebutge  (atomicitat) </a:t>
            </a:r>
          </a:p>
          <a:p>
            <a:pPr marL="483451" marR="5080" indent="-571500">
              <a:lnSpc>
                <a:spcPct val="117600"/>
              </a:lnSpc>
              <a:buFont typeface="Wingdings" panose="05000000000000000000" pitchFamily="2" charset="2"/>
              <a:buChar char="§"/>
            </a:pPr>
            <a:r>
              <a:rPr lang="ca-ES-valencia" sz="10400" dirty="0">
                <a:solidFill>
                  <a:schemeClr val="dk1"/>
                </a:solidFill>
              </a:rPr>
              <a:t>Permetre la concurrència. Accés compartit a la BD, controlant la interacció entre usuaris concurrents.</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57</a:t>
            </a:fld>
            <a:endParaRPr/>
          </a:p>
        </p:txBody>
      </p:sp>
    </p:spTree>
    <p:extLst>
      <p:ext uri="{BB962C8B-B14F-4D97-AF65-F5344CB8AC3E}">
        <p14:creationId xmlns:p14="http://schemas.microsoft.com/office/powerpoint/2010/main" val="195229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fr-FR" dirty="0"/>
              <a:t>3.2.b. </a:t>
            </a:r>
            <a:r>
              <a:rPr lang="fr-FR" dirty="0" err="1"/>
              <a:t>Característiques</a:t>
            </a:r>
            <a:r>
              <a:rPr lang="fr-FR" dirty="0"/>
              <a:t> d'un SGBD (2)</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77500" lnSpcReduction="20000"/>
          </a:bodyPr>
          <a:lstStyle/>
          <a:p>
            <a:pPr marR="5080">
              <a:lnSpc>
                <a:spcPct val="120600"/>
              </a:lnSpc>
              <a:buFont typeface="Wingdings" panose="05000000000000000000" pitchFamily="2" charset="2"/>
              <a:buChar char="§"/>
            </a:pPr>
            <a:endParaRPr lang="ca-ES-valencia" sz="2800" b="1" dirty="0">
              <a:solidFill>
                <a:schemeClr val="dk1"/>
              </a:solidFill>
            </a:endParaRPr>
          </a:p>
          <a:p>
            <a:pPr marL="483451" marR="5080" indent="-571500">
              <a:lnSpc>
                <a:spcPct val="117600"/>
              </a:lnSpc>
              <a:buFont typeface="Wingdings" panose="05000000000000000000" pitchFamily="2" charset="2"/>
              <a:buChar char="§"/>
            </a:pPr>
            <a:r>
              <a:rPr lang="ca-ES-valencia" sz="3600" dirty="0">
                <a:solidFill>
                  <a:schemeClr val="dk1"/>
                </a:solidFill>
              </a:rPr>
              <a:t>Mecanismes de seguretat i recuperació per restablir la informació en cas de fallades al sistema</a:t>
            </a:r>
          </a:p>
          <a:p>
            <a:pPr marL="483451" marR="5080" indent="-571500">
              <a:lnSpc>
                <a:spcPct val="117600"/>
              </a:lnSpc>
              <a:buFont typeface="Wingdings" panose="05000000000000000000" pitchFamily="2" charset="2"/>
              <a:buChar char="§"/>
            </a:pPr>
            <a:r>
              <a:rPr lang="ca-ES-valencia" sz="3600" dirty="0">
                <a:solidFill>
                  <a:schemeClr val="dk1"/>
                </a:solidFill>
              </a:rPr>
              <a:t>Coherència de dades: Complir restriccions</a:t>
            </a:r>
          </a:p>
          <a:p>
            <a:pPr marL="483451" marR="5080" indent="-571500">
              <a:lnSpc>
                <a:spcPct val="117600"/>
              </a:lnSpc>
              <a:buFont typeface="Wingdings" panose="05000000000000000000" pitchFamily="2" charset="2"/>
              <a:buChar char="§"/>
            </a:pPr>
            <a:r>
              <a:rPr lang="ca-ES-valencia" sz="3600" dirty="0">
                <a:solidFill>
                  <a:schemeClr val="dk1"/>
                </a:solidFill>
              </a:rPr>
              <a:t>Redundància controlada</a:t>
            </a:r>
          </a:p>
          <a:p>
            <a:pPr marL="483451" marR="5080" indent="-571500">
              <a:lnSpc>
                <a:spcPct val="117600"/>
              </a:lnSpc>
              <a:buFont typeface="Wingdings" panose="05000000000000000000" pitchFamily="2" charset="2"/>
              <a:buChar char="§"/>
            </a:pPr>
            <a:r>
              <a:rPr lang="ca-ES-valencia" sz="3600" dirty="0">
                <a:solidFill>
                  <a:schemeClr val="dk1"/>
                </a:solidFill>
              </a:rPr>
              <a:t>Administració centralitzada</a:t>
            </a:r>
          </a:p>
          <a:p>
            <a:pPr marL="483451" marR="5080" indent="-571500">
              <a:lnSpc>
                <a:spcPct val="117600"/>
              </a:lnSpc>
              <a:buFont typeface="Wingdings" panose="05000000000000000000" pitchFamily="2" charset="2"/>
              <a:buChar char="§"/>
            </a:pPr>
            <a:r>
              <a:rPr lang="ca-ES-valencia" sz="3600" dirty="0">
                <a:solidFill>
                  <a:schemeClr val="dk1"/>
                </a:solidFill>
              </a:rPr>
              <a:t>Seguretat de les dades: Accés controlat a les dades de la BD mitjançant mecanismes  de seguretat d'accés als usuaris.</a:t>
            </a:r>
          </a:p>
          <a:p>
            <a:pPr marR="5080">
              <a:lnSpc>
                <a:spcPct val="120600"/>
              </a:lnSpc>
              <a:buFont typeface="Wingdings" panose="05000000000000000000" pitchFamily="2" charset="2"/>
              <a:buChar char="§"/>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58</a:t>
            </a:fld>
            <a:endParaRPr/>
          </a:p>
        </p:txBody>
      </p:sp>
    </p:spTree>
    <p:extLst>
      <p:ext uri="{BB962C8B-B14F-4D97-AF65-F5344CB8AC3E}">
        <p14:creationId xmlns:p14="http://schemas.microsoft.com/office/powerpoint/2010/main" val="225055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fr-FR" dirty="0"/>
              <a:t>3.3. </a:t>
            </a:r>
            <a:r>
              <a:rPr lang="fr-FR" dirty="0" err="1"/>
              <a:t>Concepte</a:t>
            </a:r>
            <a:r>
              <a:rPr lang="fr-FR" dirty="0"/>
              <a:t> de </a:t>
            </a:r>
            <a:r>
              <a:rPr lang="fr-FR" dirty="0" err="1"/>
              <a:t>Transacció</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32500" lnSpcReduction="20000"/>
          </a:bodyPr>
          <a:lstStyle/>
          <a:p>
            <a:pPr marR="5080">
              <a:lnSpc>
                <a:spcPct val="120600"/>
              </a:lnSpc>
              <a:buFont typeface="Wingdings" panose="05000000000000000000" pitchFamily="2" charset="2"/>
              <a:buChar char="§"/>
            </a:pPr>
            <a:endParaRPr lang="ca-ES-valencia" sz="2800" b="1" dirty="0">
              <a:solidFill>
                <a:schemeClr val="dk1"/>
              </a:solidFill>
            </a:endParaRPr>
          </a:p>
          <a:p>
            <a:pPr marL="0" marR="5080" indent="0">
              <a:lnSpc>
                <a:spcPct val="117600"/>
              </a:lnSpc>
              <a:buNone/>
            </a:pPr>
            <a:r>
              <a:rPr lang="ca-ES-valencia" sz="7400" dirty="0">
                <a:solidFill>
                  <a:schemeClr val="dk1"/>
                </a:solidFill>
              </a:rPr>
              <a:t>Una transacció és un conjunt d'instruccions que realitzen una acció i té les característiques </a:t>
            </a:r>
            <a:r>
              <a:rPr lang="ca-ES-valencia" sz="7400" b="1" dirty="0">
                <a:solidFill>
                  <a:schemeClr val="dk1"/>
                </a:solidFill>
              </a:rPr>
              <a:t>ACID</a:t>
            </a:r>
            <a:r>
              <a:rPr lang="ca-ES-valencia" sz="7400" dirty="0">
                <a:solidFill>
                  <a:schemeClr val="dk1"/>
                </a:solidFill>
              </a:rPr>
              <a:t> (</a:t>
            </a:r>
            <a:r>
              <a:rPr lang="ca-ES-valencia" sz="7400" dirty="0" err="1">
                <a:solidFill>
                  <a:schemeClr val="dk1"/>
                </a:solidFill>
              </a:rPr>
              <a:t>Atomicity</a:t>
            </a:r>
            <a:r>
              <a:rPr lang="ca-ES-valencia" sz="7400" dirty="0">
                <a:solidFill>
                  <a:schemeClr val="dk1"/>
                </a:solidFill>
              </a:rPr>
              <a:t>, </a:t>
            </a:r>
            <a:r>
              <a:rPr lang="ca-ES-valencia" sz="7400" dirty="0" err="1">
                <a:solidFill>
                  <a:schemeClr val="dk1"/>
                </a:solidFill>
              </a:rPr>
              <a:t>Consistency</a:t>
            </a:r>
            <a:r>
              <a:rPr lang="ca-ES-valencia" sz="7400" dirty="0">
                <a:solidFill>
                  <a:schemeClr val="dk1"/>
                </a:solidFill>
              </a:rPr>
              <a:t>, </a:t>
            </a:r>
            <a:r>
              <a:rPr lang="ca-ES-valencia" sz="7400" dirty="0" err="1">
                <a:solidFill>
                  <a:schemeClr val="dk1"/>
                </a:solidFill>
              </a:rPr>
              <a:t>Isolation</a:t>
            </a:r>
            <a:r>
              <a:rPr lang="ca-ES-valencia" sz="7400" dirty="0">
                <a:solidFill>
                  <a:schemeClr val="dk1"/>
                </a:solidFill>
              </a:rPr>
              <a:t> </a:t>
            </a:r>
            <a:r>
              <a:rPr lang="ca-ES-valencia" sz="7400" dirty="0" err="1">
                <a:solidFill>
                  <a:schemeClr val="dk1"/>
                </a:solidFill>
              </a:rPr>
              <a:t>and</a:t>
            </a:r>
            <a:r>
              <a:rPr lang="ca-ES-valencia" sz="7400" dirty="0">
                <a:solidFill>
                  <a:schemeClr val="dk1"/>
                </a:solidFill>
              </a:rPr>
              <a:t> </a:t>
            </a:r>
            <a:r>
              <a:rPr lang="ca-ES-valencia" sz="7400" dirty="0" err="1">
                <a:solidFill>
                  <a:schemeClr val="dk1"/>
                </a:solidFill>
              </a:rPr>
              <a:t>Durability</a:t>
            </a:r>
            <a:r>
              <a:rPr lang="ca-ES-valencia" sz="7400" dirty="0">
                <a:solidFill>
                  <a:schemeClr val="dk1"/>
                </a:solidFill>
              </a:rPr>
              <a:t>):</a:t>
            </a:r>
          </a:p>
          <a:p>
            <a:pPr marL="805846" marR="5080" lvl="1" indent="-571500">
              <a:lnSpc>
                <a:spcPct val="117600"/>
              </a:lnSpc>
              <a:buFont typeface="Wingdings" panose="05000000000000000000" pitchFamily="2" charset="2"/>
              <a:buChar char="§"/>
            </a:pPr>
            <a:r>
              <a:rPr lang="ca-ES-valencia" sz="7400" b="1" dirty="0">
                <a:solidFill>
                  <a:schemeClr val="dk1"/>
                </a:solidFill>
              </a:rPr>
              <a:t>Atomicitat</a:t>
            </a:r>
            <a:r>
              <a:rPr lang="ca-ES-valencia" sz="7400" dirty="0">
                <a:solidFill>
                  <a:schemeClr val="dk1"/>
                </a:solidFill>
              </a:rPr>
              <a:t>: L'operació es realitza o no: davant una fallada de sistema no pot quedar a mitges.</a:t>
            </a:r>
          </a:p>
          <a:p>
            <a:pPr marL="805846" marR="5080" lvl="1" indent="-571500">
              <a:lnSpc>
                <a:spcPct val="117600"/>
              </a:lnSpc>
              <a:buFont typeface="Wingdings" panose="05000000000000000000" pitchFamily="2" charset="2"/>
              <a:buChar char="§"/>
            </a:pPr>
            <a:r>
              <a:rPr lang="ca-ES-valencia" sz="7400" b="1" dirty="0">
                <a:solidFill>
                  <a:schemeClr val="dk1"/>
                </a:solidFill>
              </a:rPr>
              <a:t>Consistència</a:t>
            </a:r>
            <a:r>
              <a:rPr lang="ca-ES-valencia" sz="7400" dirty="0">
                <a:solidFill>
                  <a:schemeClr val="dk1"/>
                </a:solidFill>
              </a:rPr>
              <a:t>: Integritat. S'executen aquelles operacions que no  trencaran les regles i directrius d'integritat de la base de dades.</a:t>
            </a:r>
          </a:p>
          <a:p>
            <a:pPr marL="805846" marR="5080" lvl="1" indent="-571500">
              <a:lnSpc>
                <a:spcPct val="117600"/>
              </a:lnSpc>
              <a:buFont typeface="Wingdings" panose="05000000000000000000" pitchFamily="2" charset="2"/>
              <a:buChar char="§"/>
            </a:pPr>
            <a:r>
              <a:rPr lang="ca-ES-valencia" sz="7400" b="1" dirty="0">
                <a:solidFill>
                  <a:schemeClr val="dk1"/>
                </a:solidFill>
              </a:rPr>
              <a:t>Aïllament</a:t>
            </a:r>
            <a:r>
              <a:rPr lang="ca-ES-valencia" sz="7400" dirty="0">
                <a:solidFill>
                  <a:schemeClr val="dk1"/>
                </a:solidFill>
              </a:rPr>
              <a:t>: Una operació no pot afectar altres.</a:t>
            </a:r>
          </a:p>
          <a:p>
            <a:pPr marL="805846" marR="5080" lvl="1" indent="-571500">
              <a:lnSpc>
                <a:spcPct val="117600"/>
              </a:lnSpc>
              <a:buFont typeface="Wingdings" panose="05000000000000000000" pitchFamily="2" charset="2"/>
              <a:buChar char="§"/>
            </a:pPr>
            <a:r>
              <a:rPr lang="ca-ES-valencia" sz="7400" b="1" dirty="0">
                <a:solidFill>
                  <a:schemeClr val="dk1"/>
                </a:solidFill>
              </a:rPr>
              <a:t>Durabilitat</a:t>
            </a:r>
            <a:r>
              <a:rPr lang="ca-ES-valencia" sz="7400" dirty="0">
                <a:solidFill>
                  <a:schemeClr val="dk1"/>
                </a:solidFill>
              </a:rPr>
              <a:t>: Un cop realitzada l'operació, aquesta persistirà i no es podrà desfer encara que falle el sistema.</a:t>
            </a: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59</a:t>
            </a:fld>
            <a:endParaRPr/>
          </a:p>
        </p:txBody>
      </p:sp>
    </p:spTree>
    <p:extLst>
      <p:ext uri="{BB962C8B-B14F-4D97-AF65-F5344CB8AC3E}">
        <p14:creationId xmlns:p14="http://schemas.microsoft.com/office/powerpoint/2010/main" val="246686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sz="5250" dirty="0"/>
              <a:t>Continguts (5)</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vert="horz" lIns="0" tIns="45720" rIns="0" bIns="45720" rtlCol="0" anchor="t">
            <a:normAutofit/>
          </a:bodyPr>
          <a:lstStyle/>
          <a:p>
            <a:pPr marL="342900" indent="-342900">
              <a:lnSpc>
                <a:spcPct val="107000"/>
              </a:lnSpc>
              <a:buClr>
                <a:schemeClr val="dk1"/>
              </a:buClr>
              <a:buSzPts val="1800"/>
              <a:buFont typeface="+mj-lt"/>
              <a:buAutoNum type="arabicParenR" startAt="4"/>
            </a:pPr>
            <a:endParaRPr lang="en-US" sz="2800" dirty="0">
              <a:solidFill>
                <a:schemeClr val="dk1"/>
              </a:solidFill>
            </a:endParaRPr>
          </a:p>
          <a:p>
            <a:pPr marL="0" indent="0">
              <a:lnSpc>
                <a:spcPct val="107000"/>
              </a:lnSpc>
              <a:buClr>
                <a:schemeClr val="dk1"/>
              </a:buClr>
              <a:buSzPts val="1800"/>
              <a:buNone/>
            </a:pPr>
            <a:r>
              <a:rPr lang="ca-ES-valencia" sz="3200" dirty="0">
                <a:solidFill>
                  <a:schemeClr val="dk1"/>
                </a:solidFill>
              </a:rPr>
              <a:t>4. Cicle de desenvolupament SGBD</a:t>
            </a:r>
            <a:endParaRPr lang="ca-ES-valencia" sz="3200" dirty="0">
              <a:solidFill>
                <a:schemeClr val="dk1"/>
              </a:solidFill>
              <a:cs typeface="Calibri"/>
            </a:endParaRPr>
          </a:p>
          <a:p>
            <a:pPr marL="0" indent="0">
              <a:lnSpc>
                <a:spcPct val="107000"/>
              </a:lnSpc>
              <a:buClr>
                <a:schemeClr val="dk1"/>
              </a:buClr>
              <a:buSzPts val="1800"/>
              <a:buNone/>
            </a:pPr>
            <a:r>
              <a:rPr lang="ca-ES-valencia" sz="3200" dirty="0">
                <a:solidFill>
                  <a:schemeClr val="dk1"/>
                </a:solidFill>
              </a:rPr>
              <a:t>5. Conceptes de SGBD Relacionals </a:t>
            </a:r>
            <a:endParaRPr lang="es-ES" dirty="0">
              <a:cs typeface="Calibri" panose="020F0502020204030204"/>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6</a:t>
            </a:fld>
            <a:endParaRPr/>
          </a:p>
        </p:txBody>
      </p:sp>
    </p:spTree>
    <p:extLst>
      <p:ext uri="{BB962C8B-B14F-4D97-AF65-F5344CB8AC3E}">
        <p14:creationId xmlns:p14="http://schemas.microsoft.com/office/powerpoint/2010/main" val="170860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3.4. Arquitectura SGBD</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1761265" cy="4799154"/>
          </a:xfrm>
        </p:spPr>
        <p:txBody>
          <a:bodyPr>
            <a:normAutofit fontScale="70000" lnSpcReduction="20000"/>
          </a:bodyPr>
          <a:lstStyle/>
          <a:p>
            <a:pPr marR="5080">
              <a:lnSpc>
                <a:spcPct val="120600"/>
              </a:lnSpc>
              <a:buFont typeface="Wingdings" panose="05000000000000000000" pitchFamily="2" charset="2"/>
              <a:buChar char="§"/>
            </a:pPr>
            <a:endParaRPr lang="ca-ES-valencia" sz="2800" b="1" dirty="0">
              <a:solidFill>
                <a:schemeClr val="dk1"/>
              </a:solidFill>
            </a:endParaRPr>
          </a:p>
          <a:p>
            <a:pPr marL="0" marR="5080" indent="0">
              <a:lnSpc>
                <a:spcPct val="117600"/>
              </a:lnSpc>
              <a:buNone/>
            </a:pPr>
            <a:r>
              <a:rPr lang="ca-ES-valencia" sz="3600" dirty="0">
                <a:solidFill>
                  <a:schemeClr val="dk1"/>
                </a:solidFill>
              </a:rPr>
              <a:t>L' arquitectura SGBD té com a objectiu principal que les aplicacions d'usuari estiguen separades de les dades físiques i aquests es divideixen a partir dels següents diagrames:</a:t>
            </a:r>
          </a:p>
          <a:p>
            <a:pPr marL="483451" marR="5080" indent="-571500">
              <a:lnSpc>
                <a:spcPct val="117600"/>
              </a:lnSpc>
              <a:buFont typeface="Wingdings" panose="05000000000000000000" pitchFamily="2" charset="2"/>
              <a:buChar char="§"/>
            </a:pPr>
            <a:r>
              <a:rPr lang="ca-ES-valencia" sz="3600" b="1" dirty="0">
                <a:solidFill>
                  <a:schemeClr val="dk1"/>
                </a:solidFill>
              </a:rPr>
              <a:t>Nivell intern</a:t>
            </a:r>
            <a:r>
              <a:rPr lang="ca-ES-valencia" sz="3600" dirty="0">
                <a:solidFill>
                  <a:schemeClr val="dk1"/>
                </a:solidFill>
              </a:rPr>
              <a:t>: utilitza un model de dades que mostra l'estructura d’emmagatzematge físic de la base de dades, els detalls de les dades guardades i les rutes d'accés.</a:t>
            </a:r>
          </a:p>
          <a:p>
            <a:pPr marL="483451" marR="5080" indent="-571500">
              <a:lnSpc>
                <a:spcPct val="117600"/>
              </a:lnSpc>
              <a:buFont typeface="Wingdings" panose="05000000000000000000" pitchFamily="2" charset="2"/>
              <a:buChar char="§"/>
            </a:pPr>
            <a:r>
              <a:rPr lang="ca-ES-valencia" sz="3600" b="1" dirty="0">
                <a:solidFill>
                  <a:schemeClr val="dk1"/>
                </a:solidFill>
              </a:rPr>
              <a:t>Nivell conceptual </a:t>
            </a:r>
            <a:r>
              <a:rPr lang="ca-ES-valencia" sz="3600" dirty="0">
                <a:solidFill>
                  <a:schemeClr val="dk1"/>
                </a:solidFill>
              </a:rPr>
              <a:t>o lògic: realitza una descripció completa de  l'estructura de la base de dades però no ofereix detalls de les dades emmagatzemades a la base de dades.</a:t>
            </a:r>
          </a:p>
          <a:p>
            <a:pPr marL="483451" marR="5080" indent="-571500">
              <a:lnSpc>
                <a:spcPct val="117600"/>
              </a:lnSpc>
              <a:buFont typeface="Wingdings" panose="05000000000000000000" pitchFamily="2" charset="2"/>
              <a:buChar char="§"/>
            </a:pPr>
            <a:r>
              <a:rPr lang="ca-ES-valencia" sz="3600" b="1" dirty="0">
                <a:solidFill>
                  <a:schemeClr val="dk1"/>
                </a:solidFill>
              </a:rPr>
              <a:t>Nivell extern</a:t>
            </a:r>
            <a:r>
              <a:rPr lang="ca-ES-valencia" sz="3600" dirty="0">
                <a:solidFill>
                  <a:schemeClr val="dk1"/>
                </a:solidFill>
              </a:rPr>
              <a:t>: descriu les vistes de la base de dades a un grup d'usuaris. Mostra quins usuaris tenen accés a quina informació de aquesta base de dades.</a:t>
            </a:r>
          </a:p>
          <a:p>
            <a:pPr marL="0" marR="5080" indent="0">
              <a:lnSpc>
                <a:spcPct val="120600"/>
              </a:lnSpc>
              <a:buNone/>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60</a:t>
            </a:fld>
            <a:endParaRPr/>
          </a:p>
        </p:txBody>
      </p:sp>
      <p:sp>
        <p:nvSpPr>
          <p:cNvPr id="6" name="Google Shape;323;p19">
            <a:extLst>
              <a:ext uri="{FF2B5EF4-FFF2-40B4-BE49-F238E27FC236}">
                <a16:creationId xmlns:a16="http://schemas.microsoft.com/office/drawing/2014/main" id="{98EEE29F-9CFC-4EC9-F8FA-2389DEA6982D}"/>
              </a:ext>
            </a:extLst>
          </p:cNvPr>
          <p:cNvSpPr/>
          <p:nvPr/>
        </p:nvSpPr>
        <p:spPr>
          <a:xfrm>
            <a:off x="9887577" y="220917"/>
            <a:ext cx="3082695" cy="223088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371189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fr-FR" dirty="0"/>
              <a:t>3.4.b. Exemple </a:t>
            </a:r>
            <a:r>
              <a:rPr lang="fr-FR" dirty="0" err="1"/>
              <a:t>amb</a:t>
            </a:r>
            <a:r>
              <a:rPr lang="fr-FR" dirty="0"/>
              <a:t> Model </a:t>
            </a:r>
            <a:r>
              <a:rPr lang="fr-FR" dirty="0" err="1"/>
              <a:t>Relacional</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8" y="2033725"/>
            <a:ext cx="8115862" cy="4433147"/>
          </a:xfrm>
        </p:spPr>
        <p:txBody>
          <a:bodyPr>
            <a:normAutofit fontScale="70000" lnSpcReduction="20000"/>
          </a:bodyPr>
          <a:lstStyle/>
          <a:p>
            <a:pPr marL="483451" marR="5080" indent="-571500">
              <a:lnSpc>
                <a:spcPct val="117600"/>
              </a:lnSpc>
              <a:buFont typeface="Wingdings" panose="05000000000000000000" pitchFamily="2" charset="2"/>
              <a:buChar char="§"/>
            </a:pPr>
            <a:r>
              <a:rPr lang="ca-ES-valencia" sz="3600" b="1" dirty="0">
                <a:solidFill>
                  <a:schemeClr val="dk1"/>
                </a:solidFill>
              </a:rPr>
              <a:t>Nivell extern</a:t>
            </a:r>
            <a:r>
              <a:rPr lang="ca-ES-valencia" sz="3600" dirty="0">
                <a:solidFill>
                  <a:schemeClr val="dk1"/>
                </a:solidFill>
              </a:rPr>
              <a:t>: Visió parcial de les taules de la BD segons l'usuari. Per exemple, llistat de notes d'alumnes: Curs, Nom, Nom d'assignatura i Nota.</a:t>
            </a:r>
          </a:p>
          <a:p>
            <a:pPr marL="483451" marR="5080" indent="-571500">
              <a:lnSpc>
                <a:spcPct val="117600"/>
              </a:lnSpc>
              <a:buFont typeface="Wingdings" panose="05000000000000000000" pitchFamily="2" charset="2"/>
              <a:buChar char="§"/>
            </a:pPr>
            <a:r>
              <a:rPr lang="ca-ES-valencia" sz="3600" b="1" dirty="0">
                <a:solidFill>
                  <a:schemeClr val="dk1"/>
                </a:solidFill>
              </a:rPr>
              <a:t>Nivell lògic </a:t>
            </a:r>
            <a:r>
              <a:rPr lang="ca-ES-valencia" sz="3600" dirty="0">
                <a:solidFill>
                  <a:schemeClr val="dk1"/>
                </a:solidFill>
              </a:rPr>
              <a:t>i conceptual: Definició de totes les taules,  columnes, restriccions, claus i relacions. Taules relacionades per a estudiants i activitats.</a:t>
            </a:r>
          </a:p>
          <a:p>
            <a:pPr marL="483451" marR="5080" indent="-571500">
              <a:lnSpc>
                <a:spcPct val="117600"/>
              </a:lnSpc>
              <a:buFont typeface="Wingdings" panose="05000000000000000000" pitchFamily="2" charset="2"/>
              <a:buChar char="§"/>
            </a:pPr>
            <a:r>
              <a:rPr lang="ca-ES-valencia" sz="3600" b="1" dirty="0">
                <a:solidFill>
                  <a:schemeClr val="dk1"/>
                </a:solidFill>
              </a:rPr>
              <a:t>Nivell Intern</a:t>
            </a:r>
            <a:r>
              <a:rPr lang="ca-ES-valencia" sz="3600" dirty="0">
                <a:solidFill>
                  <a:schemeClr val="dk1"/>
                </a:solidFill>
              </a:rPr>
              <a:t>: Les taules s'emmagatzemen en arxius de dades de la BD, en el disc dur,  en una pista i en un sector, que només l'SGBD coneix. Davant d'una petició, sap a què pista, a quin sector, a quins arxius de dades.</a:t>
            </a:r>
          </a:p>
          <a:p>
            <a:pPr marR="5080">
              <a:lnSpc>
                <a:spcPct val="120600"/>
              </a:lnSpc>
              <a:buFont typeface="Wingdings" panose="05000000000000000000" pitchFamily="2" charset="2"/>
              <a:buChar char="§"/>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61</a:t>
            </a:fld>
            <a:endParaRPr/>
          </a:p>
        </p:txBody>
      </p:sp>
      <p:sp>
        <p:nvSpPr>
          <p:cNvPr id="7" name="Google Shape;331;p20">
            <a:extLst>
              <a:ext uri="{FF2B5EF4-FFF2-40B4-BE49-F238E27FC236}">
                <a16:creationId xmlns:a16="http://schemas.microsoft.com/office/drawing/2014/main" id="{E0B93ED0-C8C4-2EF6-E6F9-DE29B391A883}"/>
              </a:ext>
            </a:extLst>
          </p:cNvPr>
          <p:cNvSpPr/>
          <p:nvPr/>
        </p:nvSpPr>
        <p:spPr>
          <a:xfrm>
            <a:off x="9516339" y="2533887"/>
            <a:ext cx="3548100" cy="3108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73143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fr-FR" dirty="0"/>
              <a:t>3.4.c. </a:t>
            </a:r>
            <a:r>
              <a:rPr lang="fr-FR" dirty="0" err="1"/>
              <a:t>Avantatges</a:t>
            </a:r>
            <a:r>
              <a:rPr lang="fr-FR" dirty="0"/>
              <a:t> de l'</a:t>
            </a:r>
            <a:r>
              <a:rPr lang="fr-FR" dirty="0" err="1"/>
              <a:t>arquitectura</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1863897" cy="4433147"/>
          </a:xfrm>
        </p:spPr>
        <p:txBody>
          <a:bodyPr>
            <a:normAutofit/>
          </a:bodyPr>
          <a:lstStyle/>
          <a:p>
            <a:pPr marL="355600" marR="275590" indent="-342900">
              <a:lnSpc>
                <a:spcPct val="106300"/>
              </a:lnSpc>
              <a:buClr>
                <a:schemeClr val="dk1"/>
              </a:buClr>
              <a:buSzPts val="1900"/>
              <a:buFont typeface="Noto Sans Symbols"/>
              <a:buChar char="❑"/>
            </a:pPr>
            <a:endParaRPr lang="ca-ES-valencia" sz="2800" b="1" dirty="0"/>
          </a:p>
          <a:p>
            <a:pPr marL="355600" marR="275590" indent="-342900">
              <a:lnSpc>
                <a:spcPct val="106300"/>
              </a:lnSpc>
              <a:buClr>
                <a:schemeClr val="dk1"/>
              </a:buClr>
              <a:buSzPts val="1900"/>
              <a:buFont typeface="Noto Sans Symbols"/>
              <a:buChar char="❑"/>
            </a:pPr>
            <a:r>
              <a:rPr lang="ca-ES-valencia" sz="2800" b="1" dirty="0"/>
              <a:t>Independència lògica</a:t>
            </a:r>
            <a:r>
              <a:rPr lang="ca-ES-valencia" sz="2800" dirty="0"/>
              <a:t>: la capacitat de modificar l'esquema conceptual sense haver d'alterar els esquemes externs ni els programes d'aplicació. Per  exemple, si s'elimina una entitat, els esquemes externs que no facen referència a ella no es veuran afectats.</a:t>
            </a:r>
          </a:p>
          <a:p>
            <a:pPr marL="355600" marR="5080" indent="-342900">
              <a:lnSpc>
                <a:spcPct val="106300"/>
              </a:lnSpc>
              <a:buClr>
                <a:schemeClr val="dk1"/>
              </a:buClr>
              <a:buSzPts val="2000"/>
              <a:buFont typeface="Noto Sans Symbols"/>
              <a:buChar char="❑"/>
            </a:pPr>
            <a:r>
              <a:rPr lang="ca-ES-valencia" sz="2800" b="1" dirty="0"/>
              <a:t>Independència física</a:t>
            </a:r>
            <a:r>
              <a:rPr lang="ca-ES-valencia" sz="2800" dirty="0"/>
              <a:t>: la capacitat de modificar l'esquema intern sense haver  d'alterar ni l'esquema conceptual, ni els externs. Per exemple, es poden  reorganitzar els arxius físics per tal de millorar el rendiment.</a:t>
            </a:r>
          </a:p>
          <a:p>
            <a:pPr marR="5080">
              <a:lnSpc>
                <a:spcPct val="120600"/>
              </a:lnSpc>
              <a:buFont typeface="Wingdings" panose="05000000000000000000" pitchFamily="2" charset="2"/>
              <a:buChar char="§"/>
            </a:pP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62</a:t>
            </a:fld>
            <a:endParaRPr/>
          </a:p>
        </p:txBody>
      </p:sp>
    </p:spTree>
    <p:extLst>
      <p:ext uri="{BB962C8B-B14F-4D97-AF65-F5344CB8AC3E}">
        <p14:creationId xmlns:p14="http://schemas.microsoft.com/office/powerpoint/2010/main" val="3309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1.13: Claus primàries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85000" lnSpcReduction="20000"/>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ca-ES-valencia" sz="3300" dirty="0">
                <a:solidFill>
                  <a:schemeClr val="dk1"/>
                </a:solidFill>
              </a:rPr>
              <a:t>En la base de dades “tienda" crea una nova taula amb: </a:t>
            </a:r>
            <a:r>
              <a:rPr lang="ca-ES-valencia" sz="3300" i="1" dirty="0">
                <a:solidFill>
                  <a:schemeClr val="dk1"/>
                </a:solidFill>
              </a:rPr>
              <a:t>create table productos2( codigo varchar(5) primary key, producto varchar(100), </a:t>
            </a:r>
            <a:r>
              <a:rPr lang="es-ES" sz="3300" i="1" dirty="0">
                <a:solidFill>
                  <a:schemeClr val="dk1"/>
                </a:solidFill>
              </a:rPr>
              <a:t>cantidad </a:t>
            </a:r>
            <a:r>
              <a:rPr lang="es-ES" sz="3300" i="1" dirty="0" err="1">
                <a:solidFill>
                  <a:schemeClr val="dk1"/>
                </a:solidFill>
              </a:rPr>
              <a:t>number</a:t>
            </a:r>
            <a:r>
              <a:rPr lang="es-ES" sz="3300" i="1" dirty="0">
                <a:solidFill>
                  <a:schemeClr val="dk1"/>
                </a:solidFill>
              </a:rPr>
              <a:t>(2), precio decimal(5,2) );</a:t>
            </a:r>
          </a:p>
          <a:p>
            <a:pPr marL="0" marR="5080" indent="0">
              <a:lnSpc>
                <a:spcPct val="120600"/>
              </a:lnSpc>
              <a:buNone/>
            </a:pPr>
            <a:r>
              <a:rPr lang="ca-ES-valencia" sz="3300" dirty="0">
                <a:solidFill>
                  <a:schemeClr val="dk1"/>
                </a:solidFill>
              </a:rPr>
              <a:t>Guarda un primer registre amb: </a:t>
            </a:r>
            <a:r>
              <a:rPr lang="ca-ES-valencia" sz="3300" i="1" dirty="0">
                <a:solidFill>
                  <a:schemeClr val="dk1"/>
                </a:solidFill>
              </a:rPr>
              <a:t>insert into productos2 values (“l", “Leche", 20, 1.54);</a:t>
            </a:r>
          </a:p>
          <a:p>
            <a:pPr marL="0" marR="5080" indent="0">
              <a:lnSpc>
                <a:spcPct val="120600"/>
              </a:lnSpc>
              <a:buNone/>
            </a:pPr>
            <a:r>
              <a:rPr lang="ca-ES-valencia" sz="3300" dirty="0">
                <a:solidFill>
                  <a:schemeClr val="dk1"/>
                </a:solidFill>
              </a:rPr>
              <a:t>Mostra tota la informació amb: </a:t>
            </a:r>
            <a:r>
              <a:rPr lang="ca-ES-valencia" sz="3300" i="1" dirty="0">
                <a:solidFill>
                  <a:schemeClr val="dk1"/>
                </a:solidFill>
              </a:rPr>
              <a:t>select * from productos2;</a:t>
            </a:r>
          </a:p>
          <a:p>
            <a:pPr marL="0" marR="5080" indent="0">
              <a:lnSpc>
                <a:spcPct val="120600"/>
              </a:lnSpc>
              <a:buNone/>
            </a:pPr>
            <a:r>
              <a:rPr lang="ca-ES-valencia" sz="3300" dirty="0">
                <a:solidFill>
                  <a:schemeClr val="dk1"/>
                </a:solidFill>
              </a:rPr>
              <a:t>Tracta de guardar una dada duplicada</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63</a:t>
            </a:fld>
            <a:endParaRPr/>
          </a:p>
        </p:txBody>
      </p:sp>
    </p:spTree>
    <p:extLst>
      <p:ext uri="{BB962C8B-B14F-4D97-AF65-F5344CB8AC3E}">
        <p14:creationId xmlns:p14="http://schemas.microsoft.com/office/powerpoint/2010/main" val="157844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3.5. Funcions d’un SGBD</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1863897" cy="4433147"/>
          </a:xfrm>
        </p:spPr>
        <p:txBody>
          <a:bodyPr>
            <a:normAutofit/>
          </a:bodyPr>
          <a:lstStyle/>
          <a:p>
            <a:pPr marL="12700" marR="2870200">
              <a:lnSpc>
                <a:spcPct val="125652"/>
              </a:lnSpc>
            </a:pPr>
            <a:r>
              <a:rPr lang="ca-ES-valencia" sz="2300" dirty="0">
                <a:solidFill>
                  <a:schemeClr val="dk1"/>
                </a:solidFill>
              </a:rPr>
              <a:t>La funció principal: Permet als usuaris les 4  operacions fonamentals:</a:t>
            </a:r>
          </a:p>
          <a:p>
            <a:pPr marL="1269365" lvl="2" indent="-342900">
              <a:spcBef>
                <a:spcPts val="1435"/>
              </a:spcBef>
              <a:buClr>
                <a:schemeClr val="dk1"/>
              </a:buClr>
              <a:buSzPts val="2300"/>
              <a:buFont typeface="Noto Sans Symbols"/>
              <a:buChar char="❑"/>
            </a:pPr>
            <a:r>
              <a:rPr lang="ca-ES-valencia" sz="2300" dirty="0">
                <a:solidFill>
                  <a:schemeClr val="dk1"/>
                </a:solidFill>
              </a:rPr>
              <a:t>Creació i inserció</a:t>
            </a:r>
            <a:endParaRPr lang="ca-ES-valencia" dirty="0"/>
          </a:p>
          <a:p>
            <a:pPr marL="1269365" lvl="2" indent="-342900">
              <a:spcBef>
                <a:spcPts val="1210"/>
              </a:spcBef>
              <a:buClr>
                <a:schemeClr val="dk1"/>
              </a:buClr>
              <a:buSzPts val="2300"/>
              <a:buFont typeface="Noto Sans Symbols"/>
              <a:buChar char="❑"/>
            </a:pPr>
            <a:r>
              <a:rPr lang="ca-ES-valencia" sz="2300" dirty="0">
                <a:solidFill>
                  <a:schemeClr val="dk1"/>
                </a:solidFill>
              </a:rPr>
              <a:t>Consulta</a:t>
            </a:r>
            <a:endParaRPr lang="ca-ES-valencia" dirty="0"/>
          </a:p>
          <a:p>
            <a:pPr marL="1269365" lvl="2" indent="-342900">
              <a:spcBef>
                <a:spcPts val="1210"/>
              </a:spcBef>
              <a:buClr>
                <a:schemeClr val="dk1"/>
              </a:buClr>
              <a:buSzPts val="2300"/>
              <a:buFont typeface="Noto Sans Symbols"/>
              <a:buChar char="❑"/>
            </a:pPr>
            <a:r>
              <a:rPr lang="ca-ES-valencia" sz="2300" dirty="0">
                <a:solidFill>
                  <a:schemeClr val="dk1"/>
                </a:solidFill>
              </a:rPr>
              <a:t>Actualització</a:t>
            </a:r>
            <a:endParaRPr lang="ca-ES-valencia" dirty="0"/>
          </a:p>
          <a:p>
            <a:pPr marL="1269365" lvl="2" indent="-342900">
              <a:spcBef>
                <a:spcPts val="1210"/>
              </a:spcBef>
              <a:buClr>
                <a:schemeClr val="dk1"/>
              </a:buClr>
              <a:buSzPts val="2300"/>
              <a:buFont typeface="Noto Sans Symbols"/>
              <a:buChar char="❑"/>
            </a:pPr>
            <a:r>
              <a:rPr lang="ca-ES-valencia" sz="2300" dirty="0">
                <a:solidFill>
                  <a:schemeClr val="dk1"/>
                </a:solidFill>
              </a:rPr>
              <a:t>Esborrat</a:t>
            </a:r>
          </a:p>
          <a:p>
            <a:pPr marL="12700">
              <a:spcBef>
                <a:spcPts val="1210"/>
              </a:spcBef>
            </a:pPr>
            <a:r>
              <a:rPr lang="ca-ES-valencia" sz="2300" dirty="0">
                <a:solidFill>
                  <a:schemeClr val="dk1"/>
                </a:solidFill>
              </a:rPr>
              <a:t>Amb 2 objectius:</a:t>
            </a:r>
            <a:endParaRPr lang="ca-ES-valencia" dirty="0"/>
          </a:p>
          <a:p>
            <a:pPr marL="665295" marR="5080" lvl="1" indent="-342900">
              <a:lnSpc>
                <a:spcPct val="104700"/>
              </a:lnSpc>
              <a:spcBef>
                <a:spcPts val="1080"/>
              </a:spcBef>
              <a:buClr>
                <a:schemeClr val="dk1"/>
              </a:buClr>
              <a:buSzPts val="2300"/>
              <a:buFont typeface="Noto Sans Symbols"/>
              <a:buChar char="❖"/>
            </a:pPr>
            <a:r>
              <a:rPr lang="ca-ES-valencia" sz="2079" dirty="0">
                <a:solidFill>
                  <a:schemeClr val="dk1"/>
                </a:solidFill>
              </a:rPr>
              <a:t>Visió abstracta de les dades (amagar com s'emmagatzemen i mantenen les dades)</a:t>
            </a:r>
            <a:endParaRPr lang="ca-ES-valencia" dirty="0"/>
          </a:p>
          <a:p>
            <a:pPr marL="677995" marR="5080" lvl="1" indent="-342900">
              <a:lnSpc>
                <a:spcPct val="104700"/>
              </a:lnSpc>
              <a:spcBef>
                <a:spcPts val="1080"/>
              </a:spcBef>
              <a:buClr>
                <a:schemeClr val="dk1"/>
              </a:buClr>
              <a:buSzPts val="2300"/>
              <a:buFont typeface="Noto Sans Symbols"/>
              <a:buChar char="❖"/>
            </a:pPr>
            <a:r>
              <a:rPr lang="ca-ES-valencia" sz="2079" dirty="0">
                <a:solidFill>
                  <a:schemeClr val="dk1"/>
                </a:solidFill>
              </a:rPr>
              <a:t>Velocitat i seguretat</a:t>
            </a:r>
            <a:endParaRPr lang="ca-ES-valencia" sz="3300" dirty="0">
              <a:solidFill>
                <a:schemeClr val="dk1"/>
              </a:solidFill>
            </a:endParaRPr>
          </a:p>
          <a:p>
            <a:pPr marR="5080">
              <a:lnSpc>
                <a:spcPct val="120600"/>
              </a:lnSpc>
              <a:buFont typeface="Wingdings" panose="05000000000000000000" pitchFamily="2" charset="2"/>
              <a:buChar char="§"/>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64</a:t>
            </a:fld>
            <a:endParaRPr/>
          </a:p>
        </p:txBody>
      </p:sp>
    </p:spTree>
    <p:extLst>
      <p:ext uri="{BB962C8B-B14F-4D97-AF65-F5344CB8AC3E}">
        <p14:creationId xmlns:p14="http://schemas.microsoft.com/office/powerpoint/2010/main" val="105763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fr-FR" dirty="0"/>
              <a:t>3.6. Components d'un SGBD</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1863897" cy="4433147"/>
          </a:xfrm>
        </p:spPr>
        <p:txBody>
          <a:bodyPr>
            <a:normAutofit/>
          </a:bodyPr>
          <a:lstStyle/>
          <a:p>
            <a:pPr marL="874610" indent="-514350">
              <a:spcBef>
                <a:spcPts val="1280"/>
              </a:spcBef>
              <a:buFont typeface="+mj-lt"/>
              <a:buAutoNum type="arabicPeriod"/>
            </a:pPr>
            <a:r>
              <a:rPr lang="ca-ES-valencia" sz="3200" dirty="0"/>
              <a:t>Hardware</a:t>
            </a:r>
          </a:p>
          <a:p>
            <a:pPr marL="874610" indent="-514350">
              <a:spcBef>
                <a:spcPts val="1280"/>
              </a:spcBef>
              <a:buFont typeface="+mj-lt"/>
              <a:buAutoNum type="arabicPeriod"/>
            </a:pPr>
            <a:r>
              <a:rPr lang="ca-ES-valencia" sz="3200" dirty="0"/>
              <a:t>Software</a:t>
            </a:r>
          </a:p>
          <a:p>
            <a:pPr marL="874610" indent="-514350">
              <a:spcBef>
                <a:spcPts val="1280"/>
              </a:spcBef>
              <a:buFont typeface="+mj-lt"/>
              <a:buAutoNum type="arabicPeriod"/>
            </a:pPr>
            <a:r>
              <a:rPr lang="ca-ES-valencia" sz="3200" dirty="0"/>
              <a:t>Dades</a:t>
            </a:r>
          </a:p>
          <a:p>
            <a:pPr marL="874610" indent="-514350">
              <a:spcBef>
                <a:spcPts val="1280"/>
              </a:spcBef>
              <a:buFont typeface="+mj-lt"/>
              <a:buAutoNum type="arabicPeriod"/>
            </a:pPr>
            <a:r>
              <a:rPr lang="ca-ES-valencia" sz="3200" dirty="0"/>
              <a:t>Procediments</a:t>
            </a:r>
          </a:p>
          <a:p>
            <a:pPr marL="874610" indent="-514350">
              <a:spcBef>
                <a:spcPts val="1280"/>
              </a:spcBef>
              <a:buFont typeface="+mj-lt"/>
              <a:buAutoNum type="arabicPeriod"/>
            </a:pPr>
            <a:r>
              <a:rPr lang="ca-ES-valencia" sz="3200" dirty="0"/>
              <a:t>Llenguatge d’accés a les dades</a:t>
            </a:r>
          </a:p>
          <a:p>
            <a:pPr marL="874610" indent="-514350">
              <a:spcBef>
                <a:spcPts val="1280"/>
              </a:spcBef>
              <a:buFont typeface="+mj-lt"/>
              <a:buAutoNum type="arabicPeriod"/>
            </a:pPr>
            <a:r>
              <a:rPr lang="ca-ES-valencia" sz="3200" dirty="0"/>
              <a:t>Usuaris (administradors / programadors / finals)</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65</a:t>
            </a:fld>
            <a:endParaRPr/>
          </a:p>
        </p:txBody>
      </p:sp>
    </p:spTree>
    <p:extLst>
      <p:ext uri="{BB962C8B-B14F-4D97-AF65-F5344CB8AC3E}">
        <p14:creationId xmlns:p14="http://schemas.microsoft.com/office/powerpoint/2010/main" val="39933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fr-FR" dirty="0"/>
              <a:t>3.6.b. </a:t>
            </a:r>
            <a:r>
              <a:rPr lang="fr-FR" dirty="0" err="1"/>
              <a:t>Administradors</a:t>
            </a:r>
            <a:endParaRPr lang="es-ES"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1863897" cy="4433147"/>
          </a:xfrm>
        </p:spPr>
        <p:txBody>
          <a:bodyPr>
            <a:noAutofit/>
          </a:bodyPr>
          <a:lstStyle/>
          <a:p>
            <a:pPr marL="461009">
              <a:spcBef>
                <a:spcPts val="1280"/>
              </a:spcBef>
            </a:pPr>
            <a:r>
              <a:rPr lang="ca-ES-valencia" sz="2600" dirty="0"/>
              <a:t>Un administrador de bases de dades, un analista de bases de dades o un desenvolupador de bases de dades és la persona responsable de gestionar la informació dins d'una organització.</a:t>
            </a:r>
          </a:p>
          <a:p>
            <a:pPr marL="461009">
              <a:spcBef>
                <a:spcPts val="1280"/>
              </a:spcBef>
            </a:pPr>
            <a:r>
              <a:rPr lang="ca-ES-valencia" sz="2600" dirty="0"/>
              <a:t>La funció principal de l'Administrador de la base de dades és administrar, desenvolupar, mantenir i implementar les  polítiques i procediments necessaris per a garantir la seguretat i integritat de la base de dades corporativa. Les  funcions secundàries poden incloure seguretat,  arquitectura, emmagatzematge i / o anàlisi de negoci. </a:t>
            </a:r>
          </a:p>
          <a:p>
            <a:pPr marL="461009">
              <a:spcBef>
                <a:spcPts val="1280"/>
              </a:spcBef>
            </a:pPr>
            <a:r>
              <a:rPr lang="ca-ES-valencia" sz="2600" dirty="0"/>
              <a:t>Altres funcions principals inclouen: Implementació de models de dades, Disseny de base de dades, Accessibilitat, Problemes rendiment, Problemes de capacitat, Replicació de dades, Manteniment de les taules</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66</a:t>
            </a:fld>
            <a:endParaRPr/>
          </a:p>
        </p:txBody>
      </p:sp>
    </p:spTree>
    <p:extLst>
      <p:ext uri="{BB962C8B-B14F-4D97-AF65-F5344CB8AC3E}">
        <p14:creationId xmlns:p14="http://schemas.microsoft.com/office/powerpoint/2010/main" val="163548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3.7.a. Tipus de SGBD (model)</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1863897" cy="4433147"/>
          </a:xfrm>
        </p:spPr>
        <p:txBody>
          <a:bodyPr>
            <a:normAutofit/>
          </a:bodyPr>
          <a:lstStyle/>
          <a:p>
            <a:pPr marL="254851" marR="5080" indent="-342900">
              <a:lnSpc>
                <a:spcPct val="131200"/>
              </a:lnSpc>
              <a:spcBef>
                <a:spcPts val="1040"/>
              </a:spcBef>
              <a:buFont typeface="Wingdings" panose="05000000000000000000" pitchFamily="2" charset="2"/>
              <a:buChar char="§"/>
            </a:pPr>
            <a:endParaRPr lang="ca-ES-valencia" sz="3200" dirty="0"/>
          </a:p>
          <a:p>
            <a:pPr marL="254851" marR="5080" indent="-342900">
              <a:lnSpc>
                <a:spcPct val="131200"/>
              </a:lnSpc>
              <a:spcBef>
                <a:spcPts val="1040"/>
              </a:spcBef>
              <a:buFont typeface="Wingdings" panose="05000000000000000000" pitchFamily="2" charset="2"/>
              <a:buChar char="§"/>
            </a:pPr>
            <a:r>
              <a:rPr lang="ca-ES-valencia" sz="3200" dirty="0"/>
              <a:t>Antics: Jeràrquic / Xarxa</a:t>
            </a:r>
          </a:p>
          <a:p>
            <a:pPr marL="254851" marR="5080" indent="-342900">
              <a:lnSpc>
                <a:spcPct val="131200"/>
              </a:lnSpc>
              <a:spcBef>
                <a:spcPts val="1040"/>
              </a:spcBef>
              <a:buFont typeface="Wingdings" panose="05000000000000000000" pitchFamily="2" charset="2"/>
              <a:buChar char="§"/>
            </a:pPr>
            <a:r>
              <a:rPr lang="ca-ES-valencia" sz="3200" dirty="0"/>
              <a:t>Més freqüents: Relacional</a:t>
            </a:r>
          </a:p>
          <a:p>
            <a:pPr marL="254851" marR="5080" indent="-342900">
              <a:lnSpc>
                <a:spcPct val="131200"/>
              </a:lnSpc>
              <a:spcBef>
                <a:spcPts val="1040"/>
              </a:spcBef>
              <a:buFont typeface="Wingdings" panose="05000000000000000000" pitchFamily="2" charset="2"/>
              <a:buChar char="§"/>
            </a:pPr>
            <a:r>
              <a:rPr lang="ca-ES-valencia" sz="3200" dirty="0"/>
              <a:t>Alternatives: Orientat a Objectes / </a:t>
            </a:r>
            <a:r>
              <a:rPr lang="ca-ES-valencia" sz="3200" dirty="0" err="1"/>
              <a:t>NoSQL</a:t>
            </a:r>
            <a:r>
              <a:rPr lang="ca-ES-valencia" sz="3200" dirty="0"/>
              <a:t> / </a:t>
            </a:r>
            <a:r>
              <a:rPr lang="ca-ES-valencia" sz="3200" dirty="0" err="1"/>
              <a:t>NewSQL</a:t>
            </a:r>
            <a:endParaRPr lang="ca-ES-valencia" sz="3200" dirty="0"/>
          </a:p>
          <a:p>
            <a:pPr marL="461009">
              <a:spcBef>
                <a:spcPts val="1280"/>
              </a:spcBef>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67</a:t>
            </a:fld>
            <a:endParaRPr/>
          </a:p>
        </p:txBody>
      </p:sp>
    </p:spTree>
    <p:extLst>
      <p:ext uri="{BB962C8B-B14F-4D97-AF65-F5344CB8AC3E}">
        <p14:creationId xmlns:p14="http://schemas.microsoft.com/office/powerpoint/2010/main" val="326845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3.7.b. Tipus de SGBD (arquitectura)</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1863897" cy="4433147"/>
          </a:xfrm>
        </p:spPr>
        <p:txBody>
          <a:bodyPr>
            <a:normAutofit/>
          </a:bodyPr>
          <a:lstStyle/>
          <a:p>
            <a:pPr marL="12700" marR="5080">
              <a:lnSpc>
                <a:spcPct val="131200"/>
              </a:lnSpc>
              <a:spcBef>
                <a:spcPts val="1040"/>
              </a:spcBef>
            </a:pPr>
            <a:endParaRPr lang="ca-ES-valencia" dirty="0"/>
          </a:p>
          <a:p>
            <a:pPr marL="254851" marR="5080" indent="-342900">
              <a:lnSpc>
                <a:spcPct val="131200"/>
              </a:lnSpc>
              <a:spcBef>
                <a:spcPts val="1040"/>
              </a:spcBef>
              <a:buFont typeface="Wingdings" panose="05000000000000000000" pitchFamily="2" charset="2"/>
              <a:buChar char="§"/>
            </a:pPr>
            <a:r>
              <a:rPr lang="ca-ES-valencia" sz="3200" dirty="0"/>
              <a:t>Centralitzades</a:t>
            </a:r>
          </a:p>
          <a:p>
            <a:pPr marL="254851" marR="5080" indent="-342900">
              <a:lnSpc>
                <a:spcPct val="131200"/>
              </a:lnSpc>
              <a:spcBef>
                <a:spcPts val="1040"/>
              </a:spcBef>
              <a:buFont typeface="Wingdings" panose="05000000000000000000" pitchFamily="2" charset="2"/>
              <a:buChar char="§"/>
            </a:pPr>
            <a:r>
              <a:rPr lang="ca-ES-valencia" sz="3200" dirty="0"/>
              <a:t>Client / Servidor</a:t>
            </a:r>
          </a:p>
          <a:p>
            <a:pPr marL="254851" marR="5080" indent="-342900">
              <a:lnSpc>
                <a:spcPct val="131200"/>
              </a:lnSpc>
              <a:spcBef>
                <a:spcPts val="1040"/>
              </a:spcBef>
              <a:buFont typeface="Wingdings" panose="05000000000000000000" pitchFamily="2" charset="2"/>
              <a:buChar char="§"/>
            </a:pPr>
            <a:r>
              <a:rPr lang="ca-ES-valencia" sz="3200" dirty="0"/>
              <a:t>Distribuïdes</a:t>
            </a:r>
          </a:p>
          <a:p>
            <a:pPr marL="461009">
              <a:spcBef>
                <a:spcPts val="1280"/>
              </a:spcBef>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68</a:t>
            </a:fld>
            <a:endParaRPr/>
          </a:p>
        </p:txBody>
      </p:sp>
    </p:spTree>
    <p:extLst>
      <p:ext uri="{BB962C8B-B14F-4D97-AF65-F5344CB8AC3E}">
        <p14:creationId xmlns:p14="http://schemas.microsoft.com/office/powerpoint/2010/main" val="133445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3.7.c. Model Jeràrquic</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8" y="2033725"/>
            <a:ext cx="7100980" cy="4433147"/>
          </a:xfrm>
        </p:spPr>
        <p:txBody>
          <a:bodyPr>
            <a:normAutofit lnSpcReduction="10000"/>
          </a:bodyPr>
          <a:lstStyle/>
          <a:p>
            <a:pPr marL="12700" marR="5080">
              <a:lnSpc>
                <a:spcPct val="131200"/>
              </a:lnSpc>
              <a:spcBef>
                <a:spcPts val="1040"/>
              </a:spcBef>
            </a:pPr>
            <a:endParaRPr lang="ca-ES-valencia" dirty="0"/>
          </a:p>
          <a:p>
            <a:pPr marL="457200" marR="5080" indent="-330200">
              <a:lnSpc>
                <a:spcPct val="117400"/>
              </a:lnSpc>
              <a:buClr>
                <a:schemeClr val="dk1"/>
              </a:buClr>
              <a:buSzPts val="1600"/>
              <a:buFont typeface="Arial"/>
              <a:buChar char="❏"/>
            </a:pPr>
            <a:r>
              <a:rPr lang="ca-ES-valencia" sz="2800" dirty="0"/>
              <a:t>Les dades s'organitzen en una estructura similar a un arbre.</a:t>
            </a:r>
          </a:p>
          <a:p>
            <a:pPr marL="457200" marR="159385" indent="-330200">
              <a:lnSpc>
                <a:spcPct val="117600"/>
              </a:lnSpc>
              <a:buClr>
                <a:schemeClr val="dk1"/>
              </a:buClr>
              <a:buSzPts val="1600"/>
              <a:buFont typeface="Arial"/>
              <a:buChar char="❏"/>
            </a:pPr>
            <a:r>
              <a:rPr lang="ca-ES-valencia" sz="2800" dirty="0"/>
              <a:t>Registres connectats entre si a través d'enllaços. Un registre és  una col·lecció de camps, amb cada camp que conté només un valor.</a:t>
            </a:r>
          </a:p>
          <a:p>
            <a:pPr marL="457200" indent="-349250">
              <a:buClr>
                <a:schemeClr val="dk1"/>
              </a:buClr>
              <a:buSzPts val="1900"/>
              <a:buFont typeface="Arial"/>
              <a:buChar char="❏"/>
            </a:pPr>
            <a:r>
              <a:rPr lang="ca-ES-valencia" sz="2800" dirty="0"/>
              <a:t>No suporta relacions molts-a-molts.</a:t>
            </a:r>
          </a:p>
          <a:p>
            <a:pPr marL="461009">
              <a:spcBef>
                <a:spcPts val="1280"/>
              </a:spcBef>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69</a:t>
            </a:fld>
            <a:endParaRPr/>
          </a:p>
        </p:txBody>
      </p:sp>
      <p:sp>
        <p:nvSpPr>
          <p:cNvPr id="6" name="Google Shape;454;p32">
            <a:extLst>
              <a:ext uri="{FF2B5EF4-FFF2-40B4-BE49-F238E27FC236}">
                <a16:creationId xmlns:a16="http://schemas.microsoft.com/office/drawing/2014/main" id="{BDCEF39F-CABA-DCC3-1A8D-79F1D3B225D1}"/>
              </a:ext>
            </a:extLst>
          </p:cNvPr>
          <p:cNvSpPr/>
          <p:nvPr/>
        </p:nvSpPr>
        <p:spPr>
          <a:xfrm>
            <a:off x="8814402" y="2109372"/>
            <a:ext cx="4188300" cy="4357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396237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1. Introducció (1)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vert="horz" lIns="0" tIns="45720" rIns="0" bIns="45720" rtlCol="0" anchor="t">
            <a:normAutofit/>
          </a:bodyPr>
          <a:lstStyle/>
          <a:p>
            <a:pPr marL="100330" marR="5080" indent="-100330">
              <a:lnSpc>
                <a:spcPct val="120600"/>
              </a:lnSpc>
              <a:buFont typeface="Wingdings" panose="05000000000000000000" pitchFamily="2" charset="2"/>
              <a:buChar char="§"/>
            </a:pPr>
            <a:endParaRPr lang="ca-ES-valencia" sz="2800" dirty="0">
              <a:solidFill>
                <a:schemeClr val="dk1"/>
              </a:solidFill>
              <a:cs typeface="Calibri" panose="020F0502020204030204"/>
            </a:endParaRPr>
          </a:p>
          <a:p>
            <a:pPr marL="100330" marR="5080" indent="-100330">
              <a:lnSpc>
                <a:spcPct val="120600"/>
              </a:lnSpc>
              <a:buFont typeface="Wingdings" panose="05000000000000000000" pitchFamily="2" charset="2"/>
              <a:buChar char="§"/>
            </a:pPr>
            <a:r>
              <a:rPr lang="ca-ES-valencia" sz="3200" dirty="0">
                <a:solidFill>
                  <a:schemeClr val="dk1"/>
                </a:solidFill>
              </a:rPr>
              <a:t>  Exemple del món real: compra en un supermercat</a:t>
            </a:r>
            <a:endParaRPr lang="ca-ES-valencia" sz="3200" dirty="0">
              <a:solidFill>
                <a:schemeClr val="dk1"/>
              </a:solidFill>
              <a:cs typeface="Calibri"/>
            </a:endParaRPr>
          </a:p>
          <a:p>
            <a:pPr marL="624205" marR="5080" lvl="2" indent="-201295">
              <a:lnSpc>
                <a:spcPct val="120600"/>
              </a:lnSpc>
              <a:buFont typeface="Wingdings" panose="05000000000000000000" pitchFamily="2" charset="2"/>
              <a:buChar char="§"/>
            </a:pPr>
            <a:r>
              <a:rPr lang="ca-ES-valencia" sz="3200" dirty="0">
                <a:solidFill>
                  <a:schemeClr val="dk1"/>
                </a:solidFill>
              </a:rPr>
              <a:t>  El codi de barres serà consultat a la base de dades </a:t>
            </a:r>
            <a:endParaRPr lang="ca-ES-valencia" sz="3200" dirty="0">
              <a:solidFill>
                <a:schemeClr val="dk1"/>
              </a:solidFill>
              <a:cs typeface="Calibri"/>
            </a:endParaRPr>
          </a:p>
          <a:p>
            <a:pPr marL="624205" marR="5080" lvl="2" indent="-201295">
              <a:lnSpc>
                <a:spcPct val="120600"/>
              </a:lnSpc>
              <a:buFont typeface="Wingdings" panose="05000000000000000000" pitchFamily="2" charset="2"/>
              <a:buChar char="§"/>
            </a:pPr>
            <a:r>
              <a:rPr lang="ca-ES-valencia" sz="3200" dirty="0">
                <a:solidFill>
                  <a:schemeClr val="dk1"/>
                </a:solidFill>
              </a:rPr>
              <a:t>  La base de dades del magatzem canviarà.</a:t>
            </a:r>
            <a:endParaRPr lang="ca-ES-valencia" sz="3200" dirty="0">
              <a:solidFill>
                <a:schemeClr val="dk1"/>
              </a:solidFill>
              <a:cs typeface="Calibri"/>
            </a:endParaRPr>
          </a:p>
          <a:p>
            <a:pPr marL="624205" marR="5080" lvl="2" indent="-201295">
              <a:lnSpc>
                <a:spcPct val="120600"/>
              </a:lnSpc>
              <a:buFont typeface="Wingdings" panose="05000000000000000000" pitchFamily="2" charset="2"/>
              <a:buChar char="§"/>
            </a:pPr>
            <a:r>
              <a:rPr lang="ca-ES-valencia" sz="3200" dirty="0">
                <a:solidFill>
                  <a:schemeClr val="dk1"/>
                </a:solidFill>
                <a:ea typeface="+mn-lt"/>
                <a:cs typeface="+mn-lt"/>
              </a:rPr>
              <a:t>  Si pagues amb targeta, la</a:t>
            </a:r>
            <a:r>
              <a:rPr lang="ca-ES-valencia" sz="3200" dirty="0">
                <a:solidFill>
                  <a:schemeClr val="dk1"/>
                </a:solidFill>
              </a:rPr>
              <a:t> base de dades del teu compte corrent canviarà.</a:t>
            </a:r>
            <a:endParaRPr lang="ca-ES-valencia" sz="3200" dirty="0">
              <a:solidFill>
                <a:schemeClr val="dk1"/>
              </a:solidFill>
              <a:cs typeface="Calibri" panose="020F0502020204030204"/>
            </a:endParaRPr>
          </a:p>
          <a:p>
            <a:pPr marL="0" indent="0">
              <a:lnSpc>
                <a:spcPct val="107000"/>
              </a:lnSpc>
              <a:buClr>
                <a:schemeClr val="dk1"/>
              </a:buClr>
              <a:buSzPts val="1800"/>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7</a:t>
            </a:fld>
            <a:endParaRPr/>
          </a:p>
        </p:txBody>
      </p:sp>
    </p:spTree>
    <p:extLst>
      <p:ext uri="{BB962C8B-B14F-4D97-AF65-F5344CB8AC3E}">
        <p14:creationId xmlns:p14="http://schemas.microsoft.com/office/powerpoint/2010/main" val="47201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3.7.d. Model en xarxa</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8" y="2033725"/>
            <a:ext cx="6259222" cy="4517800"/>
          </a:xfrm>
        </p:spPr>
        <p:txBody>
          <a:bodyPr>
            <a:normAutofit/>
          </a:bodyPr>
          <a:lstStyle/>
          <a:p>
            <a:pPr marL="12700" marR="5080">
              <a:lnSpc>
                <a:spcPct val="131200"/>
              </a:lnSpc>
              <a:spcBef>
                <a:spcPts val="1040"/>
              </a:spcBef>
            </a:pPr>
            <a:endParaRPr lang="ca-ES-valencia" dirty="0"/>
          </a:p>
          <a:p>
            <a:pPr marL="457200" marR="5080" indent="-330200">
              <a:lnSpc>
                <a:spcPct val="117400"/>
              </a:lnSpc>
              <a:buClr>
                <a:schemeClr val="dk1"/>
              </a:buClr>
              <a:buSzPts val="1600"/>
              <a:buFont typeface="Arial"/>
              <a:buChar char="❏"/>
            </a:pPr>
            <a:r>
              <a:rPr lang="ca-ES-valencia" sz="2800" dirty="0"/>
              <a:t>Semblant al jeràrquic, conjunt de registres enllaçats mitjançant punter, però aquesta vegada en forma de graf.</a:t>
            </a:r>
          </a:p>
          <a:p>
            <a:pPr marL="457200" marR="5080" indent="-330200">
              <a:lnSpc>
                <a:spcPct val="117400"/>
              </a:lnSpc>
              <a:buClr>
                <a:schemeClr val="dk1"/>
              </a:buClr>
              <a:buSzPts val="1600"/>
              <a:buFont typeface="Arial"/>
              <a:buChar char="❏"/>
            </a:pPr>
            <a:r>
              <a:rPr lang="ca-ES-valencia" sz="2800" dirty="0"/>
              <a:t>Simulava la M: M amb varies 1: M. En la pràctica era massa costós (també ho feia amb diversos punters).  </a:t>
            </a:r>
          </a:p>
          <a:p>
            <a:pPr marL="461009">
              <a:spcBef>
                <a:spcPts val="1280"/>
              </a:spcBef>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70</a:t>
            </a:fld>
            <a:endParaRPr/>
          </a:p>
        </p:txBody>
      </p:sp>
      <p:sp>
        <p:nvSpPr>
          <p:cNvPr id="7" name="Google Shape;462;p33">
            <a:extLst>
              <a:ext uri="{FF2B5EF4-FFF2-40B4-BE49-F238E27FC236}">
                <a16:creationId xmlns:a16="http://schemas.microsoft.com/office/drawing/2014/main" id="{521E83CC-D39F-EEB6-2507-15C219C5C2A7}"/>
              </a:ext>
            </a:extLst>
          </p:cNvPr>
          <p:cNvSpPr/>
          <p:nvPr/>
        </p:nvSpPr>
        <p:spPr>
          <a:xfrm>
            <a:off x="7618955" y="2425839"/>
            <a:ext cx="5152500" cy="3261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67212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3.7.e. Model relacional</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4"/>
            <a:ext cx="8266589" cy="4779057"/>
          </a:xfrm>
        </p:spPr>
        <p:txBody>
          <a:bodyPr>
            <a:normAutofit fontScale="77500" lnSpcReduction="20000"/>
          </a:bodyPr>
          <a:lstStyle/>
          <a:p>
            <a:pPr marL="457200" marR="5080" indent="-330200">
              <a:lnSpc>
                <a:spcPct val="117400"/>
              </a:lnSpc>
              <a:buClr>
                <a:schemeClr val="dk1"/>
              </a:buClr>
              <a:buSzPts val="1600"/>
              <a:buFont typeface="Arial"/>
              <a:buChar char="❏"/>
            </a:pPr>
            <a:r>
              <a:rPr lang="ca-ES-valencia" sz="3400" dirty="0"/>
              <a:t>El més estès. Les dades es descriuen com relacions, que se solen representar com taules bidimensionals consistents en files i columnes.</a:t>
            </a:r>
          </a:p>
          <a:p>
            <a:pPr marL="457200" marR="5080" indent="-330200">
              <a:lnSpc>
                <a:spcPct val="117400"/>
              </a:lnSpc>
              <a:buClr>
                <a:schemeClr val="dk1"/>
              </a:buClr>
              <a:buSzPts val="1600"/>
              <a:buFont typeface="Arial"/>
              <a:buChar char="❏"/>
            </a:pPr>
            <a:r>
              <a:rPr lang="ca-ES-valencia" sz="3400" dirty="0"/>
              <a:t>Cada fila (</a:t>
            </a:r>
            <a:r>
              <a:rPr lang="ca-ES-valencia" sz="3400" i="1" dirty="0" err="1"/>
              <a:t>tupla</a:t>
            </a:r>
            <a:r>
              <a:rPr lang="ca-ES-valencia" sz="3400" dirty="0"/>
              <a:t>, en terminologia relacional) representa una ocurrència.</a:t>
            </a:r>
          </a:p>
          <a:p>
            <a:pPr marL="457200" marR="5080" indent="-330200">
              <a:lnSpc>
                <a:spcPct val="117400"/>
              </a:lnSpc>
              <a:buClr>
                <a:schemeClr val="dk1"/>
              </a:buClr>
              <a:buSzPts val="1600"/>
              <a:buFont typeface="Arial"/>
              <a:buChar char="❏"/>
            </a:pPr>
            <a:r>
              <a:rPr lang="ca-ES-valencia" sz="3400" dirty="0"/>
              <a:t>Les columnes (atributs) representen propietats de les files.</a:t>
            </a:r>
          </a:p>
          <a:p>
            <a:pPr marL="457200" marR="5080" indent="-330200">
              <a:lnSpc>
                <a:spcPct val="117400"/>
              </a:lnSpc>
              <a:buClr>
                <a:schemeClr val="dk1"/>
              </a:buClr>
              <a:buSzPts val="1600"/>
              <a:buFont typeface="Arial"/>
              <a:buChar char="❏"/>
            </a:pPr>
            <a:r>
              <a:rPr lang="ca-ES-valencia" sz="3400" dirty="0"/>
              <a:t>Cada </a:t>
            </a:r>
            <a:r>
              <a:rPr lang="ca-ES-valencia" sz="3400" i="1" dirty="0" err="1"/>
              <a:t>tupla</a:t>
            </a:r>
            <a:r>
              <a:rPr lang="ca-ES-valencia" sz="3400" dirty="0"/>
              <a:t> s'identifica per una clau primària o identificador.</a:t>
            </a:r>
          </a:p>
          <a:p>
            <a:pPr marL="457200" marR="5080" indent="-330200">
              <a:lnSpc>
                <a:spcPct val="117400"/>
              </a:lnSpc>
              <a:buClr>
                <a:schemeClr val="dk1"/>
              </a:buClr>
              <a:buSzPts val="1600"/>
              <a:buFont typeface="Arial"/>
              <a:buChar char="❏"/>
            </a:pPr>
            <a:r>
              <a:rPr lang="ca-ES-valencia" sz="3400" dirty="0"/>
              <a:t>Els enllaços no són punters, són les pròpies dades.</a:t>
            </a:r>
          </a:p>
          <a:p>
            <a:pPr marL="461009">
              <a:spcBef>
                <a:spcPts val="1280"/>
              </a:spcBef>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71</a:t>
            </a:fld>
            <a:endParaRPr/>
          </a:p>
        </p:txBody>
      </p:sp>
      <p:sp>
        <p:nvSpPr>
          <p:cNvPr id="6" name="Google Shape;470;p34">
            <a:extLst>
              <a:ext uri="{FF2B5EF4-FFF2-40B4-BE49-F238E27FC236}">
                <a16:creationId xmlns:a16="http://schemas.microsoft.com/office/drawing/2014/main" id="{0A2DE1E3-30D3-DF25-7EDD-E6CFA06AB5C0}"/>
              </a:ext>
            </a:extLst>
          </p:cNvPr>
          <p:cNvSpPr/>
          <p:nvPr/>
        </p:nvSpPr>
        <p:spPr>
          <a:xfrm>
            <a:off x="9174144" y="2954206"/>
            <a:ext cx="3960000" cy="2532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381513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3.7.f. Model Orientat a Objectes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1562447" cy="4433147"/>
          </a:xfrm>
        </p:spPr>
        <p:txBody>
          <a:bodyPr>
            <a:normAutofit/>
          </a:bodyPr>
          <a:lstStyle/>
          <a:p>
            <a:pPr marL="254851" marR="5080" indent="-342900">
              <a:lnSpc>
                <a:spcPct val="125400"/>
              </a:lnSpc>
              <a:buFont typeface="Wingdings" panose="05000000000000000000" pitchFamily="2" charset="2"/>
              <a:buChar char="§"/>
            </a:pPr>
            <a:r>
              <a:rPr lang="ca-ES-valencia" sz="2400" dirty="0"/>
              <a:t>En una base de dades d'objectes (OODBMS) la informació es representa en forma d'objectes, tal com s'utilitza en la programació orientada a objectes</a:t>
            </a:r>
          </a:p>
          <a:p>
            <a:pPr marL="254851" marR="5080" indent="-342900">
              <a:lnSpc>
                <a:spcPct val="125400"/>
              </a:lnSpc>
              <a:buFont typeface="Wingdings" panose="05000000000000000000" pitchFamily="2" charset="2"/>
              <a:buChar char="§"/>
            </a:pPr>
            <a:r>
              <a:rPr lang="ca-ES-valencia" sz="2400" dirty="0"/>
              <a:t>La majoria de les bases de dades d'objectes també ofereixen algun tipus de llenguatge de consulta.</a:t>
            </a:r>
          </a:p>
          <a:p>
            <a:pPr marL="254851" marR="5080" indent="-342900">
              <a:lnSpc>
                <a:spcPct val="125400"/>
              </a:lnSpc>
              <a:buFont typeface="Wingdings" panose="05000000000000000000" pitchFamily="2" charset="2"/>
              <a:buChar char="§"/>
            </a:pPr>
            <a:r>
              <a:rPr lang="ca-ES-valencia" sz="2400" dirty="0"/>
              <a:t>L'accés a les dades pot ser més ràpid perquè un objecte pot ser recuperat directament sense una recerca, seguint els punters.</a:t>
            </a:r>
          </a:p>
          <a:p>
            <a:pPr marL="254851" marR="5080" indent="-342900">
              <a:lnSpc>
                <a:spcPct val="125400"/>
              </a:lnSpc>
              <a:buFont typeface="Wingdings" panose="05000000000000000000" pitchFamily="2" charset="2"/>
              <a:buChar char="§"/>
            </a:pPr>
            <a:r>
              <a:rPr lang="ca-ES-valencia" sz="2400" dirty="0"/>
              <a:t>Generalment, el llenguatge de programació i l'esquema de la base de dades utilitzen les mateixes definicions de tipus.</a:t>
            </a:r>
          </a:p>
          <a:p>
            <a:pPr marL="12700" marR="5080">
              <a:lnSpc>
                <a:spcPct val="125400"/>
              </a:lnSpc>
            </a:pPr>
            <a:endParaRPr lang="en-US" sz="2400" dirty="0">
              <a:solidFill>
                <a:schemeClr val="dk1"/>
              </a:solidFill>
            </a:endParaRPr>
          </a:p>
          <a:p>
            <a:pPr marL="12700" marR="5080">
              <a:lnSpc>
                <a:spcPct val="125400"/>
              </a:lnSpc>
            </a:pPr>
            <a:endParaRPr lang="en-US" sz="2400" dirty="0">
              <a:solidFill>
                <a:schemeClr val="dk1"/>
              </a:solidFill>
            </a:endParaRPr>
          </a:p>
          <a:p>
            <a:pPr marL="12700" marR="5080">
              <a:lnSpc>
                <a:spcPct val="125400"/>
              </a:lnSpc>
            </a:pPr>
            <a:endParaRPr lang="en-US" sz="2400" dirty="0">
              <a:solidFill>
                <a:schemeClr val="dk1"/>
              </a:solidFill>
            </a:endParaRPr>
          </a:p>
          <a:p>
            <a:pPr marL="461009">
              <a:spcBef>
                <a:spcPts val="1280"/>
              </a:spcBef>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72</a:t>
            </a:fld>
            <a:endParaRPr/>
          </a:p>
        </p:txBody>
      </p:sp>
    </p:spTree>
    <p:extLst>
      <p:ext uri="{BB962C8B-B14F-4D97-AF65-F5344CB8AC3E}">
        <p14:creationId xmlns:p14="http://schemas.microsoft.com/office/powerpoint/2010/main" val="131222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3.7.g. Model </a:t>
            </a:r>
            <a:r>
              <a:rPr lang="ca-ES-valencia" dirty="0" err="1"/>
              <a:t>NoSQL</a:t>
            </a:r>
            <a:endParaRPr lang="ca-ES-valencia"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1482061" cy="4758961"/>
          </a:xfrm>
        </p:spPr>
        <p:txBody>
          <a:bodyPr>
            <a:normAutofit/>
          </a:bodyPr>
          <a:lstStyle/>
          <a:p>
            <a:pPr marL="127000" marR="5080" indent="0">
              <a:lnSpc>
                <a:spcPct val="117400"/>
              </a:lnSpc>
              <a:buClr>
                <a:schemeClr val="dk1"/>
              </a:buClr>
              <a:buSzPts val="1600"/>
              <a:buNone/>
            </a:pPr>
            <a:r>
              <a:rPr lang="ca-ES-valencia" sz="2400" dirty="0"/>
              <a:t>La Base de dades proporcionen un mecanisme per a  l'emmagatzematge i recuperació de dades diferents a les relacions utilitzades en les bases de dades relacionals. Fan us d’altres formats com ara clau-valor, mapeig de columnes, documents JSON o grafs.</a:t>
            </a:r>
          </a:p>
          <a:p>
            <a:pPr marL="127000" marR="5080" indent="0">
              <a:lnSpc>
                <a:spcPct val="117400"/>
              </a:lnSpc>
              <a:buClr>
                <a:schemeClr val="dk1"/>
              </a:buClr>
              <a:buSzPts val="1600"/>
              <a:buNone/>
            </a:pPr>
            <a:r>
              <a:rPr lang="ca-ES-valencia" sz="2400" dirty="0"/>
              <a:t>Avantatges:</a:t>
            </a:r>
          </a:p>
          <a:p>
            <a:pPr marL="457200" marR="5080" indent="-330200">
              <a:lnSpc>
                <a:spcPct val="117400"/>
              </a:lnSpc>
              <a:buClr>
                <a:schemeClr val="dk1"/>
              </a:buClr>
              <a:buSzPts val="1600"/>
              <a:buFont typeface="Arial"/>
              <a:buChar char="❏"/>
            </a:pPr>
            <a:r>
              <a:rPr lang="ca-ES-valencia" sz="2400" dirty="0"/>
              <a:t>Gran quantitat de dades que poden ser gestionades (Xarxes socials)</a:t>
            </a:r>
          </a:p>
          <a:p>
            <a:pPr marL="457200" marR="5080" indent="-330200">
              <a:lnSpc>
                <a:spcPct val="117400"/>
              </a:lnSpc>
              <a:buClr>
                <a:schemeClr val="dk1"/>
              </a:buClr>
              <a:buSzPts val="1600"/>
              <a:buFont typeface="Arial"/>
              <a:buChar char="❏"/>
            </a:pPr>
            <a:r>
              <a:rPr lang="ca-ES-valencia" sz="2400" dirty="0"/>
              <a:t>Escalabilitat horitzontal. S’afigen nodes per a millorar el rendiment</a:t>
            </a:r>
          </a:p>
          <a:p>
            <a:pPr marL="457200" marR="5080" indent="-330200">
              <a:lnSpc>
                <a:spcPct val="117400"/>
              </a:lnSpc>
              <a:buClr>
                <a:schemeClr val="dk1"/>
              </a:buClr>
              <a:buSzPts val="1600"/>
              <a:buFont typeface="Arial"/>
              <a:buChar char="❏"/>
            </a:pPr>
            <a:r>
              <a:rPr lang="ca-ES-valencia" sz="2400" dirty="0"/>
              <a:t>Màquines més barates</a:t>
            </a:r>
          </a:p>
          <a:p>
            <a:pPr marL="457200" marR="5080" indent="-330200">
              <a:lnSpc>
                <a:spcPct val="117400"/>
              </a:lnSpc>
              <a:buClr>
                <a:schemeClr val="dk1"/>
              </a:buClr>
              <a:buSzPts val="1600"/>
              <a:buFont typeface="Arial"/>
              <a:buChar char="❏"/>
            </a:pPr>
            <a:r>
              <a:rPr lang="ca-ES-valencia" sz="2400" dirty="0"/>
              <a:t>No generen embussaments</a:t>
            </a:r>
          </a:p>
          <a:p>
            <a:pPr marL="461009">
              <a:spcBef>
                <a:spcPts val="1280"/>
              </a:spcBef>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73</a:t>
            </a:fld>
            <a:endParaRPr/>
          </a:p>
        </p:txBody>
      </p:sp>
    </p:spTree>
    <p:extLst>
      <p:ext uri="{BB962C8B-B14F-4D97-AF65-F5344CB8AC3E}">
        <p14:creationId xmlns:p14="http://schemas.microsoft.com/office/powerpoint/2010/main" val="280199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3.7.h. Model </a:t>
            </a:r>
            <a:r>
              <a:rPr lang="ca-ES-valencia" dirty="0" err="1"/>
              <a:t>NoSQL</a:t>
            </a:r>
            <a:r>
              <a:rPr lang="ca-ES-valencia" dirty="0"/>
              <a:t> (2)</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0889207" cy="4433147"/>
          </a:xfrm>
        </p:spPr>
        <p:txBody>
          <a:bodyPr>
            <a:normAutofit/>
          </a:bodyPr>
          <a:lstStyle/>
          <a:p>
            <a:pPr marL="12700" marR="5080">
              <a:lnSpc>
                <a:spcPct val="131200"/>
              </a:lnSpc>
              <a:spcBef>
                <a:spcPts val="1040"/>
              </a:spcBef>
            </a:pPr>
            <a:endParaRPr lang="ca-ES-valencia" dirty="0"/>
          </a:p>
          <a:p>
            <a:pPr marL="127000" marR="5080" indent="0">
              <a:lnSpc>
                <a:spcPct val="117400"/>
              </a:lnSpc>
              <a:buClr>
                <a:schemeClr val="dk1"/>
              </a:buClr>
              <a:buSzPts val="1600"/>
              <a:buNone/>
            </a:pPr>
            <a:r>
              <a:rPr lang="ca-ES-valencia" sz="2600" dirty="0"/>
              <a:t>Hi ha hagut des de finals dels anys 1960, però la popularitat va  créixer a causa de les necessitats de la Web 2.0 i empreses com  Facebook, Google i </a:t>
            </a:r>
            <a:r>
              <a:rPr lang="ca-ES-valencia" sz="2600" dirty="0" err="1"/>
              <a:t>Amazon</a:t>
            </a:r>
            <a:r>
              <a:rPr lang="ca-ES-valencia" sz="2600" dirty="0"/>
              <a:t>.</a:t>
            </a:r>
          </a:p>
          <a:p>
            <a:pPr marL="127000" marR="5080" indent="0">
              <a:lnSpc>
                <a:spcPct val="117400"/>
              </a:lnSpc>
              <a:buClr>
                <a:schemeClr val="dk1"/>
              </a:buClr>
              <a:buSzPts val="1600"/>
              <a:buNone/>
            </a:pPr>
            <a:r>
              <a:rPr lang="ca-ES-valencia" sz="2600" dirty="0"/>
              <a:t>Molts DB </a:t>
            </a:r>
            <a:r>
              <a:rPr lang="ca-ES-valencia" sz="2600" dirty="0" err="1"/>
              <a:t>NoSQL</a:t>
            </a:r>
            <a:r>
              <a:rPr lang="ca-ES-valencia" sz="2600" dirty="0"/>
              <a:t> comprometen la consistència en favor de la  disponibilitat, tolerància de partició i velocitat.</a:t>
            </a:r>
          </a:p>
          <a:p>
            <a:pPr marL="127000" marR="5080" indent="0">
              <a:lnSpc>
                <a:spcPct val="117400"/>
              </a:lnSpc>
              <a:buClr>
                <a:schemeClr val="dk1"/>
              </a:buClr>
              <a:buSzPts val="1600"/>
              <a:buNone/>
            </a:pPr>
            <a:r>
              <a:rPr lang="ca-ES-valencia" sz="2600" dirty="0"/>
              <a:t>Les bases de dades </a:t>
            </a:r>
            <a:r>
              <a:rPr lang="ca-ES-valencia" sz="2600" dirty="0" err="1"/>
              <a:t>NoSQL</a:t>
            </a:r>
            <a:r>
              <a:rPr lang="ca-ES-valencia" sz="2600" dirty="0"/>
              <a:t> més populars són </a:t>
            </a:r>
            <a:r>
              <a:rPr lang="ca-ES-valencia" sz="2600" dirty="0" err="1"/>
              <a:t>MongoDB</a:t>
            </a:r>
            <a:r>
              <a:rPr lang="ca-ES-valencia" sz="2600" dirty="0"/>
              <a:t>, </a:t>
            </a:r>
            <a:r>
              <a:rPr lang="ca-ES-valencia" sz="2600" dirty="0" err="1"/>
              <a:t>Apache</a:t>
            </a:r>
            <a:r>
              <a:rPr lang="ca-ES-valencia" sz="2600" dirty="0"/>
              <a:t> Cassandra, </a:t>
            </a:r>
            <a:r>
              <a:rPr lang="ca-ES-valencia" sz="2600" dirty="0" err="1"/>
              <a:t>HBase</a:t>
            </a:r>
            <a:r>
              <a:rPr lang="ca-ES-valencia" sz="2600" dirty="0"/>
              <a:t> i Redis.</a:t>
            </a:r>
          </a:p>
          <a:p>
            <a:pPr marL="461009">
              <a:spcBef>
                <a:spcPts val="1280"/>
              </a:spcBef>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74</a:t>
            </a:fld>
            <a:endParaRPr/>
          </a:p>
        </p:txBody>
      </p:sp>
    </p:spTree>
    <p:extLst>
      <p:ext uri="{BB962C8B-B14F-4D97-AF65-F5344CB8AC3E}">
        <p14:creationId xmlns:p14="http://schemas.microsoft.com/office/powerpoint/2010/main" val="102861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3.7.i. SGBD SQL i NOSQL</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75</a:t>
            </a:fld>
            <a:endParaRPr/>
          </a:p>
        </p:txBody>
      </p:sp>
      <p:pic>
        <p:nvPicPr>
          <p:cNvPr id="7" name="Google Shape;505;p38">
            <a:extLst>
              <a:ext uri="{FF2B5EF4-FFF2-40B4-BE49-F238E27FC236}">
                <a16:creationId xmlns:a16="http://schemas.microsoft.com/office/drawing/2014/main" id="{62708289-EAD3-4702-32DD-45D054C72AA3}"/>
              </a:ext>
            </a:extLst>
          </p:cNvPr>
          <p:cNvPicPr preferRelativeResize="0"/>
          <p:nvPr/>
        </p:nvPicPr>
        <p:blipFill rotWithShape="1">
          <a:blip r:embed="rId3">
            <a:alphaModFix/>
          </a:blip>
          <a:srcRect/>
          <a:stretch/>
        </p:blipFill>
        <p:spPr>
          <a:xfrm>
            <a:off x="2967924" y="2339557"/>
            <a:ext cx="6429375" cy="4352925"/>
          </a:xfrm>
          <a:prstGeom prst="rect">
            <a:avLst/>
          </a:prstGeom>
          <a:noFill/>
          <a:ln>
            <a:noFill/>
          </a:ln>
        </p:spPr>
      </p:pic>
    </p:spTree>
    <p:extLst>
      <p:ext uri="{BB962C8B-B14F-4D97-AF65-F5344CB8AC3E}">
        <p14:creationId xmlns:p14="http://schemas.microsoft.com/office/powerpoint/2010/main" val="296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3.7.i. SGBD SQL i NOSQL</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0889207" cy="4433147"/>
          </a:xfrm>
        </p:spPr>
        <p:txBody>
          <a:bodyPr>
            <a:normAutofit lnSpcReduction="10000"/>
          </a:bodyPr>
          <a:lstStyle/>
          <a:p>
            <a:pPr marL="12700" marR="5080">
              <a:lnSpc>
                <a:spcPct val="131200"/>
              </a:lnSpc>
              <a:spcBef>
                <a:spcPts val="1040"/>
              </a:spcBef>
            </a:pPr>
            <a:endParaRPr lang="ca-ES-valencia" dirty="0"/>
          </a:p>
          <a:p>
            <a:pPr marL="127000" marR="5080" indent="0">
              <a:lnSpc>
                <a:spcPct val="117400"/>
              </a:lnSpc>
              <a:buClr>
                <a:schemeClr val="dk1"/>
              </a:buClr>
              <a:buSzPts val="1600"/>
              <a:buNone/>
            </a:pPr>
            <a:r>
              <a:rPr lang="ca-ES-valencia" dirty="0"/>
              <a:t>La Base de dades proporcionen un mecanisme per a  l'emmagatzematge i recuperació de dades diferents a les  relacions utilitzades en les bases de dades relacionals.</a:t>
            </a:r>
          </a:p>
          <a:p>
            <a:pPr marL="127000" marR="5080" indent="0">
              <a:lnSpc>
                <a:spcPct val="117400"/>
              </a:lnSpc>
              <a:buClr>
                <a:schemeClr val="dk1"/>
              </a:buClr>
              <a:buSzPts val="1600"/>
              <a:buNone/>
            </a:pPr>
            <a:r>
              <a:rPr lang="ca-ES-valencia" dirty="0"/>
              <a:t>Hi ha hagut des de finals dels anys 1960, però la popularitat va  créixer a causa de les necessitats de </a:t>
            </a:r>
            <a:r>
              <a:rPr lang="ca-ES-valencia" dirty="0" err="1"/>
              <a:t>laWeb</a:t>
            </a:r>
            <a:r>
              <a:rPr lang="ca-ES-valencia" dirty="0"/>
              <a:t> 2.0 i empreses com  Facebook, Google i </a:t>
            </a:r>
            <a:r>
              <a:rPr lang="ca-ES-valencia" dirty="0" err="1"/>
              <a:t>Amazon</a:t>
            </a:r>
            <a:r>
              <a:rPr lang="ca-ES-valencia" dirty="0"/>
              <a:t>.</a:t>
            </a:r>
          </a:p>
          <a:p>
            <a:pPr marL="127000" marR="5080" indent="0">
              <a:lnSpc>
                <a:spcPct val="117400"/>
              </a:lnSpc>
              <a:buClr>
                <a:schemeClr val="dk1"/>
              </a:buClr>
              <a:buSzPts val="1600"/>
              <a:buNone/>
            </a:pPr>
            <a:r>
              <a:rPr lang="ca-ES-valencia" dirty="0"/>
              <a:t>Molts DB </a:t>
            </a:r>
            <a:r>
              <a:rPr lang="ca-ES-valencia" dirty="0" err="1"/>
              <a:t>NoSQL</a:t>
            </a:r>
            <a:r>
              <a:rPr lang="ca-ES-valencia" dirty="0"/>
              <a:t> comprometen la consistència en favor de la  disponibilitat, tolerància de partició i velocitat.</a:t>
            </a:r>
          </a:p>
          <a:p>
            <a:pPr marL="127000" marR="5080" indent="0">
              <a:lnSpc>
                <a:spcPct val="117400"/>
              </a:lnSpc>
              <a:buClr>
                <a:schemeClr val="dk1"/>
              </a:buClr>
              <a:buSzPts val="1600"/>
              <a:buNone/>
            </a:pPr>
            <a:r>
              <a:rPr lang="ca-ES-valencia" dirty="0"/>
              <a:t>Classificacions de popularitat de les bases de  dades </a:t>
            </a:r>
            <a:r>
              <a:rPr lang="ca-ES-valencia" dirty="0" err="1"/>
              <a:t>NoSQL</a:t>
            </a:r>
            <a:r>
              <a:rPr lang="ca-ES-valencia" dirty="0"/>
              <a:t> </a:t>
            </a:r>
            <a:r>
              <a:rPr lang="ca-ES-valencia" dirty="0" err="1"/>
              <a:t>más</a:t>
            </a:r>
            <a:r>
              <a:rPr lang="ca-ES-valencia" dirty="0"/>
              <a:t> populars són </a:t>
            </a:r>
            <a:r>
              <a:rPr lang="ca-ES-valencia" dirty="0" err="1"/>
              <a:t>MongoDB</a:t>
            </a:r>
            <a:r>
              <a:rPr lang="ca-ES-valencia" dirty="0"/>
              <a:t>, </a:t>
            </a:r>
            <a:r>
              <a:rPr lang="ca-ES-valencia" dirty="0" err="1"/>
              <a:t>Apache</a:t>
            </a:r>
            <a:r>
              <a:rPr lang="ca-ES-valencia" dirty="0"/>
              <a:t> Cassandra, </a:t>
            </a:r>
            <a:r>
              <a:rPr lang="ca-ES-valencia" dirty="0" err="1"/>
              <a:t>HBase</a:t>
            </a:r>
            <a:r>
              <a:rPr lang="ca-ES-valencia" dirty="0"/>
              <a:t> i Redis.</a:t>
            </a:r>
          </a:p>
          <a:p>
            <a:pPr marL="461009">
              <a:spcBef>
                <a:spcPts val="1280"/>
              </a:spcBef>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76</a:t>
            </a:fld>
            <a:endParaRPr/>
          </a:p>
        </p:txBody>
      </p:sp>
    </p:spTree>
    <p:extLst>
      <p:ext uri="{BB962C8B-B14F-4D97-AF65-F5344CB8AC3E}">
        <p14:creationId xmlns:p14="http://schemas.microsoft.com/office/powerpoint/2010/main" val="213955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3.7.j. Bases de dades més populars (1: 2019)</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77</a:t>
            </a:fld>
            <a:endParaRPr/>
          </a:p>
        </p:txBody>
      </p:sp>
      <p:pic>
        <p:nvPicPr>
          <p:cNvPr id="7" name="Google Shape;512;p39">
            <a:extLst>
              <a:ext uri="{FF2B5EF4-FFF2-40B4-BE49-F238E27FC236}">
                <a16:creationId xmlns:a16="http://schemas.microsoft.com/office/drawing/2014/main" id="{877A6772-009B-04D2-C02C-044D22BFF712}"/>
              </a:ext>
            </a:extLst>
          </p:cNvPr>
          <p:cNvPicPr preferRelativeResize="0"/>
          <p:nvPr/>
        </p:nvPicPr>
        <p:blipFill rotWithShape="1">
          <a:blip r:embed="rId3">
            <a:alphaModFix/>
          </a:blip>
          <a:srcRect/>
          <a:stretch/>
        </p:blipFill>
        <p:spPr>
          <a:xfrm>
            <a:off x="2964265" y="1974272"/>
            <a:ext cx="6720896" cy="4694010"/>
          </a:xfrm>
          <a:prstGeom prst="rect">
            <a:avLst/>
          </a:prstGeom>
          <a:noFill/>
          <a:ln>
            <a:noFill/>
          </a:ln>
        </p:spPr>
      </p:pic>
      <p:sp>
        <p:nvSpPr>
          <p:cNvPr id="9" name="Google Shape;513;p39">
            <a:extLst>
              <a:ext uri="{FF2B5EF4-FFF2-40B4-BE49-F238E27FC236}">
                <a16:creationId xmlns:a16="http://schemas.microsoft.com/office/drawing/2014/main" id="{42E3CC7D-FE96-778D-932C-6E7A6999070E}"/>
              </a:ext>
            </a:extLst>
          </p:cNvPr>
          <p:cNvSpPr txBox="1"/>
          <p:nvPr/>
        </p:nvSpPr>
        <p:spPr>
          <a:xfrm>
            <a:off x="2639761" y="6728240"/>
            <a:ext cx="8991600" cy="246300"/>
          </a:xfrm>
          <a:prstGeom prst="rect">
            <a:avLst/>
          </a:prstGeom>
          <a:noFill/>
          <a:ln>
            <a:noFill/>
          </a:ln>
        </p:spPr>
        <p:txBody>
          <a:bodyPr spcFirstLastPara="1" wrap="square" lIns="91425" tIns="45700" rIns="91425" bIns="45700" anchor="t" anchorCtr="0">
            <a:spAutoFit/>
          </a:bodyPr>
          <a:lstStyle/>
          <a:p>
            <a:r>
              <a:rPr lang="en-US" sz="1000" dirty="0">
                <a:solidFill>
                  <a:schemeClr val="dk1"/>
                </a:solidFill>
                <a:latin typeface="Trebuchet MS"/>
                <a:ea typeface="Trebuchet MS"/>
                <a:cs typeface="Trebuchet MS"/>
                <a:sym typeface="Trebuchet MS"/>
              </a:rPr>
              <a:t>Font: http://highscalability.com/blog/2019/3/6/2019-database-trends-sql-vs-nosql-top-databases-single-vs-mu.html</a:t>
            </a:r>
            <a:endParaRPr dirty="0"/>
          </a:p>
        </p:txBody>
      </p:sp>
    </p:spTree>
    <p:extLst>
      <p:ext uri="{BB962C8B-B14F-4D97-AF65-F5344CB8AC3E}">
        <p14:creationId xmlns:p14="http://schemas.microsoft.com/office/powerpoint/2010/main" val="236851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3.7.k. Bases de dades més populars (2)</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78</a:t>
            </a:fld>
            <a:endParaRPr/>
          </a:p>
        </p:txBody>
      </p:sp>
      <p:sp>
        <p:nvSpPr>
          <p:cNvPr id="9" name="Google Shape;513;p39">
            <a:extLst>
              <a:ext uri="{FF2B5EF4-FFF2-40B4-BE49-F238E27FC236}">
                <a16:creationId xmlns:a16="http://schemas.microsoft.com/office/drawing/2014/main" id="{42E3CC7D-FE96-778D-932C-6E7A6999070E}"/>
              </a:ext>
            </a:extLst>
          </p:cNvPr>
          <p:cNvSpPr txBox="1"/>
          <p:nvPr/>
        </p:nvSpPr>
        <p:spPr>
          <a:xfrm>
            <a:off x="2639761" y="6728240"/>
            <a:ext cx="8991600" cy="246300"/>
          </a:xfrm>
          <a:prstGeom prst="rect">
            <a:avLst/>
          </a:prstGeom>
          <a:noFill/>
          <a:ln>
            <a:noFill/>
          </a:ln>
        </p:spPr>
        <p:txBody>
          <a:bodyPr spcFirstLastPara="1" wrap="square" lIns="91425" tIns="45700" rIns="91425" bIns="45700" anchor="t" anchorCtr="0">
            <a:spAutoFit/>
          </a:bodyPr>
          <a:lstStyle/>
          <a:p>
            <a:r>
              <a:rPr lang="en-US" sz="1000" dirty="0">
                <a:solidFill>
                  <a:schemeClr val="dk1"/>
                </a:solidFill>
                <a:latin typeface="Trebuchet MS"/>
                <a:ea typeface="Trebuchet MS"/>
                <a:cs typeface="Trebuchet MS"/>
                <a:sym typeface="Trebuchet MS"/>
              </a:rPr>
              <a:t>Font: https://www.appventurez.com/blog/database-management-trends</a:t>
            </a:r>
            <a:endParaRPr dirty="0"/>
          </a:p>
        </p:txBody>
      </p:sp>
      <p:pic>
        <p:nvPicPr>
          <p:cNvPr id="3" name="Imagen 2">
            <a:extLst>
              <a:ext uri="{FF2B5EF4-FFF2-40B4-BE49-F238E27FC236}">
                <a16:creationId xmlns:a16="http://schemas.microsoft.com/office/drawing/2014/main" id="{A7C8DD45-8DB3-4EED-A9CE-B03A13262033}"/>
              </a:ext>
            </a:extLst>
          </p:cNvPr>
          <p:cNvPicPr>
            <a:picLocks noChangeAspect="1"/>
          </p:cNvPicPr>
          <p:nvPr/>
        </p:nvPicPr>
        <p:blipFill>
          <a:blip r:embed="rId3"/>
          <a:stretch>
            <a:fillRect/>
          </a:stretch>
        </p:blipFill>
        <p:spPr>
          <a:xfrm>
            <a:off x="3603032" y="2083029"/>
            <a:ext cx="4767245" cy="4577119"/>
          </a:xfrm>
          <a:prstGeom prst="rect">
            <a:avLst/>
          </a:prstGeom>
        </p:spPr>
      </p:pic>
    </p:spTree>
    <p:extLst>
      <p:ext uri="{BB962C8B-B14F-4D97-AF65-F5344CB8AC3E}">
        <p14:creationId xmlns:p14="http://schemas.microsoft.com/office/powerpoint/2010/main" val="2220143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3.7.l. Model </a:t>
            </a:r>
            <a:r>
              <a:rPr lang="ca-ES-valencia" dirty="0" err="1"/>
              <a:t>NewSQL</a:t>
            </a:r>
            <a:endParaRPr lang="ca-ES-valencia"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0889207" cy="4433147"/>
          </a:xfrm>
        </p:spPr>
        <p:txBody>
          <a:bodyPr>
            <a:normAutofit fontScale="92500" lnSpcReduction="20000"/>
          </a:bodyPr>
          <a:lstStyle/>
          <a:p>
            <a:pPr marL="12700" marR="5080">
              <a:lnSpc>
                <a:spcPct val="131200"/>
              </a:lnSpc>
              <a:spcBef>
                <a:spcPts val="1040"/>
              </a:spcBef>
            </a:pPr>
            <a:endParaRPr lang="ca-ES-valencia" dirty="0"/>
          </a:p>
          <a:p>
            <a:pPr marL="127000" marR="5080" indent="0">
              <a:lnSpc>
                <a:spcPct val="117400"/>
              </a:lnSpc>
              <a:buClr>
                <a:schemeClr val="dk1"/>
              </a:buClr>
              <a:buSzPts val="1600"/>
              <a:buNone/>
            </a:pPr>
            <a:r>
              <a:rPr lang="ca-ES-valencia" dirty="0" err="1"/>
              <a:t>NewSQL</a:t>
            </a:r>
            <a:r>
              <a:rPr lang="ca-ES-valencia" dirty="0"/>
              <a:t> és una categoria de productes de base de dades SQL que tracta els problemes de rendiment i escalabilitat que plantegen els sistemes tradicionals de gestió de bases de dades relacionals de processament de transaccions en línia (OLTP).</a:t>
            </a:r>
          </a:p>
          <a:p>
            <a:pPr marL="127000" marR="5080" indent="0">
              <a:lnSpc>
                <a:spcPct val="117400"/>
              </a:lnSpc>
              <a:buClr>
                <a:schemeClr val="dk1"/>
              </a:buClr>
              <a:buSzPts val="1600"/>
              <a:buNone/>
            </a:pPr>
            <a:r>
              <a:rPr lang="ca-ES-valencia" dirty="0"/>
              <a:t>Aquests sistemes tenen com a objectiu aconseguir l’escalabilitat dels sistemes </a:t>
            </a:r>
            <a:r>
              <a:rPr lang="ca-ES-valencia" dirty="0" err="1"/>
              <a:t>NoSQL</a:t>
            </a:r>
            <a:r>
              <a:rPr lang="ca-ES-valencia" dirty="0"/>
              <a:t> tot proporcionant els atributs ACID assegurats per les bases de dades relacionals tradicionals. </a:t>
            </a:r>
          </a:p>
          <a:p>
            <a:pPr marL="127000" marR="5080" indent="0">
              <a:lnSpc>
                <a:spcPct val="117400"/>
              </a:lnSpc>
              <a:buClr>
                <a:schemeClr val="dk1"/>
              </a:buClr>
              <a:buSzPts val="1600"/>
              <a:buNone/>
            </a:pPr>
            <a:r>
              <a:rPr lang="ca-ES-valencia" dirty="0"/>
              <a:t>Les bases de dades </a:t>
            </a:r>
            <a:r>
              <a:rPr lang="ca-ES-valencia" dirty="0" err="1"/>
              <a:t>NewSQL</a:t>
            </a:r>
            <a:r>
              <a:rPr lang="ca-ES-valencia" dirty="0"/>
              <a:t> estan pensades principalment per a empreses que gestionen dades de perfil alt i requereixen escalabilitat, però també necessiten més consistència de la que poden proporcionar les bases de dades </a:t>
            </a:r>
            <a:r>
              <a:rPr lang="ca-ES-valencia" dirty="0" err="1"/>
              <a:t>NoSQL</a:t>
            </a:r>
            <a:r>
              <a:rPr lang="ca-ES-valencia" dirty="0"/>
              <a:t>. </a:t>
            </a:r>
          </a:p>
          <a:p>
            <a:pPr marL="127000" marR="5080" indent="0">
              <a:lnSpc>
                <a:spcPct val="117400"/>
              </a:lnSpc>
              <a:buClr>
                <a:schemeClr val="dk1"/>
              </a:buClr>
              <a:buSzPts val="1600"/>
              <a:buNone/>
            </a:pPr>
            <a:r>
              <a:rPr lang="ca-ES-valencia" dirty="0"/>
              <a:t>Tot i que diverses bases de dades </a:t>
            </a:r>
            <a:r>
              <a:rPr lang="ca-ES-valencia" dirty="0" err="1"/>
              <a:t>NewSQL</a:t>
            </a:r>
            <a:r>
              <a:rPr lang="ca-ES-valencia" dirty="0"/>
              <a:t> difereixen en les seves arquitectures internes, totes utilitzen el model de dades relacionals i s'executen en SQL.</a:t>
            </a:r>
          </a:p>
          <a:p>
            <a:pPr marL="461009">
              <a:spcBef>
                <a:spcPts val="1280"/>
              </a:spcBef>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79</a:t>
            </a:fld>
            <a:endParaRPr/>
          </a:p>
        </p:txBody>
      </p:sp>
    </p:spTree>
    <p:extLst>
      <p:ext uri="{BB962C8B-B14F-4D97-AF65-F5344CB8AC3E}">
        <p14:creationId xmlns:p14="http://schemas.microsoft.com/office/powerpoint/2010/main" val="238354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1. Introducció (2)</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vert="horz" lIns="0" tIns="45720" rIns="0" bIns="45720" rtlCol="0" anchor="t">
            <a:normAutofit lnSpcReduction="10000"/>
          </a:bodyPr>
          <a:lstStyle/>
          <a:p>
            <a:pPr marL="100330" marR="5080" indent="-100330">
              <a:lnSpc>
                <a:spcPct val="120600"/>
              </a:lnSpc>
              <a:buFont typeface="Wingdings" panose="05000000000000000000" pitchFamily="2" charset="2"/>
              <a:buChar char="§"/>
            </a:pPr>
            <a:endParaRPr lang="en-US" sz="2800" dirty="0">
              <a:solidFill>
                <a:schemeClr val="dk1"/>
              </a:solidFill>
              <a:cs typeface="Calibri" panose="020F0502020204030204"/>
            </a:endParaRPr>
          </a:p>
          <a:p>
            <a:pPr marL="342900" marR="5080" indent="-342900">
              <a:lnSpc>
                <a:spcPct val="120600"/>
              </a:lnSpc>
              <a:buFont typeface="Wingdings" panose="020F0502020204030204" pitchFamily="34" charset="0"/>
              <a:buChar char="§"/>
            </a:pPr>
            <a:r>
              <a:rPr lang="ca-ES-valencia" sz="3200" dirty="0">
                <a:solidFill>
                  <a:schemeClr val="dk1"/>
                </a:solidFill>
              </a:rPr>
              <a:t>Bases de dades: quan el volum de dades es alt i el temps de resposta és vital</a:t>
            </a:r>
            <a:endParaRPr lang="ca-ES-valencia" sz="3200" dirty="0">
              <a:solidFill>
                <a:schemeClr val="dk1"/>
              </a:solidFill>
              <a:cs typeface="Calibri"/>
            </a:endParaRPr>
          </a:p>
          <a:p>
            <a:pPr marL="342900" marR="5080" indent="-342900">
              <a:lnSpc>
                <a:spcPct val="120600"/>
              </a:lnSpc>
              <a:buFont typeface="Wingdings" panose="020F0502020204030204" pitchFamily="34" charset="0"/>
              <a:buChar char="§"/>
            </a:pPr>
            <a:r>
              <a:rPr lang="ca-ES-valencia" sz="3200" dirty="0">
                <a:solidFill>
                  <a:schemeClr val="dk1"/>
                </a:solidFill>
              </a:rPr>
              <a:t>Incrementen l'eficiència de les operacions i redueixen els costos totals.</a:t>
            </a:r>
          </a:p>
          <a:p>
            <a:pPr marL="342900" marR="5080" indent="-342900">
              <a:lnSpc>
                <a:spcPct val="120600"/>
              </a:lnSpc>
              <a:buFont typeface="Wingdings" panose="020F0502020204030204" pitchFamily="34" charset="0"/>
              <a:buChar char="§"/>
            </a:pPr>
            <a:r>
              <a:rPr lang="ca-ES-valencia" sz="3200" dirty="0">
                <a:solidFill>
                  <a:schemeClr val="dk1"/>
                </a:solidFill>
              </a:rPr>
              <a:t>Altres avantatges addicionals: seguretat, control de concurrència, </a:t>
            </a:r>
            <a:r>
              <a:rPr lang="ca-ES-valencia" sz="3200" dirty="0" err="1">
                <a:solidFill>
                  <a:schemeClr val="dk1"/>
                </a:solidFill>
              </a:rPr>
              <a:t>etc</a:t>
            </a:r>
            <a:endParaRPr lang="ca-ES-valencia" sz="3200" dirty="0">
              <a:solidFill>
                <a:schemeClr val="dk1"/>
              </a:solidFill>
            </a:endParaRPr>
          </a:p>
          <a:p>
            <a:pPr marL="342900" marR="5080" indent="-342900">
              <a:lnSpc>
                <a:spcPct val="120600"/>
              </a:lnSpc>
              <a:buFont typeface="Wingdings" panose="020F0502020204030204" pitchFamily="34" charset="0"/>
              <a:buChar char="§"/>
            </a:pPr>
            <a:endParaRPr lang="ca-ES-valencia" sz="3200" dirty="0">
              <a:solidFill>
                <a:schemeClr val="dk1"/>
              </a:solidFill>
              <a:cs typeface="Calibri"/>
            </a:endParaRPr>
          </a:p>
          <a:p>
            <a:pPr marL="0" marR="5080" indent="0">
              <a:lnSpc>
                <a:spcPct val="120600"/>
              </a:lnSpc>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8</a:t>
            </a:fld>
            <a:endParaRPr/>
          </a:p>
        </p:txBody>
      </p:sp>
    </p:spTree>
    <p:extLst>
      <p:ext uri="{BB962C8B-B14F-4D97-AF65-F5344CB8AC3E}">
        <p14:creationId xmlns:p14="http://schemas.microsoft.com/office/powerpoint/2010/main" val="42013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3.7.m. Comparativa SQL-</a:t>
            </a:r>
            <a:r>
              <a:rPr lang="ca-ES-valencia" dirty="0" err="1"/>
              <a:t>NoSQL</a:t>
            </a:r>
            <a:r>
              <a:rPr lang="ca-ES-valencia" dirty="0"/>
              <a:t>-</a:t>
            </a:r>
            <a:r>
              <a:rPr lang="ca-ES-valencia" dirty="0" err="1"/>
              <a:t>NewSQL</a:t>
            </a: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80</a:t>
            </a:fld>
            <a:endParaRPr/>
          </a:p>
        </p:txBody>
      </p:sp>
      <p:pic>
        <p:nvPicPr>
          <p:cNvPr id="7" name="Google Shape;527;ged93196a81_0_17">
            <a:extLst>
              <a:ext uri="{FF2B5EF4-FFF2-40B4-BE49-F238E27FC236}">
                <a16:creationId xmlns:a16="http://schemas.microsoft.com/office/drawing/2014/main" id="{EB25EEFD-51B3-D466-67CB-6695A725C849}"/>
              </a:ext>
            </a:extLst>
          </p:cNvPr>
          <p:cNvPicPr preferRelativeResize="0"/>
          <p:nvPr/>
        </p:nvPicPr>
        <p:blipFill>
          <a:blip r:embed="rId3">
            <a:alphaModFix/>
          </a:blip>
          <a:stretch>
            <a:fillRect/>
          </a:stretch>
        </p:blipFill>
        <p:spPr>
          <a:xfrm>
            <a:off x="1903496" y="2147775"/>
            <a:ext cx="7692680" cy="4494875"/>
          </a:xfrm>
          <a:prstGeom prst="rect">
            <a:avLst/>
          </a:prstGeom>
          <a:noFill/>
          <a:ln>
            <a:noFill/>
          </a:ln>
        </p:spPr>
      </p:pic>
      <p:sp>
        <p:nvSpPr>
          <p:cNvPr id="8" name="Google Shape;528;ged93196a81_0_17">
            <a:extLst>
              <a:ext uri="{FF2B5EF4-FFF2-40B4-BE49-F238E27FC236}">
                <a16:creationId xmlns:a16="http://schemas.microsoft.com/office/drawing/2014/main" id="{726B71AD-2D50-E6EF-B77E-5F4E0F2C7FC7}"/>
              </a:ext>
            </a:extLst>
          </p:cNvPr>
          <p:cNvSpPr txBox="1"/>
          <p:nvPr/>
        </p:nvSpPr>
        <p:spPr>
          <a:xfrm>
            <a:off x="10503947" y="3470812"/>
            <a:ext cx="2254828" cy="1477297"/>
          </a:xfrm>
          <a:prstGeom prst="rect">
            <a:avLst/>
          </a:prstGeom>
          <a:noFill/>
          <a:ln>
            <a:noFill/>
          </a:ln>
        </p:spPr>
        <p:txBody>
          <a:bodyPr spcFirstLastPara="1" wrap="square" lIns="91425" tIns="91425" rIns="91425" bIns="91425" anchor="t" anchorCtr="0">
            <a:spAutoFit/>
          </a:bodyPr>
          <a:lstStyle/>
          <a:p>
            <a:pPr algn="ctr"/>
            <a:r>
              <a:rPr lang="en-US" sz="2800" u="sng" dirty="0">
                <a:solidFill>
                  <a:schemeClr val="hlink"/>
                </a:solidFill>
                <a:latin typeface="Trebuchet MS"/>
                <a:ea typeface="Trebuchet MS"/>
                <a:cs typeface="Trebuchet MS"/>
                <a:sym typeface="Trebuchet MS"/>
                <a:hlinkClick r:id="rId4"/>
              </a:rPr>
              <a:t>Article de </a:t>
            </a:r>
            <a:r>
              <a:rPr lang="en-US" sz="2800" u="sng" dirty="0" err="1">
                <a:solidFill>
                  <a:schemeClr val="hlink"/>
                </a:solidFill>
                <a:latin typeface="Trebuchet MS"/>
                <a:ea typeface="Trebuchet MS"/>
                <a:cs typeface="Trebuchet MS"/>
                <a:sym typeface="Trebuchet MS"/>
                <a:hlinkClick r:id="rId4"/>
              </a:rPr>
              <a:t>comparació</a:t>
            </a:r>
            <a:r>
              <a:rPr lang="en-US" sz="2800" u="sng" dirty="0">
                <a:solidFill>
                  <a:schemeClr val="hlink"/>
                </a:solidFill>
                <a:latin typeface="Trebuchet MS"/>
                <a:ea typeface="Trebuchet MS"/>
                <a:cs typeface="Trebuchet MS"/>
                <a:sym typeface="Trebuchet MS"/>
                <a:hlinkClick r:id="rId4"/>
              </a:rPr>
              <a:t> </a:t>
            </a:r>
            <a:r>
              <a:rPr lang="en-US" sz="2800" u="sng" dirty="0" err="1">
                <a:solidFill>
                  <a:schemeClr val="hlink"/>
                </a:solidFill>
                <a:latin typeface="Trebuchet MS"/>
                <a:ea typeface="Trebuchet MS"/>
                <a:cs typeface="Trebuchet MS"/>
                <a:sym typeface="Trebuchet MS"/>
                <a:hlinkClick r:id="rId4"/>
              </a:rPr>
              <a:t>en</a:t>
            </a:r>
            <a:r>
              <a:rPr lang="en-US" sz="2800" u="sng" dirty="0">
                <a:solidFill>
                  <a:schemeClr val="hlink"/>
                </a:solidFill>
                <a:latin typeface="Trebuchet MS"/>
                <a:ea typeface="Trebuchet MS"/>
                <a:cs typeface="Trebuchet MS"/>
                <a:sym typeface="Trebuchet MS"/>
                <a:hlinkClick r:id="rId4"/>
              </a:rPr>
              <a:t> </a:t>
            </a:r>
            <a:r>
              <a:rPr lang="en-US" sz="2800" u="sng" dirty="0" err="1">
                <a:solidFill>
                  <a:schemeClr val="hlink"/>
                </a:solidFill>
                <a:latin typeface="Trebuchet MS"/>
                <a:ea typeface="Trebuchet MS"/>
                <a:cs typeface="Trebuchet MS"/>
                <a:sym typeface="Trebuchet MS"/>
                <a:hlinkClick r:id="rId4"/>
              </a:rPr>
              <a:t>àngles</a:t>
            </a:r>
            <a:endParaRPr sz="2800" dirty="0">
              <a:latin typeface="Trebuchet MS"/>
              <a:ea typeface="Trebuchet MS"/>
              <a:cs typeface="Trebuchet MS"/>
              <a:sym typeface="Trebuchet MS"/>
            </a:endParaRPr>
          </a:p>
        </p:txBody>
      </p:sp>
    </p:spTree>
    <p:extLst>
      <p:ext uri="{BB962C8B-B14F-4D97-AF65-F5344CB8AC3E}">
        <p14:creationId xmlns:p14="http://schemas.microsoft.com/office/powerpoint/2010/main" val="17101868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1.15: Registres incomplets, NULL</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92500" lnSpcReduction="10000"/>
          </a:bodyPr>
          <a:lstStyle/>
          <a:p>
            <a:pPr marL="0" marR="5080" indent="0">
              <a:lnSpc>
                <a:spcPct val="120600"/>
              </a:lnSpc>
              <a:buNone/>
            </a:pPr>
            <a:r>
              <a:rPr lang="ca-ES-valencia" sz="3300" dirty="0">
                <a:solidFill>
                  <a:schemeClr val="dk1"/>
                </a:solidFill>
              </a:rPr>
              <a:t>Guarda un nou registre amb: </a:t>
            </a:r>
            <a:r>
              <a:rPr lang="ca-ES-valencia" sz="3300" i="1" dirty="0">
                <a:solidFill>
                  <a:schemeClr val="dk1"/>
                </a:solidFill>
              </a:rPr>
              <a:t>insert into productos2 (producto, cantidad) values (“Arroz", 23);</a:t>
            </a:r>
          </a:p>
          <a:p>
            <a:pPr marL="0" marR="5080" indent="0">
              <a:lnSpc>
                <a:spcPct val="120600"/>
              </a:lnSpc>
              <a:buNone/>
            </a:pPr>
            <a:r>
              <a:rPr lang="ca-ES-valencia" sz="3300" dirty="0">
                <a:solidFill>
                  <a:schemeClr val="dk1"/>
                </a:solidFill>
              </a:rPr>
              <a:t>Mostra tota la informació amb: </a:t>
            </a:r>
            <a:r>
              <a:rPr lang="ca-ES-valencia" sz="3300" i="1" dirty="0">
                <a:solidFill>
                  <a:schemeClr val="dk1"/>
                </a:solidFill>
              </a:rPr>
              <a:t>select * from productos2;</a:t>
            </a:r>
          </a:p>
          <a:p>
            <a:pPr marL="0" marR="5080" indent="0">
              <a:lnSpc>
                <a:spcPct val="120600"/>
              </a:lnSpc>
              <a:buNone/>
            </a:pPr>
            <a:r>
              <a:rPr lang="es-ES" sz="3300" dirty="0" err="1">
                <a:solidFill>
                  <a:schemeClr val="dk1"/>
                </a:solidFill>
              </a:rPr>
              <a:t>Pots</a:t>
            </a:r>
            <a:r>
              <a:rPr lang="es-ES" sz="3300" dirty="0">
                <a:solidFill>
                  <a:schemeClr val="dk1"/>
                </a:solidFill>
              </a:rPr>
              <a:t> </a:t>
            </a:r>
            <a:r>
              <a:rPr lang="es-ES" sz="3300" dirty="0" err="1">
                <a:solidFill>
                  <a:schemeClr val="dk1"/>
                </a:solidFill>
              </a:rPr>
              <a:t>millorar</a:t>
            </a:r>
            <a:r>
              <a:rPr lang="es-ES" sz="3300" dirty="0">
                <a:solidFill>
                  <a:schemeClr val="dk1"/>
                </a:solidFill>
              </a:rPr>
              <a:t> la </a:t>
            </a:r>
            <a:r>
              <a:rPr lang="es-ES" sz="3300" dirty="0" err="1">
                <a:solidFill>
                  <a:schemeClr val="dk1"/>
                </a:solidFill>
              </a:rPr>
              <a:t>visualització</a:t>
            </a:r>
            <a:r>
              <a:rPr lang="es-ES" sz="3300" dirty="0">
                <a:solidFill>
                  <a:schemeClr val="dk1"/>
                </a:solidFill>
              </a:rPr>
              <a:t> </a:t>
            </a:r>
            <a:r>
              <a:rPr lang="es-ES" sz="3300" dirty="0" err="1">
                <a:solidFill>
                  <a:schemeClr val="dk1"/>
                </a:solidFill>
              </a:rPr>
              <a:t>amb</a:t>
            </a:r>
            <a:r>
              <a:rPr lang="es-ES" sz="3300" dirty="0">
                <a:solidFill>
                  <a:schemeClr val="dk1"/>
                </a:solidFill>
              </a:rPr>
              <a:t>: </a:t>
            </a:r>
          </a:p>
          <a:p>
            <a:pPr marL="322395" marR="5080" lvl="1" indent="0">
              <a:lnSpc>
                <a:spcPct val="120600"/>
              </a:lnSpc>
              <a:buNone/>
            </a:pPr>
            <a:r>
              <a:rPr lang="es-ES" sz="3079" dirty="0">
                <a:solidFill>
                  <a:schemeClr val="dk1"/>
                </a:solidFill>
              </a:rPr>
              <a:t>.</a:t>
            </a:r>
            <a:r>
              <a:rPr lang="es-ES" sz="3079" dirty="0" err="1">
                <a:solidFill>
                  <a:schemeClr val="dk1"/>
                </a:solidFill>
              </a:rPr>
              <a:t>mode</a:t>
            </a:r>
            <a:r>
              <a:rPr lang="es-ES" sz="3079" dirty="0">
                <a:solidFill>
                  <a:schemeClr val="dk1"/>
                </a:solidFill>
              </a:rPr>
              <a:t> </a:t>
            </a:r>
            <a:r>
              <a:rPr lang="es-ES" sz="3079" dirty="0" err="1">
                <a:solidFill>
                  <a:schemeClr val="dk1"/>
                </a:solidFill>
              </a:rPr>
              <a:t>column</a:t>
            </a:r>
            <a:endParaRPr lang="es-ES" sz="3079" dirty="0">
              <a:solidFill>
                <a:schemeClr val="dk1"/>
              </a:solidFill>
            </a:endParaRPr>
          </a:p>
          <a:p>
            <a:pPr marL="322395" marR="5080" lvl="1" indent="0">
              <a:lnSpc>
                <a:spcPct val="120600"/>
              </a:lnSpc>
              <a:buNone/>
            </a:pPr>
            <a:r>
              <a:rPr lang="es-ES" sz="3079" dirty="0">
                <a:solidFill>
                  <a:schemeClr val="dk1"/>
                </a:solidFill>
              </a:rPr>
              <a:t>.</a:t>
            </a:r>
            <a:r>
              <a:rPr lang="es-ES" sz="3079" dirty="0" err="1">
                <a:solidFill>
                  <a:schemeClr val="dk1"/>
                </a:solidFill>
              </a:rPr>
              <a:t>headers</a:t>
            </a:r>
            <a:r>
              <a:rPr lang="es-ES" sz="3079" dirty="0">
                <a:solidFill>
                  <a:schemeClr val="dk1"/>
                </a:solidFill>
              </a:rPr>
              <a:t> </a:t>
            </a:r>
            <a:r>
              <a:rPr lang="es-ES" sz="3079" dirty="0" err="1">
                <a:solidFill>
                  <a:schemeClr val="dk1"/>
                </a:solidFill>
              </a:rPr>
              <a:t>on</a:t>
            </a:r>
            <a:endParaRPr lang="es-ES" sz="3079" dirty="0">
              <a:solidFill>
                <a:schemeClr val="dk1"/>
              </a:solidFill>
            </a:endParaRPr>
          </a:p>
          <a:p>
            <a:pPr marL="322395" marR="5080" lvl="1" indent="0">
              <a:lnSpc>
                <a:spcPct val="120600"/>
              </a:lnSpc>
              <a:buNone/>
            </a:pPr>
            <a:r>
              <a:rPr lang="es-ES" sz="3079" dirty="0">
                <a:solidFill>
                  <a:schemeClr val="dk1"/>
                </a:solidFill>
              </a:rPr>
              <a:t>.</a:t>
            </a:r>
            <a:r>
              <a:rPr lang="es-ES" sz="3079" dirty="0" err="1">
                <a:solidFill>
                  <a:schemeClr val="dk1"/>
                </a:solidFill>
              </a:rPr>
              <a:t>nullvalue</a:t>
            </a:r>
            <a:r>
              <a:rPr lang="es-ES" sz="3079" dirty="0">
                <a:solidFill>
                  <a:schemeClr val="dk1"/>
                </a:solidFill>
              </a:rPr>
              <a:t> NULL</a:t>
            </a:r>
            <a:endParaRPr lang="ca-ES-valencia" sz="3079"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81</a:t>
            </a:fld>
            <a:endParaRPr/>
          </a:p>
        </p:txBody>
      </p:sp>
    </p:spTree>
    <p:extLst>
      <p:ext uri="{BB962C8B-B14F-4D97-AF65-F5344CB8AC3E}">
        <p14:creationId xmlns:p14="http://schemas.microsoft.com/office/powerpoint/2010/main" val="47639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3.7.n. BBDD Centralitzada</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0889207" cy="4433147"/>
          </a:xfrm>
        </p:spPr>
        <p:txBody>
          <a:bodyPr>
            <a:normAutofit fontScale="85000" lnSpcReduction="20000"/>
          </a:bodyPr>
          <a:lstStyle/>
          <a:p>
            <a:pPr marL="12700" marR="5080">
              <a:lnSpc>
                <a:spcPct val="131200"/>
              </a:lnSpc>
              <a:spcBef>
                <a:spcPts val="1040"/>
              </a:spcBef>
            </a:pPr>
            <a:endParaRPr lang="ca-ES-valencia" dirty="0"/>
          </a:p>
          <a:p>
            <a:pPr marL="127000" marR="5080" indent="0">
              <a:lnSpc>
                <a:spcPct val="117400"/>
              </a:lnSpc>
              <a:buClr>
                <a:schemeClr val="dk1"/>
              </a:buClr>
              <a:buSzPts val="1600"/>
              <a:buNone/>
            </a:pPr>
            <a:r>
              <a:rPr lang="ca-ES-valencia" sz="3000" dirty="0"/>
              <a:t>La BBDD està localitzada, guardada i mantinguda en una sola localització</a:t>
            </a:r>
          </a:p>
          <a:p>
            <a:pPr marL="127000" marR="5080" indent="0">
              <a:lnSpc>
                <a:spcPct val="117400"/>
              </a:lnSpc>
              <a:buClr>
                <a:schemeClr val="dk1"/>
              </a:buClr>
              <a:buSzPts val="1600"/>
              <a:buNone/>
            </a:pPr>
            <a:r>
              <a:rPr lang="ca-ES-valencia" sz="3000" dirty="0"/>
              <a:t>Avantatges:</a:t>
            </a:r>
          </a:p>
          <a:p>
            <a:pPr marL="469900" marR="5080" indent="-342900">
              <a:lnSpc>
                <a:spcPct val="117400"/>
              </a:lnSpc>
              <a:buClr>
                <a:schemeClr val="dk1"/>
              </a:buClr>
              <a:buSzPts val="1600"/>
              <a:buFont typeface="Wingdings" panose="05000000000000000000" pitchFamily="2" charset="2"/>
              <a:buChar char="§"/>
            </a:pPr>
            <a:r>
              <a:rPr lang="ca-ES-valencia" sz="3000" dirty="0"/>
              <a:t>Tenir una visió completa de les dades .</a:t>
            </a:r>
          </a:p>
          <a:p>
            <a:pPr marL="469900" marR="5080" indent="-342900">
              <a:lnSpc>
                <a:spcPct val="117400"/>
              </a:lnSpc>
              <a:buClr>
                <a:schemeClr val="dk1"/>
              </a:buClr>
              <a:buSzPts val="1600"/>
              <a:buFont typeface="Wingdings" panose="05000000000000000000" pitchFamily="2" charset="2"/>
              <a:buChar char="§"/>
            </a:pPr>
            <a:r>
              <a:rPr lang="ca-ES-valencia" sz="3000" dirty="0"/>
              <a:t>Fer servir la BBDD és senzill</a:t>
            </a:r>
          </a:p>
          <a:p>
            <a:pPr marL="127000" marR="5080" indent="0">
              <a:lnSpc>
                <a:spcPct val="117400"/>
              </a:lnSpc>
              <a:buClr>
                <a:schemeClr val="dk1"/>
              </a:buClr>
              <a:buSzPts val="1600"/>
              <a:buNone/>
            </a:pPr>
            <a:r>
              <a:rPr lang="ca-ES-valencia" sz="3000" dirty="0"/>
              <a:t>Desavantatges:</a:t>
            </a:r>
          </a:p>
          <a:p>
            <a:pPr marL="469900" marR="5080" indent="-342900">
              <a:lnSpc>
                <a:spcPct val="117400"/>
              </a:lnSpc>
              <a:buClr>
                <a:schemeClr val="dk1"/>
              </a:buClr>
              <a:buSzPts val="1600"/>
              <a:buFont typeface="Wingdings" panose="05000000000000000000" pitchFamily="2" charset="2"/>
              <a:buChar char="§"/>
            </a:pPr>
            <a:r>
              <a:rPr lang="ca-ES-valencia" sz="3000" dirty="0"/>
              <a:t>Necessites estar a l’ordinador on es trobe la base de dades</a:t>
            </a:r>
          </a:p>
          <a:p>
            <a:pPr marL="127000" marR="5080" indent="0">
              <a:lnSpc>
                <a:spcPct val="117400"/>
              </a:lnSpc>
              <a:buClr>
                <a:schemeClr val="dk1"/>
              </a:buClr>
              <a:buSzPts val="1600"/>
              <a:buNone/>
            </a:pPr>
            <a:r>
              <a:rPr lang="es-ES" dirty="0"/>
              <a:t>.</a:t>
            </a:r>
          </a:p>
          <a:p>
            <a:pPr marL="461009">
              <a:spcBef>
                <a:spcPts val="1280"/>
              </a:spcBef>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82</a:t>
            </a:fld>
            <a:endParaRPr/>
          </a:p>
        </p:txBody>
      </p:sp>
      <p:pic>
        <p:nvPicPr>
          <p:cNvPr id="6" name="Google Shape;539;p40">
            <a:extLst>
              <a:ext uri="{FF2B5EF4-FFF2-40B4-BE49-F238E27FC236}">
                <a16:creationId xmlns:a16="http://schemas.microsoft.com/office/drawing/2014/main" id="{56155598-2014-C21E-B315-726611E856ED}"/>
              </a:ext>
            </a:extLst>
          </p:cNvPr>
          <p:cNvPicPr preferRelativeResize="0"/>
          <p:nvPr/>
        </p:nvPicPr>
        <p:blipFill rotWithShape="1">
          <a:blip r:embed="rId3">
            <a:alphaModFix/>
          </a:blip>
          <a:srcRect/>
          <a:stretch/>
        </p:blipFill>
        <p:spPr>
          <a:xfrm>
            <a:off x="10688514" y="398159"/>
            <a:ext cx="1409700" cy="1735015"/>
          </a:xfrm>
          <a:prstGeom prst="rect">
            <a:avLst/>
          </a:prstGeom>
          <a:noFill/>
          <a:ln>
            <a:noFill/>
          </a:ln>
        </p:spPr>
      </p:pic>
    </p:spTree>
    <p:extLst>
      <p:ext uri="{BB962C8B-B14F-4D97-AF65-F5344CB8AC3E}">
        <p14:creationId xmlns:p14="http://schemas.microsoft.com/office/powerpoint/2010/main" val="252779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3.7.o. Client / Servidor</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0889207" cy="4433147"/>
          </a:xfrm>
        </p:spPr>
        <p:txBody>
          <a:bodyPr>
            <a:normAutofit lnSpcReduction="10000"/>
          </a:bodyPr>
          <a:lstStyle/>
          <a:p>
            <a:pPr marL="12700" marR="5080">
              <a:lnSpc>
                <a:spcPct val="131200"/>
              </a:lnSpc>
              <a:spcBef>
                <a:spcPts val="1040"/>
              </a:spcBef>
            </a:pPr>
            <a:endParaRPr lang="ca-ES-valencia" dirty="0"/>
          </a:p>
          <a:p>
            <a:pPr marL="127000" marR="5080" indent="0">
              <a:lnSpc>
                <a:spcPct val="117400"/>
              </a:lnSpc>
              <a:buClr>
                <a:schemeClr val="dk1"/>
              </a:buClr>
              <a:buSzPts val="1600"/>
              <a:buNone/>
            </a:pPr>
            <a:r>
              <a:rPr lang="ca-ES-valencia" sz="2800" dirty="0"/>
              <a:t>Aquesta arquitectura és la més usada avui en dia. Els clients fan  peticions a la base de dades usant una xarxa. Avantatges:</a:t>
            </a:r>
          </a:p>
          <a:p>
            <a:pPr marL="469900" marR="5080" indent="-342900">
              <a:lnSpc>
                <a:spcPct val="117400"/>
              </a:lnSpc>
              <a:buClr>
                <a:schemeClr val="dk1"/>
              </a:buClr>
              <a:buSzPts val="1600"/>
              <a:buFont typeface="Wingdings" panose="05000000000000000000" pitchFamily="2" charset="2"/>
              <a:buChar char="§"/>
            </a:pPr>
            <a:r>
              <a:rPr lang="ca-ES-valencia" sz="2800" dirty="0"/>
              <a:t>Tenen una visió completa de les dades</a:t>
            </a:r>
          </a:p>
          <a:p>
            <a:pPr marL="469900" marR="5080" indent="-342900">
              <a:lnSpc>
                <a:spcPct val="117400"/>
              </a:lnSpc>
              <a:buClr>
                <a:schemeClr val="dk1"/>
              </a:buClr>
              <a:buSzPts val="1600"/>
              <a:buFont typeface="Wingdings" panose="05000000000000000000" pitchFamily="2" charset="2"/>
              <a:buChar char="§"/>
            </a:pPr>
            <a:r>
              <a:rPr lang="ca-ES-valencia" sz="2800" dirty="0"/>
              <a:t>Fer servir la BBDD és més senzill</a:t>
            </a:r>
          </a:p>
          <a:p>
            <a:pPr marL="469900" marR="5080" indent="-342900">
              <a:lnSpc>
                <a:spcPct val="117400"/>
              </a:lnSpc>
              <a:buClr>
                <a:schemeClr val="dk1"/>
              </a:buClr>
              <a:buSzPts val="1600"/>
              <a:buFont typeface="Wingdings" panose="05000000000000000000" pitchFamily="2" charset="2"/>
              <a:buChar char="§"/>
            </a:pPr>
            <a:r>
              <a:rPr lang="ca-ES-valencia" sz="2800" dirty="0"/>
              <a:t>Possibilitat de connectar des de diferents llocs</a:t>
            </a:r>
          </a:p>
          <a:p>
            <a:pPr marL="127000" marR="5080" indent="0">
              <a:lnSpc>
                <a:spcPct val="117400"/>
              </a:lnSpc>
              <a:buClr>
                <a:schemeClr val="dk1"/>
              </a:buClr>
              <a:buSzPts val="1600"/>
              <a:buNone/>
            </a:pPr>
            <a:r>
              <a:rPr lang="ca-ES-valencia" sz="2800" dirty="0"/>
              <a:t>Desavantatges: Colls d'ampolla pels accessos concurrents</a:t>
            </a:r>
          </a:p>
          <a:p>
            <a:pPr marL="127000" marR="5080" indent="0">
              <a:lnSpc>
                <a:spcPct val="117400"/>
              </a:lnSpc>
              <a:buClr>
                <a:schemeClr val="dk1"/>
              </a:buClr>
              <a:buSzPts val="1600"/>
              <a:buNone/>
            </a:pPr>
            <a:endParaRPr lang="es-ES" dirty="0"/>
          </a:p>
          <a:p>
            <a:pPr marL="127000" marR="5080" indent="0">
              <a:lnSpc>
                <a:spcPct val="117400"/>
              </a:lnSpc>
              <a:buClr>
                <a:schemeClr val="dk1"/>
              </a:buClr>
              <a:buSzPts val="1600"/>
              <a:buNone/>
            </a:pPr>
            <a:endParaRPr lang="es-ES" dirty="0"/>
          </a:p>
          <a:p>
            <a:pPr marL="461009">
              <a:spcBef>
                <a:spcPts val="1280"/>
              </a:spcBef>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83</a:t>
            </a:fld>
            <a:endParaRPr/>
          </a:p>
        </p:txBody>
      </p:sp>
      <p:pic>
        <p:nvPicPr>
          <p:cNvPr id="6" name="Google Shape;554;p41">
            <a:extLst>
              <a:ext uri="{FF2B5EF4-FFF2-40B4-BE49-F238E27FC236}">
                <a16:creationId xmlns:a16="http://schemas.microsoft.com/office/drawing/2014/main" id="{F29224EE-AA9C-EBA0-73B4-9BAAF648F762}"/>
              </a:ext>
            </a:extLst>
          </p:cNvPr>
          <p:cNvPicPr preferRelativeResize="0"/>
          <p:nvPr/>
        </p:nvPicPr>
        <p:blipFill rotWithShape="1">
          <a:blip r:embed="rId3">
            <a:alphaModFix/>
          </a:blip>
          <a:srcRect/>
          <a:stretch/>
        </p:blipFill>
        <p:spPr>
          <a:xfrm>
            <a:off x="10453058" y="417660"/>
            <a:ext cx="1901113" cy="1290638"/>
          </a:xfrm>
          <a:prstGeom prst="rect">
            <a:avLst/>
          </a:prstGeom>
          <a:noFill/>
          <a:ln>
            <a:noFill/>
          </a:ln>
        </p:spPr>
      </p:pic>
    </p:spTree>
    <p:extLst>
      <p:ext uri="{BB962C8B-B14F-4D97-AF65-F5344CB8AC3E}">
        <p14:creationId xmlns:p14="http://schemas.microsoft.com/office/powerpoint/2010/main" val="26973852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3.7.p. Base de Dades Distribuïda</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0889207" cy="4433147"/>
          </a:xfrm>
        </p:spPr>
        <p:txBody>
          <a:bodyPr>
            <a:normAutofit fontScale="92500" lnSpcReduction="10000"/>
          </a:bodyPr>
          <a:lstStyle/>
          <a:p>
            <a:pPr marL="12700" marR="5080">
              <a:lnSpc>
                <a:spcPct val="131200"/>
              </a:lnSpc>
              <a:spcBef>
                <a:spcPts val="1040"/>
              </a:spcBef>
            </a:pPr>
            <a:endParaRPr lang="ca-ES-valencia" dirty="0"/>
          </a:p>
          <a:p>
            <a:pPr marL="12700"/>
            <a:r>
              <a:rPr lang="ca-ES-valencia" sz="2800" dirty="0"/>
              <a:t>Tota la informació s'emmagatzema en múltiples ubicacions físiques. Avantatges:</a:t>
            </a:r>
          </a:p>
          <a:p>
            <a:pPr marL="298450" indent="-285750">
              <a:spcBef>
                <a:spcPts val="1190"/>
              </a:spcBef>
              <a:buClr>
                <a:srgbClr val="1286C3"/>
              </a:buClr>
              <a:buSzPts val="3400"/>
              <a:buFont typeface="Arial"/>
              <a:buChar char="•"/>
            </a:pPr>
            <a:r>
              <a:rPr lang="ca-ES-valencia" sz="2800" dirty="0"/>
              <a:t>Els usuaris no interferiran entre si a l'accedir / manipular dades</a:t>
            </a:r>
          </a:p>
          <a:p>
            <a:pPr marL="298450" marR="5080" indent="-285750">
              <a:lnSpc>
                <a:spcPct val="114300"/>
              </a:lnSpc>
              <a:spcBef>
                <a:spcPts val="620"/>
              </a:spcBef>
              <a:buClr>
                <a:srgbClr val="1286C3"/>
              </a:buClr>
              <a:buSzPts val="3400"/>
              <a:buFont typeface="Arial"/>
              <a:buChar char="•"/>
            </a:pPr>
            <a:r>
              <a:rPr lang="ca-ES-valencia" sz="2800" dirty="0"/>
              <a:t>Augmenta la velocitat des que els arxius es recuperen des de la ubicació més propera</a:t>
            </a:r>
          </a:p>
          <a:p>
            <a:pPr marL="298450" indent="-285750">
              <a:spcBef>
                <a:spcPts val="960"/>
              </a:spcBef>
              <a:buClr>
                <a:srgbClr val="1286C3"/>
              </a:buClr>
              <a:buSzPts val="3400"/>
              <a:buFont typeface="Arial"/>
              <a:buChar char="•"/>
            </a:pPr>
            <a:r>
              <a:rPr lang="ca-ES-valencia" sz="2800" dirty="0"/>
              <a:t>Si falla un lloc, el sistema pot recuperar-se</a:t>
            </a:r>
          </a:p>
          <a:p>
            <a:pPr marL="12700">
              <a:spcBef>
                <a:spcPts val="1460"/>
              </a:spcBef>
            </a:pPr>
            <a:r>
              <a:rPr lang="ca-ES-valencia" sz="2800" dirty="0"/>
              <a:t>Desavantatges</a:t>
            </a:r>
          </a:p>
          <a:p>
            <a:pPr marL="298450" indent="-285750">
              <a:spcBef>
                <a:spcPts val="1160"/>
              </a:spcBef>
              <a:buClr>
                <a:srgbClr val="1286C3"/>
              </a:buClr>
              <a:buSzPts val="3400"/>
              <a:buFont typeface="Arial"/>
              <a:buChar char="•"/>
            </a:pPr>
            <a:r>
              <a:rPr lang="ca-ES-valencia" sz="2800" dirty="0"/>
              <a:t>Temps de sincronització de les múltiples bases de dades</a:t>
            </a:r>
          </a:p>
          <a:p>
            <a:pPr marL="298450" marR="1109980" indent="-285750">
              <a:lnSpc>
                <a:spcPct val="114300"/>
              </a:lnSpc>
              <a:spcBef>
                <a:spcPts val="620"/>
              </a:spcBef>
              <a:buClr>
                <a:srgbClr val="1286C3"/>
              </a:buClr>
              <a:buSzPts val="3400"/>
              <a:buFont typeface="Arial"/>
              <a:buChar char="•"/>
            </a:pPr>
            <a:r>
              <a:rPr lang="ca-ES-valencia" sz="2800" dirty="0"/>
              <a:t>Replicació de dades</a:t>
            </a:r>
          </a:p>
          <a:p>
            <a:pPr marL="461009">
              <a:spcBef>
                <a:spcPts val="1280"/>
              </a:spcBef>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84</a:t>
            </a:fld>
            <a:endParaRPr/>
          </a:p>
        </p:txBody>
      </p:sp>
      <p:pic>
        <p:nvPicPr>
          <p:cNvPr id="6" name="Google Shape;562;p42">
            <a:extLst>
              <a:ext uri="{FF2B5EF4-FFF2-40B4-BE49-F238E27FC236}">
                <a16:creationId xmlns:a16="http://schemas.microsoft.com/office/drawing/2014/main" id="{99DDAE2C-9649-69C6-904E-CA988AAB636C}"/>
              </a:ext>
            </a:extLst>
          </p:cNvPr>
          <p:cNvPicPr preferRelativeResize="0"/>
          <p:nvPr/>
        </p:nvPicPr>
        <p:blipFill rotWithShape="1">
          <a:blip r:embed="rId3">
            <a:alphaModFix/>
          </a:blip>
          <a:srcRect/>
          <a:stretch/>
        </p:blipFill>
        <p:spPr>
          <a:xfrm>
            <a:off x="10908552" y="488120"/>
            <a:ext cx="1512987" cy="990600"/>
          </a:xfrm>
          <a:prstGeom prst="rect">
            <a:avLst/>
          </a:prstGeom>
          <a:noFill/>
          <a:ln>
            <a:noFill/>
          </a:ln>
        </p:spPr>
      </p:pic>
    </p:spTree>
    <p:extLst>
      <p:ext uri="{BB962C8B-B14F-4D97-AF65-F5344CB8AC3E}">
        <p14:creationId xmlns:p14="http://schemas.microsoft.com/office/powerpoint/2010/main" val="6426283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3.7.q. BDD Open </a:t>
            </a:r>
            <a:r>
              <a:rPr lang="ca-ES-valencia" dirty="0" err="1"/>
              <a:t>Source</a:t>
            </a:r>
            <a:r>
              <a:rPr lang="ca-ES-valencia" dirty="0"/>
              <a:t> / Comercials</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85</a:t>
            </a:fld>
            <a:endParaRPr/>
          </a:p>
        </p:txBody>
      </p:sp>
      <p:sp>
        <p:nvSpPr>
          <p:cNvPr id="7" name="Google Shape;568;p43">
            <a:extLst>
              <a:ext uri="{FF2B5EF4-FFF2-40B4-BE49-F238E27FC236}">
                <a16:creationId xmlns:a16="http://schemas.microsoft.com/office/drawing/2014/main" id="{A4C46B14-7465-9958-6BFC-2DD679EF0F55}"/>
              </a:ext>
            </a:extLst>
          </p:cNvPr>
          <p:cNvSpPr/>
          <p:nvPr/>
        </p:nvSpPr>
        <p:spPr>
          <a:xfrm>
            <a:off x="3232390" y="2217550"/>
            <a:ext cx="6747600" cy="4367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14662696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1.16: Buscar un valor</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92500" lnSpcReduction="10000"/>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ca-ES-valencia" sz="3300" dirty="0">
                <a:solidFill>
                  <a:schemeClr val="dk1"/>
                </a:solidFill>
              </a:rPr>
              <a:t>Busca el registre de Agua amb:</a:t>
            </a:r>
            <a:r>
              <a:rPr lang="ca-ES-valencia" sz="3300" i="1" dirty="0">
                <a:solidFill>
                  <a:schemeClr val="dk1"/>
                </a:solidFill>
              </a:rPr>
              <a:t> select * from productos where producto = “Agua";</a:t>
            </a:r>
          </a:p>
          <a:p>
            <a:pPr marL="0" marR="5080" indent="0">
              <a:lnSpc>
                <a:spcPct val="120600"/>
              </a:lnSpc>
              <a:buNone/>
            </a:pPr>
            <a:r>
              <a:rPr lang="ca-ES-valencia" sz="3300" dirty="0">
                <a:solidFill>
                  <a:schemeClr val="dk1"/>
                </a:solidFill>
              </a:rPr>
              <a:t>Busca el registres sense preu:</a:t>
            </a:r>
            <a:r>
              <a:rPr lang="ca-ES-valencia" sz="3300" i="1" dirty="0">
                <a:solidFill>
                  <a:schemeClr val="dk1"/>
                </a:solidFill>
              </a:rPr>
              <a:t> select * from productos2 where precio is null;</a:t>
            </a:r>
          </a:p>
          <a:p>
            <a:pPr marL="0" marR="5080" indent="0">
              <a:lnSpc>
                <a:spcPct val="120600"/>
              </a:lnSpc>
              <a:buNone/>
            </a:pPr>
            <a:r>
              <a:rPr lang="ca-ES-valencia" sz="3300" dirty="0">
                <a:solidFill>
                  <a:schemeClr val="dk1"/>
                </a:solidFill>
              </a:rPr>
              <a:t>Prova qualsevol altra cerca similar que se t'ocórrega (compte amb les majúscules!)</a:t>
            </a:r>
          </a:p>
          <a:p>
            <a:pPr marL="0" marR="5080" indent="0" algn="just">
              <a:lnSpc>
                <a:spcPct val="120600"/>
              </a:lnSpc>
              <a:buNone/>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86</a:t>
            </a:fld>
            <a:endParaRPr/>
          </a:p>
        </p:txBody>
      </p:sp>
    </p:spTree>
    <p:extLst>
      <p:ext uri="{BB962C8B-B14F-4D97-AF65-F5344CB8AC3E}">
        <p14:creationId xmlns:p14="http://schemas.microsoft.com/office/powerpoint/2010/main" val="428395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Fases de Disseny en una base de dades</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87</a:t>
            </a:fld>
            <a:endParaRPr/>
          </a:p>
        </p:txBody>
      </p:sp>
      <p:sp>
        <p:nvSpPr>
          <p:cNvPr id="7" name="Google Shape;575;p44">
            <a:extLst>
              <a:ext uri="{FF2B5EF4-FFF2-40B4-BE49-F238E27FC236}">
                <a16:creationId xmlns:a16="http://schemas.microsoft.com/office/drawing/2014/main" id="{A8BAC06C-F153-2AD0-87AE-C1087E98A3E2}"/>
              </a:ext>
            </a:extLst>
          </p:cNvPr>
          <p:cNvSpPr/>
          <p:nvPr/>
        </p:nvSpPr>
        <p:spPr>
          <a:xfrm>
            <a:off x="2853732" y="1914314"/>
            <a:ext cx="6907718" cy="503573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33899452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es-ES" dirty="0"/>
              <a:t>4. Fases del </a:t>
            </a:r>
            <a:r>
              <a:rPr lang="es-ES" dirty="0" err="1"/>
              <a:t>disseny</a:t>
            </a:r>
            <a:r>
              <a:rPr lang="es-ES" dirty="0"/>
              <a:t> en una base de dades</a:t>
            </a:r>
            <a:endParaRPr lang="ca-ES-valencia"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09670"/>
            <a:ext cx="7314421" cy="4457202"/>
          </a:xfrm>
        </p:spPr>
        <p:txBody>
          <a:bodyPr>
            <a:normAutofit fontScale="92500" lnSpcReduction="10000"/>
          </a:bodyPr>
          <a:lstStyle/>
          <a:p>
            <a:pPr marL="12700" marR="5080">
              <a:lnSpc>
                <a:spcPct val="131200"/>
              </a:lnSpc>
              <a:spcBef>
                <a:spcPts val="1040"/>
              </a:spcBef>
            </a:pPr>
            <a:endParaRPr lang="ca-ES-valencia" dirty="0"/>
          </a:p>
          <a:p>
            <a:pPr marL="127000" marR="5080" indent="0">
              <a:lnSpc>
                <a:spcPct val="117400"/>
              </a:lnSpc>
              <a:buClr>
                <a:schemeClr val="dk1"/>
              </a:buClr>
              <a:buSzPts val="1600"/>
              <a:buNone/>
            </a:pPr>
            <a:r>
              <a:rPr lang="ca-ES-valencia" sz="3200" dirty="0"/>
              <a:t>Fase 0 d'anàlisi: Especificació de requisits software</a:t>
            </a:r>
          </a:p>
          <a:p>
            <a:pPr marL="449395" marR="5080" lvl="1" indent="0">
              <a:lnSpc>
                <a:spcPct val="117400"/>
              </a:lnSpc>
              <a:buClr>
                <a:schemeClr val="dk1"/>
              </a:buClr>
              <a:buSzPts val="1600"/>
              <a:buNone/>
            </a:pPr>
            <a:r>
              <a:rPr lang="ca-ES-valencia" sz="2800" dirty="0"/>
              <a:t>Entrevistes amb usuaris</a:t>
            </a:r>
          </a:p>
          <a:p>
            <a:pPr marL="449395" marR="5080" lvl="1" indent="0">
              <a:lnSpc>
                <a:spcPct val="117400"/>
              </a:lnSpc>
              <a:buClr>
                <a:schemeClr val="dk1"/>
              </a:buClr>
              <a:buSzPts val="1600"/>
              <a:buNone/>
            </a:pPr>
            <a:r>
              <a:rPr lang="ca-ES-valencia" sz="2800" dirty="0"/>
              <a:t>Elaboració del document de requisits software (de dades i funcionals)</a:t>
            </a:r>
          </a:p>
          <a:p>
            <a:pPr marL="449395" marR="5080" lvl="1" indent="0">
              <a:lnSpc>
                <a:spcPct val="117400"/>
              </a:lnSpc>
              <a:buClr>
                <a:schemeClr val="dk1"/>
              </a:buClr>
              <a:buSzPts val="1600"/>
              <a:buNone/>
            </a:pPr>
            <a:r>
              <a:rPr lang="ca-ES-valencia" sz="2800" dirty="0"/>
              <a:t>Algun requisit pot ser depenent del SGBD triat (Oracle i </a:t>
            </a:r>
            <a:r>
              <a:rPr lang="ca-ES-valencia" sz="2800" dirty="0" err="1"/>
              <a:t>MySQL</a:t>
            </a:r>
            <a:r>
              <a:rPr lang="ca-ES-valencia" sz="2800" dirty="0"/>
              <a:t> no tenen el 100% de compatibilitat amb SQL)</a:t>
            </a:r>
          </a:p>
          <a:p>
            <a:pPr marL="461009">
              <a:spcBef>
                <a:spcPts val="1280"/>
              </a:spcBef>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88</a:t>
            </a:fld>
            <a:endParaRPr/>
          </a:p>
        </p:txBody>
      </p:sp>
      <p:pic>
        <p:nvPicPr>
          <p:cNvPr id="6" name="Google Shape;585;p45">
            <a:extLst>
              <a:ext uri="{FF2B5EF4-FFF2-40B4-BE49-F238E27FC236}">
                <a16:creationId xmlns:a16="http://schemas.microsoft.com/office/drawing/2014/main" id="{1D4CE694-1860-FA30-DBC8-E09563C8E953}"/>
              </a:ext>
            </a:extLst>
          </p:cNvPr>
          <p:cNvPicPr preferRelativeResize="0"/>
          <p:nvPr/>
        </p:nvPicPr>
        <p:blipFill>
          <a:blip r:embed="rId3">
            <a:alphaModFix/>
          </a:blip>
          <a:stretch>
            <a:fillRect/>
          </a:stretch>
        </p:blipFill>
        <p:spPr>
          <a:xfrm>
            <a:off x="8523428" y="2782034"/>
            <a:ext cx="4770248" cy="1883552"/>
          </a:xfrm>
          <a:prstGeom prst="rect">
            <a:avLst/>
          </a:prstGeom>
          <a:noFill/>
          <a:ln>
            <a:noFill/>
          </a:ln>
        </p:spPr>
      </p:pic>
    </p:spTree>
    <p:extLst>
      <p:ext uri="{BB962C8B-B14F-4D97-AF65-F5344CB8AC3E}">
        <p14:creationId xmlns:p14="http://schemas.microsoft.com/office/powerpoint/2010/main" val="258265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4.1. Fase 1 : Disseny Conceptual</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0889207" cy="4433147"/>
          </a:xfrm>
        </p:spPr>
        <p:txBody>
          <a:bodyPr>
            <a:normAutofit fontScale="92500"/>
          </a:bodyPr>
          <a:lstStyle/>
          <a:p>
            <a:pPr marL="12700" marR="5080">
              <a:lnSpc>
                <a:spcPct val="131200"/>
              </a:lnSpc>
              <a:spcBef>
                <a:spcPts val="1040"/>
              </a:spcBef>
            </a:pPr>
            <a:endParaRPr lang="ca-ES-valencia" dirty="0"/>
          </a:p>
          <a:p>
            <a:pPr marL="298450" marR="5080" indent="-285750">
              <a:lnSpc>
                <a:spcPct val="114300"/>
              </a:lnSpc>
              <a:buClr>
                <a:srgbClr val="1286C3"/>
              </a:buClr>
              <a:buSzPts val="3400"/>
              <a:buFont typeface="Arial"/>
              <a:buChar char="•"/>
            </a:pPr>
            <a:r>
              <a:rPr lang="ca-ES-valencia" sz="2800" dirty="0"/>
              <a:t>Següent pas: crear un esquema conceptual per a la base de dades.</a:t>
            </a:r>
          </a:p>
          <a:p>
            <a:pPr marL="298450" marR="146050" indent="-285750">
              <a:lnSpc>
                <a:spcPct val="126299"/>
              </a:lnSpc>
              <a:spcBef>
                <a:spcPts val="405"/>
              </a:spcBef>
              <a:buClr>
                <a:srgbClr val="1286C3"/>
              </a:buClr>
              <a:buSzPts val="3400"/>
              <a:buFont typeface="Arial"/>
              <a:buChar char="•"/>
            </a:pPr>
            <a:r>
              <a:rPr lang="ca-ES-valencia" sz="2800" dirty="0"/>
              <a:t>Resultat d'aquesta fase: un diagrama </a:t>
            </a:r>
            <a:r>
              <a:rPr lang="ca-ES-valencia" sz="2800" b="1" dirty="0"/>
              <a:t>Entitat-relació</a:t>
            </a:r>
            <a:r>
              <a:rPr lang="ca-ES-valencia" sz="2800" dirty="0"/>
              <a:t> (ER, en bases de dades relacionals) o diagrama de classes UML (objectes).</a:t>
            </a:r>
          </a:p>
          <a:p>
            <a:pPr marL="298450" marR="970914" indent="-285750">
              <a:lnSpc>
                <a:spcPct val="111000"/>
              </a:lnSpc>
              <a:spcBef>
                <a:spcPts val="610"/>
              </a:spcBef>
              <a:buClr>
                <a:srgbClr val="1286C3"/>
              </a:buClr>
              <a:buSzPts val="3400"/>
              <a:buFont typeface="Arial"/>
              <a:buChar char="•"/>
            </a:pPr>
            <a:r>
              <a:rPr lang="ca-ES-valencia" sz="2800" dirty="0"/>
              <a:t>És un model de dades d'alt nivell de l'àrea d'aplicació  específica. Descriu com diferents entitats (objectes,  elements) estan relacionades entre si. També descriu quins atributs (característiques) té cada entitat.</a:t>
            </a:r>
          </a:p>
          <a:p>
            <a:pPr marL="298450" indent="-285750">
              <a:buClr>
                <a:srgbClr val="1286C3"/>
              </a:buClr>
              <a:buSzPts val="3400"/>
              <a:buFont typeface="Arial"/>
              <a:buChar char="•"/>
            </a:pPr>
            <a:r>
              <a:rPr lang="ca-ES-valencia" sz="2800" dirty="0"/>
              <a:t>Hi ha diverses anotacions per dibuixar el diagrama ER.</a:t>
            </a:r>
          </a:p>
          <a:p>
            <a:pPr marL="461009">
              <a:spcBef>
                <a:spcPts val="1280"/>
              </a:spcBef>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89</a:t>
            </a:fld>
            <a:endParaRPr/>
          </a:p>
        </p:txBody>
      </p:sp>
    </p:spTree>
    <p:extLst>
      <p:ext uri="{BB962C8B-B14F-4D97-AF65-F5344CB8AC3E}">
        <p14:creationId xmlns:p14="http://schemas.microsoft.com/office/powerpoint/2010/main" val="35875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1.1: Dades en fitxer</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ca-ES-valencia" sz="3200" dirty="0">
                <a:solidFill>
                  <a:schemeClr val="dk1"/>
                </a:solidFill>
              </a:rPr>
              <a:t>Crea un document de text (per exemple, amb el Bloc de Notes) en el qual anotes productes, quantitat i preu com si fora d’una tenda. Inclou només un parell de dades d'exemple. </a:t>
            </a:r>
            <a:endParaRPr lang="ca-ES-valencia" sz="2800" dirty="0">
              <a:solidFill>
                <a:schemeClr val="dk1"/>
              </a:solidFill>
            </a:endParaRPr>
          </a:p>
          <a:p>
            <a:pPr marL="0" indent="0">
              <a:lnSpc>
                <a:spcPct val="107000"/>
              </a:lnSpc>
              <a:buClr>
                <a:schemeClr val="dk1"/>
              </a:buClr>
              <a:buSzPts val="1800"/>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9</a:t>
            </a:fld>
            <a:endParaRPr/>
          </a:p>
        </p:txBody>
      </p:sp>
    </p:spTree>
    <p:extLst>
      <p:ext uri="{BB962C8B-B14F-4D97-AF65-F5344CB8AC3E}">
        <p14:creationId xmlns:p14="http://schemas.microsoft.com/office/powerpoint/2010/main" val="65428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4.2. Fase 2.1 : Disseny Lògic</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0889207" cy="4433147"/>
          </a:xfrm>
        </p:spPr>
        <p:txBody>
          <a:bodyPr>
            <a:normAutofit lnSpcReduction="10000"/>
          </a:bodyPr>
          <a:lstStyle/>
          <a:p>
            <a:pPr marL="127000" marR="5080" indent="0">
              <a:lnSpc>
                <a:spcPct val="117400"/>
              </a:lnSpc>
              <a:buClr>
                <a:schemeClr val="dk1"/>
              </a:buClr>
              <a:buSzPts val="1600"/>
              <a:buNone/>
            </a:pPr>
            <a:endParaRPr lang="ca-ES-valencia" sz="2600" dirty="0"/>
          </a:p>
          <a:p>
            <a:pPr marL="127000" marR="5080" indent="0">
              <a:lnSpc>
                <a:spcPct val="117400"/>
              </a:lnSpc>
              <a:buClr>
                <a:schemeClr val="dk1"/>
              </a:buClr>
              <a:buSzPts val="1600"/>
              <a:buNone/>
            </a:pPr>
            <a:r>
              <a:rPr lang="ca-ES-valencia" sz="2600" dirty="0"/>
              <a:t>El resultat de la fase de disseny lògic és un conjunt d'</a:t>
            </a:r>
            <a:r>
              <a:rPr lang="ca-ES-valencia" sz="2600" b="1" dirty="0"/>
              <a:t>esquemes de relació</a:t>
            </a:r>
            <a:r>
              <a:rPr lang="ca-ES-valencia" sz="2600" dirty="0"/>
              <a:t>. </a:t>
            </a:r>
          </a:p>
          <a:p>
            <a:pPr marL="127000" marR="5080" indent="0">
              <a:lnSpc>
                <a:spcPct val="117400"/>
              </a:lnSpc>
              <a:buClr>
                <a:schemeClr val="dk1"/>
              </a:buClr>
              <a:buSzPts val="1600"/>
              <a:buNone/>
            </a:pPr>
            <a:r>
              <a:rPr lang="ca-ES-valencia" sz="2600" dirty="0"/>
              <a:t>El diagrama ER o diagrama de classes és la base d'aquests esquemes de relació. Crear els esquemes de relació és una operació mecànica. Hi ha regles de com el model ER o diagrama de classes es transfereix a  diagrames de relació.</a:t>
            </a:r>
          </a:p>
          <a:p>
            <a:pPr marL="127000" marR="5080" indent="0">
              <a:lnSpc>
                <a:spcPct val="117400"/>
              </a:lnSpc>
              <a:buClr>
                <a:schemeClr val="dk1"/>
              </a:buClr>
              <a:buSzPts val="1600"/>
              <a:buNone/>
            </a:pPr>
            <a:r>
              <a:rPr lang="ca-ES-valencia" sz="2600" dirty="0"/>
              <a:t>Els diagrames de relació són la base per a les definicions de  taules.</a:t>
            </a:r>
          </a:p>
          <a:p>
            <a:pPr marL="127000" marR="5080" indent="0">
              <a:lnSpc>
                <a:spcPct val="117400"/>
              </a:lnSpc>
              <a:buClr>
                <a:schemeClr val="dk1"/>
              </a:buClr>
              <a:buSzPts val="1600"/>
              <a:buNone/>
            </a:pPr>
            <a:r>
              <a:rPr lang="ca-ES-valencia" sz="2600" dirty="0"/>
              <a:t>En aquesta fase (si no es realitza en la fase anterior) es defineixen les claus primàries i les claus externes.</a:t>
            </a:r>
          </a:p>
          <a:p>
            <a:pPr marL="360260" indent="0">
              <a:spcBef>
                <a:spcPts val="1280"/>
              </a:spcBef>
              <a:buNone/>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90</a:t>
            </a:fld>
            <a:endParaRPr/>
          </a:p>
        </p:txBody>
      </p:sp>
    </p:spTree>
    <p:extLst>
      <p:ext uri="{BB962C8B-B14F-4D97-AF65-F5344CB8AC3E}">
        <p14:creationId xmlns:p14="http://schemas.microsoft.com/office/powerpoint/2010/main" val="394531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4.3. Fase 2.2: Normalització</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1994527" cy="4718767"/>
          </a:xfrm>
        </p:spPr>
        <p:txBody>
          <a:bodyPr>
            <a:normAutofit fontScale="85000" lnSpcReduction="10000"/>
          </a:bodyPr>
          <a:lstStyle/>
          <a:p>
            <a:pPr marL="127000" marR="5080" indent="0">
              <a:lnSpc>
                <a:spcPct val="117400"/>
              </a:lnSpc>
              <a:buClr>
                <a:schemeClr val="dk1"/>
              </a:buClr>
              <a:buSzPts val="1600"/>
              <a:buNone/>
            </a:pPr>
            <a:r>
              <a:rPr lang="ca-ES-valencia" sz="2800" dirty="0"/>
              <a:t>La normalització és l'última part de el disseny lògic. </a:t>
            </a:r>
          </a:p>
          <a:p>
            <a:pPr marL="127000" marR="5080" indent="0">
              <a:lnSpc>
                <a:spcPct val="117400"/>
              </a:lnSpc>
              <a:buClr>
                <a:schemeClr val="dk1"/>
              </a:buClr>
              <a:buSzPts val="1600"/>
              <a:buNone/>
            </a:pPr>
            <a:r>
              <a:rPr lang="ca-ES-valencia" sz="2800" dirty="0"/>
              <a:t>L'objectiu de la  normalització és </a:t>
            </a:r>
            <a:r>
              <a:rPr lang="ca-ES-valencia" sz="2800" b="1" dirty="0"/>
              <a:t>eliminar la redundància</a:t>
            </a:r>
            <a:r>
              <a:rPr lang="ca-ES-valencia" sz="2800" dirty="0"/>
              <a:t> i les possibles anomalies  d'actualització. </a:t>
            </a:r>
          </a:p>
          <a:p>
            <a:pPr marL="584200" marR="5080" indent="-457200">
              <a:lnSpc>
                <a:spcPct val="117400"/>
              </a:lnSpc>
              <a:buClr>
                <a:schemeClr val="dk1"/>
              </a:buClr>
              <a:buSzPts val="1600"/>
              <a:buFont typeface="Wingdings" panose="05000000000000000000" pitchFamily="2" charset="2"/>
              <a:buChar char="§"/>
            </a:pPr>
            <a:r>
              <a:rPr lang="ca-ES-valencia" sz="2800" dirty="0"/>
              <a:t>Redundància significa que les mateixes dades es guarden més d'una  vegada en una base de dades. </a:t>
            </a:r>
          </a:p>
          <a:p>
            <a:pPr marL="584200" marR="5080" indent="-457200">
              <a:lnSpc>
                <a:spcPct val="117400"/>
              </a:lnSpc>
              <a:buClr>
                <a:schemeClr val="dk1"/>
              </a:buClr>
              <a:buSzPts val="1600"/>
              <a:buFont typeface="Wingdings" panose="05000000000000000000" pitchFamily="2" charset="2"/>
              <a:buChar char="§"/>
            </a:pPr>
            <a:r>
              <a:rPr lang="ca-ES-valencia" sz="2800" dirty="0"/>
              <a:t>Les anomalies d'actualització són una  conseqüència de la redundància: si una part de dades es guarda en  més d'un lloc, les mateixes dades s'han d'actualitzar en més d'un lloc.</a:t>
            </a:r>
          </a:p>
          <a:p>
            <a:pPr marL="127000" marR="5080" indent="0">
              <a:lnSpc>
                <a:spcPct val="117400"/>
              </a:lnSpc>
              <a:buClr>
                <a:schemeClr val="dk1"/>
              </a:buClr>
              <a:buSzPts val="1600"/>
              <a:buNone/>
            </a:pPr>
            <a:r>
              <a:rPr lang="ca-ES-valencia" sz="2800" dirty="0"/>
              <a:t>La normalització és una tècnica mitjançant la qual es pot modificar el  diagrama ER per reduir la redundància. Cada fase de normalització afegeix més relacions (taules) a la base de dades.</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91</a:t>
            </a:fld>
            <a:endParaRPr/>
          </a:p>
        </p:txBody>
      </p:sp>
    </p:spTree>
    <p:extLst>
      <p:ext uri="{BB962C8B-B14F-4D97-AF65-F5344CB8AC3E}">
        <p14:creationId xmlns:p14="http://schemas.microsoft.com/office/powerpoint/2010/main" val="290153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4.4. Fase 3: Disseny Físic</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1833753" cy="4638380"/>
          </a:xfrm>
        </p:spPr>
        <p:txBody>
          <a:bodyPr>
            <a:normAutofit/>
          </a:bodyPr>
          <a:lstStyle/>
          <a:p>
            <a:pPr marL="12700" marR="5080">
              <a:lnSpc>
                <a:spcPct val="131200"/>
              </a:lnSpc>
              <a:spcBef>
                <a:spcPts val="1040"/>
              </a:spcBef>
            </a:pPr>
            <a:endParaRPr lang="ca-ES-valencia" dirty="0"/>
          </a:p>
          <a:p>
            <a:pPr marL="127000" marR="5080" indent="0">
              <a:lnSpc>
                <a:spcPct val="117400"/>
              </a:lnSpc>
              <a:buClr>
                <a:schemeClr val="dk1"/>
              </a:buClr>
              <a:buSzPts val="1600"/>
              <a:buNone/>
            </a:pPr>
            <a:r>
              <a:rPr lang="ca-ES-valencia" sz="2600" dirty="0"/>
              <a:t>L'objectiu de l'última fase de el disseny de la base de dades, el disseny físic: implementar la base de dades.</a:t>
            </a:r>
          </a:p>
          <a:p>
            <a:pPr marL="127000" marR="5080" indent="0">
              <a:lnSpc>
                <a:spcPct val="117400"/>
              </a:lnSpc>
              <a:buClr>
                <a:schemeClr val="dk1"/>
              </a:buClr>
              <a:buSzPts val="1600"/>
              <a:buNone/>
            </a:pPr>
            <a:r>
              <a:rPr lang="ca-ES-valencia" sz="2600" dirty="0"/>
              <a:t>En aquesta fase s'ha de saber quin sistema de gestió de base de  dades s'utilitza. Per exemple, diferents SGBD tenen diferents  noms per a tipus de dades i tenen diferents tipus de dades.</a:t>
            </a:r>
          </a:p>
          <a:p>
            <a:pPr marL="127000" marR="5080" indent="0">
              <a:lnSpc>
                <a:spcPct val="117400"/>
              </a:lnSpc>
              <a:buClr>
                <a:schemeClr val="dk1"/>
              </a:buClr>
              <a:buSzPts val="1600"/>
              <a:buNone/>
            </a:pPr>
            <a:r>
              <a:rPr lang="ca-ES-valencia" sz="2600" dirty="0"/>
              <a:t>S'escriuen les clàusules SQL per crear la base de dades. Es  defineixen els índexs, les restriccions d'integritat (regles) i els drets d'accés dels usuaris.</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92</a:t>
            </a:fld>
            <a:endParaRPr/>
          </a:p>
        </p:txBody>
      </p:sp>
    </p:spTree>
    <p:extLst>
      <p:ext uri="{BB962C8B-B14F-4D97-AF65-F5344CB8AC3E}">
        <p14:creationId xmlns:p14="http://schemas.microsoft.com/office/powerpoint/2010/main" val="11347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1.17: Modificar un valor</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ca-ES-valencia" sz="3300" dirty="0">
                <a:solidFill>
                  <a:schemeClr val="dk1"/>
                </a:solidFill>
              </a:rPr>
              <a:t>Pots canviar dades amb "update": </a:t>
            </a:r>
            <a:r>
              <a:rPr lang="ca-ES-valencia" sz="3300" i="1" dirty="0">
                <a:solidFill>
                  <a:schemeClr val="dk1"/>
                </a:solidFill>
              </a:rPr>
              <a:t>update productos2 set producto = “Leche desnatada" where codigo = “l";</a:t>
            </a:r>
          </a:p>
          <a:p>
            <a:pPr marL="0" marR="5080" indent="0">
              <a:lnSpc>
                <a:spcPct val="120600"/>
              </a:lnSpc>
              <a:buNone/>
            </a:pPr>
            <a:r>
              <a:rPr lang="ca-ES-valencia" sz="3300" dirty="0">
                <a:solidFill>
                  <a:schemeClr val="dk1"/>
                </a:solidFill>
              </a:rPr>
              <a:t>Comprova els canvis: </a:t>
            </a:r>
            <a:r>
              <a:rPr lang="ca-ES-valencia" sz="3300" i="1" dirty="0">
                <a:solidFill>
                  <a:schemeClr val="dk1"/>
                </a:solidFill>
              </a:rPr>
              <a:t>select * from productos2;</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93</a:t>
            </a:fld>
            <a:endParaRPr/>
          </a:p>
        </p:txBody>
      </p:sp>
    </p:spTree>
    <p:extLst>
      <p:ext uri="{BB962C8B-B14F-4D97-AF65-F5344CB8AC3E}">
        <p14:creationId xmlns:p14="http://schemas.microsoft.com/office/powerpoint/2010/main" val="246532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7" name="Google Shape;625;p51">
            <a:extLst>
              <a:ext uri="{FF2B5EF4-FFF2-40B4-BE49-F238E27FC236}">
                <a16:creationId xmlns:a16="http://schemas.microsoft.com/office/drawing/2014/main" id="{F0DAD187-C54B-6698-EC86-3AC806383565}"/>
              </a:ext>
            </a:extLst>
          </p:cNvPr>
          <p:cNvSpPr/>
          <p:nvPr/>
        </p:nvSpPr>
        <p:spPr>
          <a:xfrm>
            <a:off x="3528537" y="2454641"/>
            <a:ext cx="7203102" cy="496104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solidFill>
                <a:schemeClr val="dk1"/>
              </a:solidFill>
              <a:latin typeface="Trebuchet MS"/>
              <a:ea typeface="Trebuchet MS"/>
              <a:cs typeface="Trebuchet MS"/>
              <a:sym typeface="Trebuchet MS"/>
            </a:endParaRPr>
          </a:p>
        </p:txBody>
      </p:sp>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5.1. Conceptes de SGBD Relacionals (1)</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94</a:t>
            </a:fld>
            <a:endParaRPr/>
          </a:p>
        </p:txBody>
      </p:sp>
    </p:spTree>
    <p:extLst>
      <p:ext uri="{BB962C8B-B14F-4D97-AF65-F5344CB8AC3E}">
        <p14:creationId xmlns:p14="http://schemas.microsoft.com/office/powerpoint/2010/main" val="29421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5.2. Conceptes de l'SGBD Relacional (1)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1813657" cy="4433147"/>
          </a:xfrm>
        </p:spPr>
        <p:txBody>
          <a:bodyPr>
            <a:normAutofit fontScale="92500"/>
          </a:bodyPr>
          <a:lstStyle/>
          <a:p>
            <a:pPr marL="12700" marR="5080">
              <a:lnSpc>
                <a:spcPct val="131200"/>
              </a:lnSpc>
              <a:spcBef>
                <a:spcPts val="1040"/>
              </a:spcBef>
            </a:pPr>
            <a:endParaRPr lang="ca-ES-valencia" dirty="0"/>
          </a:p>
          <a:p>
            <a:pPr marL="127000" marR="5080" indent="0">
              <a:lnSpc>
                <a:spcPct val="117400"/>
              </a:lnSpc>
              <a:buClr>
                <a:schemeClr val="dk1"/>
              </a:buClr>
              <a:buSzPts val="1600"/>
              <a:buNone/>
            </a:pPr>
            <a:r>
              <a:rPr lang="ca-ES-valencia" sz="2800" dirty="0"/>
              <a:t>SGBDR = Sistema de gestió de base de dades relacional</a:t>
            </a:r>
          </a:p>
          <a:p>
            <a:pPr marL="127000" marR="5080" indent="0">
              <a:lnSpc>
                <a:spcPct val="117400"/>
              </a:lnSpc>
              <a:buClr>
                <a:schemeClr val="dk1"/>
              </a:buClr>
              <a:buSzPts val="1600"/>
              <a:buNone/>
            </a:pPr>
            <a:r>
              <a:rPr lang="ca-ES-valencia" sz="2800" dirty="0"/>
              <a:t>Taula / Relació: Una taula és un conjunt de dades representades en files  i columnes.</a:t>
            </a:r>
          </a:p>
          <a:p>
            <a:pPr marL="127000" marR="5080" indent="0">
              <a:lnSpc>
                <a:spcPct val="117400"/>
              </a:lnSpc>
              <a:buClr>
                <a:schemeClr val="dk1"/>
              </a:buClr>
              <a:buSzPts val="1600"/>
              <a:buNone/>
            </a:pPr>
            <a:r>
              <a:rPr lang="ca-ES-valencia" sz="2800" dirty="0"/>
              <a:t>Registres / </a:t>
            </a:r>
            <a:r>
              <a:rPr lang="ca-ES-valencia" sz="2800" dirty="0" err="1"/>
              <a:t>Tupla</a:t>
            </a:r>
            <a:r>
              <a:rPr lang="ca-ES-valencia" sz="2800" dirty="0"/>
              <a:t> / Fila: Cada fila d'una taula es coneix com a registre o com </a:t>
            </a:r>
            <a:r>
              <a:rPr lang="ca-ES-valencia" sz="2800" dirty="0" err="1"/>
              <a:t>tupla</a:t>
            </a:r>
            <a:endParaRPr lang="ca-ES-valencia" sz="2800" dirty="0"/>
          </a:p>
          <a:p>
            <a:pPr marL="127000" marR="5080" indent="0">
              <a:lnSpc>
                <a:spcPct val="117400"/>
              </a:lnSpc>
              <a:buClr>
                <a:schemeClr val="dk1"/>
              </a:buClr>
              <a:buSzPts val="1600"/>
              <a:buNone/>
            </a:pPr>
            <a:r>
              <a:rPr lang="ca-ES-valencia" sz="2800" dirty="0"/>
              <a:t>Nom de camp / columna: La taula de abans té tres camps:  </a:t>
            </a:r>
            <a:r>
              <a:rPr lang="ca-ES-valencia" sz="2800" dirty="0" err="1"/>
              <a:t>Rollno</a:t>
            </a:r>
            <a:r>
              <a:rPr lang="ca-ES-valencia" sz="2800" dirty="0"/>
              <a:t>, Nom  i Telèfon</a:t>
            </a:r>
          </a:p>
          <a:p>
            <a:pPr marL="127000" marR="5080" indent="0">
              <a:lnSpc>
                <a:spcPct val="117400"/>
              </a:lnSpc>
              <a:buClr>
                <a:schemeClr val="dk1"/>
              </a:buClr>
              <a:buSzPts val="1600"/>
              <a:buNone/>
            </a:pPr>
            <a:r>
              <a:rPr lang="ca-ES-valencia" sz="2800" dirty="0"/>
              <a:t>Columna / Atribut: Cada atribut i els seus valors es coneixen com a atributs en una base de dades</a:t>
            </a:r>
          </a:p>
          <a:p>
            <a:pPr marL="461009">
              <a:spcBef>
                <a:spcPts val="1280"/>
              </a:spcBef>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95</a:t>
            </a:fld>
            <a:endParaRPr/>
          </a:p>
        </p:txBody>
      </p:sp>
    </p:spTree>
    <p:extLst>
      <p:ext uri="{BB962C8B-B14F-4D97-AF65-F5344CB8AC3E}">
        <p14:creationId xmlns:p14="http://schemas.microsoft.com/office/powerpoint/2010/main" val="400795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5.3. Llenguatges de SGBD</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1853850" cy="3311998"/>
          </a:xfrm>
        </p:spPr>
        <p:txBody>
          <a:bodyPr>
            <a:normAutofit lnSpcReduction="10000"/>
          </a:bodyPr>
          <a:lstStyle/>
          <a:p>
            <a:pPr marL="12700" marR="5080">
              <a:lnSpc>
                <a:spcPct val="131200"/>
              </a:lnSpc>
              <a:spcBef>
                <a:spcPts val="1040"/>
              </a:spcBef>
            </a:pPr>
            <a:endParaRPr lang="ca-ES-valencia" dirty="0"/>
          </a:p>
          <a:p>
            <a:pPr marL="127000" marR="5080" indent="0">
              <a:lnSpc>
                <a:spcPct val="117400"/>
              </a:lnSpc>
              <a:buClr>
                <a:schemeClr val="dk1"/>
              </a:buClr>
              <a:buSzPts val="1600"/>
              <a:buNone/>
            </a:pPr>
            <a:r>
              <a:rPr lang="ca-ES-valencia" sz="2800" dirty="0"/>
              <a:t>Els llenguatges de base de dades s'utilitzen per llegir, actualitzar i  emmagatzemar dades en una base de dades. Hi ha diversos llenguatges  que poden ser usats per a aquest propòsit; un d'ells és SQL  (</a:t>
            </a:r>
            <a:r>
              <a:rPr lang="ca-ES-valencia" sz="2800" dirty="0" err="1"/>
              <a:t>Structured</a:t>
            </a:r>
            <a:r>
              <a:rPr lang="ca-ES-valencia" sz="2800" dirty="0"/>
              <a:t> </a:t>
            </a:r>
            <a:r>
              <a:rPr lang="ca-ES-valencia" sz="2800" dirty="0" err="1"/>
              <a:t>Query</a:t>
            </a:r>
            <a:r>
              <a:rPr lang="ca-ES-valencia" sz="2800" dirty="0"/>
              <a:t> Language).</a:t>
            </a:r>
          </a:p>
          <a:p>
            <a:pPr marL="127000" marR="5080" indent="0">
              <a:lnSpc>
                <a:spcPct val="117400"/>
              </a:lnSpc>
              <a:buClr>
                <a:schemeClr val="dk1"/>
              </a:buClr>
              <a:buSzPts val="1600"/>
              <a:buNone/>
            </a:pPr>
            <a:r>
              <a:rPr lang="ca-ES-valencia" sz="2800" dirty="0"/>
              <a:t>SQL és un llenguatge estàndard per accedir i manipular bases de  dades.</a:t>
            </a:r>
          </a:p>
          <a:p>
            <a:pPr marL="461009">
              <a:spcBef>
                <a:spcPts val="1280"/>
              </a:spcBef>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96</a:t>
            </a:fld>
            <a:endParaRPr/>
          </a:p>
        </p:txBody>
      </p:sp>
      <p:sp>
        <p:nvSpPr>
          <p:cNvPr id="6" name="Google Shape;632;p52">
            <a:extLst>
              <a:ext uri="{FF2B5EF4-FFF2-40B4-BE49-F238E27FC236}">
                <a16:creationId xmlns:a16="http://schemas.microsoft.com/office/drawing/2014/main" id="{BCFF1673-22C8-C26E-F4F3-0286D55697AF}"/>
              </a:ext>
            </a:extLst>
          </p:cNvPr>
          <p:cNvSpPr/>
          <p:nvPr/>
        </p:nvSpPr>
        <p:spPr>
          <a:xfrm>
            <a:off x="4500275" y="5345722"/>
            <a:ext cx="4191549" cy="160166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109489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5.4. Llenguatge de Definició de Dades (DDL)</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1723222" cy="4829299"/>
          </a:xfrm>
        </p:spPr>
        <p:txBody>
          <a:bodyPr>
            <a:normAutofit/>
          </a:bodyPr>
          <a:lstStyle/>
          <a:p>
            <a:pPr marL="127000" marR="5080" indent="0">
              <a:lnSpc>
                <a:spcPct val="117400"/>
              </a:lnSpc>
              <a:buClr>
                <a:schemeClr val="dk1"/>
              </a:buClr>
              <a:buSzPts val="1600"/>
              <a:buNone/>
            </a:pPr>
            <a:r>
              <a:rPr lang="ca-ES-valencia" sz="2600" dirty="0"/>
              <a:t>Llenguatge de definició de dades (DDL): DDL s'utilitza per  especificar l'esquema de la base de dades. Per exemple, en SQL ens trobem:</a:t>
            </a:r>
          </a:p>
          <a:p>
            <a:pPr marL="469900" marR="5080" indent="-342900">
              <a:lnSpc>
                <a:spcPct val="117400"/>
              </a:lnSpc>
              <a:buClr>
                <a:schemeClr val="dk1"/>
              </a:buClr>
              <a:buSzPts val="1600"/>
              <a:buFont typeface="Wingdings" panose="05000000000000000000" pitchFamily="2" charset="2"/>
              <a:buChar char="§"/>
            </a:pPr>
            <a:r>
              <a:rPr lang="ca-ES-valencia" sz="2600" dirty="0"/>
              <a:t>Per crear la instància de base de dades: CREATE</a:t>
            </a:r>
          </a:p>
          <a:p>
            <a:pPr marL="469900" marR="5080" indent="-342900">
              <a:lnSpc>
                <a:spcPct val="117400"/>
              </a:lnSpc>
              <a:buClr>
                <a:schemeClr val="dk1"/>
              </a:buClr>
              <a:buSzPts val="1600"/>
              <a:buFont typeface="Wingdings" panose="05000000000000000000" pitchFamily="2" charset="2"/>
              <a:buChar char="§"/>
            </a:pPr>
            <a:r>
              <a:rPr lang="ca-ES-valencia" sz="2600" dirty="0"/>
              <a:t>Per a alterar l'estructura de la base de dades - ALTER</a:t>
            </a:r>
          </a:p>
          <a:p>
            <a:pPr marL="469900" marR="5080" indent="-342900">
              <a:lnSpc>
                <a:spcPct val="117400"/>
              </a:lnSpc>
              <a:buClr>
                <a:schemeClr val="dk1"/>
              </a:buClr>
              <a:buSzPts val="1600"/>
              <a:buFont typeface="Wingdings" panose="05000000000000000000" pitchFamily="2" charset="2"/>
              <a:buChar char="§"/>
            </a:pPr>
            <a:r>
              <a:rPr lang="ca-ES-valencia" sz="2600" dirty="0"/>
              <a:t>Per eliminar instàncies de base de dades - DROP</a:t>
            </a:r>
          </a:p>
          <a:p>
            <a:pPr marL="469900" marR="5080" indent="-342900">
              <a:lnSpc>
                <a:spcPct val="117400"/>
              </a:lnSpc>
              <a:buClr>
                <a:schemeClr val="dk1"/>
              </a:buClr>
              <a:buSzPts val="1600"/>
              <a:buFont typeface="Wingdings" panose="05000000000000000000" pitchFamily="2" charset="2"/>
              <a:buChar char="§"/>
            </a:pPr>
            <a:r>
              <a:rPr lang="ca-ES-valencia" sz="2600" dirty="0"/>
              <a:t>Per eliminar taules en una instància de base de dades  TRUNCATE</a:t>
            </a:r>
          </a:p>
          <a:p>
            <a:pPr marL="469900" marR="5080" indent="-342900">
              <a:lnSpc>
                <a:spcPct val="117400"/>
              </a:lnSpc>
              <a:buClr>
                <a:schemeClr val="dk1"/>
              </a:buClr>
              <a:buSzPts val="1600"/>
              <a:buFont typeface="Wingdings" panose="05000000000000000000" pitchFamily="2" charset="2"/>
              <a:buChar char="§"/>
            </a:pPr>
            <a:r>
              <a:rPr lang="ca-ES-valencia" sz="2600" dirty="0"/>
              <a:t>Per canviar el nom de les instàncies de base de dades  RENAME</a:t>
            </a:r>
          </a:p>
          <a:p>
            <a:pPr marL="461009">
              <a:spcBef>
                <a:spcPts val="1280"/>
              </a:spcBef>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97</a:t>
            </a:fld>
            <a:endParaRPr/>
          </a:p>
        </p:txBody>
      </p:sp>
    </p:spTree>
    <p:extLst>
      <p:ext uri="{BB962C8B-B14F-4D97-AF65-F5344CB8AC3E}">
        <p14:creationId xmlns:p14="http://schemas.microsoft.com/office/powerpoint/2010/main" val="315922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5.5. Llenguatge de Manipulació de Dades</a:t>
            </a:r>
            <a:br>
              <a:rPr lang="ca-ES-valencia" dirty="0"/>
            </a:br>
            <a:r>
              <a:rPr lang="ca-ES-valencia" dirty="0"/>
              <a:t>(DML)</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0889207" cy="4433147"/>
          </a:xfrm>
        </p:spPr>
        <p:txBody>
          <a:bodyPr>
            <a:normAutofit/>
          </a:bodyPr>
          <a:lstStyle/>
          <a:p>
            <a:pPr marL="12700" marR="5080">
              <a:lnSpc>
                <a:spcPct val="131200"/>
              </a:lnSpc>
              <a:spcBef>
                <a:spcPts val="1040"/>
              </a:spcBef>
            </a:pPr>
            <a:endParaRPr lang="ca-ES-valencia" dirty="0"/>
          </a:p>
          <a:p>
            <a:pPr marL="127000" marR="5080" indent="0">
              <a:lnSpc>
                <a:spcPct val="117400"/>
              </a:lnSpc>
              <a:buClr>
                <a:schemeClr val="dk1"/>
              </a:buClr>
              <a:buSzPts val="1600"/>
              <a:buNone/>
            </a:pPr>
            <a:r>
              <a:rPr lang="ca-ES-valencia" sz="2800" dirty="0"/>
              <a:t>En SQL tenim:</a:t>
            </a:r>
          </a:p>
          <a:p>
            <a:pPr marL="469900" marR="5080" indent="-342900">
              <a:lnSpc>
                <a:spcPct val="117400"/>
              </a:lnSpc>
              <a:buClr>
                <a:schemeClr val="dk1"/>
              </a:buClr>
              <a:buSzPts val="1600"/>
              <a:buFont typeface="Wingdings" panose="05000000000000000000" pitchFamily="2" charset="2"/>
              <a:buChar char="§"/>
            </a:pPr>
            <a:r>
              <a:rPr lang="ca-ES-valencia" sz="2800" dirty="0"/>
              <a:t>Per inserir registres a la (s) taula (s) - INSERT</a:t>
            </a:r>
          </a:p>
          <a:p>
            <a:pPr marL="469900" marR="5080" indent="-342900">
              <a:lnSpc>
                <a:spcPct val="117400"/>
              </a:lnSpc>
              <a:buClr>
                <a:schemeClr val="dk1"/>
              </a:buClr>
              <a:buSzPts val="1600"/>
              <a:buFont typeface="Wingdings" panose="05000000000000000000" pitchFamily="2" charset="2"/>
              <a:buChar char="§"/>
            </a:pPr>
            <a:r>
              <a:rPr lang="ca-ES-valencia" sz="2800" dirty="0"/>
              <a:t>Per actualitzar les dades a la (s) taula (s) - UPDATE</a:t>
            </a:r>
          </a:p>
          <a:p>
            <a:pPr marL="469900" marR="5080" indent="-342900">
              <a:lnSpc>
                <a:spcPct val="117400"/>
              </a:lnSpc>
              <a:buClr>
                <a:schemeClr val="dk1"/>
              </a:buClr>
              <a:buSzPts val="1600"/>
              <a:buFont typeface="Wingdings" panose="05000000000000000000" pitchFamily="2" charset="2"/>
              <a:buChar char="§"/>
            </a:pPr>
            <a:r>
              <a:rPr lang="ca-ES-valencia" sz="2800" dirty="0"/>
              <a:t>Per esborrar registres de la taula – DELETE</a:t>
            </a:r>
          </a:p>
          <a:p>
            <a:pPr marL="469900" marR="5080" indent="-342900">
              <a:lnSpc>
                <a:spcPct val="117400"/>
              </a:lnSpc>
              <a:buClr>
                <a:schemeClr val="dk1"/>
              </a:buClr>
              <a:buSzPts val="1600"/>
              <a:buFont typeface="Wingdings" panose="05000000000000000000" pitchFamily="2" charset="2"/>
              <a:buChar char="§"/>
            </a:pPr>
            <a:r>
              <a:rPr lang="ca-ES-valencia" sz="2800" dirty="0"/>
              <a:t>Per llegir registres de la (s) taula (s) - SELECT</a:t>
            </a:r>
          </a:p>
          <a:p>
            <a:pPr marL="461009">
              <a:spcBef>
                <a:spcPts val="1280"/>
              </a:spcBef>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98</a:t>
            </a:fld>
            <a:endParaRPr/>
          </a:p>
        </p:txBody>
      </p:sp>
    </p:spTree>
    <p:extLst>
      <p:ext uri="{BB962C8B-B14F-4D97-AF65-F5344CB8AC3E}">
        <p14:creationId xmlns:p14="http://schemas.microsoft.com/office/powerpoint/2010/main" val="173500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r>
              <a:rPr lang="ca-ES-valencia" dirty="0"/>
              <a:t>5.6. Llenguatge de Control de Dades (DCL)</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0889207" cy="4433147"/>
          </a:xfrm>
        </p:spPr>
        <p:txBody>
          <a:bodyPr>
            <a:normAutofit/>
          </a:bodyPr>
          <a:lstStyle/>
          <a:p>
            <a:pPr marL="12700" marR="5080">
              <a:lnSpc>
                <a:spcPct val="131200"/>
              </a:lnSpc>
              <a:spcBef>
                <a:spcPts val="1040"/>
              </a:spcBef>
            </a:pPr>
            <a:endParaRPr lang="ca-ES-valencia" dirty="0"/>
          </a:p>
          <a:p>
            <a:pPr marL="127000" marR="5080" indent="0">
              <a:lnSpc>
                <a:spcPct val="117400"/>
              </a:lnSpc>
              <a:buClr>
                <a:schemeClr val="dk1"/>
              </a:buClr>
              <a:buSzPts val="1600"/>
              <a:buNone/>
            </a:pPr>
            <a:r>
              <a:rPr lang="ca-ES-valencia" sz="3200" dirty="0"/>
              <a:t>DCL s'utilitza per concedir i revocar l'accés d'usuari en una base de dades.</a:t>
            </a:r>
          </a:p>
          <a:p>
            <a:pPr marL="584200" marR="5080" indent="-457200">
              <a:lnSpc>
                <a:spcPct val="117400"/>
              </a:lnSpc>
              <a:buClr>
                <a:schemeClr val="dk1"/>
              </a:buClr>
              <a:buSzPts val="1600"/>
              <a:buFont typeface="Wingdings" panose="05000000000000000000" pitchFamily="2" charset="2"/>
              <a:buChar char="§"/>
            </a:pPr>
            <a:r>
              <a:rPr lang="ca-ES-valencia" sz="3200" dirty="0"/>
              <a:t>Per concedir accés a l'usuari - GRANT</a:t>
            </a:r>
          </a:p>
          <a:p>
            <a:pPr marL="584200" marR="5080" indent="-457200">
              <a:lnSpc>
                <a:spcPct val="117400"/>
              </a:lnSpc>
              <a:buClr>
                <a:schemeClr val="dk1"/>
              </a:buClr>
              <a:buSzPts val="1600"/>
              <a:buFont typeface="Wingdings" panose="05000000000000000000" pitchFamily="2" charset="2"/>
              <a:buChar char="§"/>
            </a:pPr>
            <a:r>
              <a:rPr lang="ca-ES-valencia" sz="3200" dirty="0"/>
              <a:t>Per revocar l'accés de l'usuari - REVOKE</a:t>
            </a:r>
          </a:p>
          <a:p>
            <a:pPr marL="461009">
              <a:spcBef>
                <a:spcPts val="1280"/>
              </a:spcBef>
            </a:pP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99</a:t>
            </a:fld>
            <a:endParaRPr/>
          </a:p>
        </p:txBody>
      </p:sp>
    </p:spTree>
    <p:extLst>
      <p:ext uri="{BB962C8B-B14F-4D97-AF65-F5344CB8AC3E}">
        <p14:creationId xmlns:p14="http://schemas.microsoft.com/office/powerpoint/2010/main" val="211296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1076</TotalTime>
  <Words>5801</Words>
  <Application>Microsoft Office PowerPoint</Application>
  <PresentationFormat>Personalizado</PresentationFormat>
  <Paragraphs>594</Paragraphs>
  <Slides>102</Slides>
  <Notes>102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102</vt:i4>
      </vt:variant>
    </vt:vector>
  </HeadingPairs>
  <TitlesOfParts>
    <vt:vector size="109" baseType="lpstr">
      <vt:lpstr>Arial</vt:lpstr>
      <vt:lpstr>Calibri</vt:lpstr>
      <vt:lpstr>Calibri Light</vt:lpstr>
      <vt:lpstr>Noto Sans Symbols</vt:lpstr>
      <vt:lpstr>Trebuchet MS</vt:lpstr>
      <vt:lpstr>Wingdings</vt:lpstr>
      <vt:lpstr>Retrospección</vt:lpstr>
      <vt:lpstr>Tema 1 Sistemes d’Emmagatzematge</vt:lpstr>
      <vt:lpstr>Continguts (1)</vt:lpstr>
      <vt:lpstr>Continguts (2)</vt:lpstr>
      <vt:lpstr>Continguts (3)</vt:lpstr>
      <vt:lpstr>Continguts (4)</vt:lpstr>
      <vt:lpstr>Continguts (5)</vt:lpstr>
      <vt:lpstr>1. Introducció (1)</vt:lpstr>
      <vt:lpstr>1. Introducció (2)</vt:lpstr>
      <vt:lpstr>Exercici 1.1: Dades en fitxer</vt:lpstr>
      <vt:lpstr>1.a Història de les Bases de Dades (1)</vt:lpstr>
      <vt:lpstr>Exercici 1.2: Abans de les bases de dades</vt:lpstr>
      <vt:lpstr>1.a Història de les Bases de Dades (2)</vt:lpstr>
      <vt:lpstr>1.a Història de les Bases de Dades (3)</vt:lpstr>
      <vt:lpstr>1.a Història de les Bases de Dades (4)</vt:lpstr>
      <vt:lpstr>Exercici 1.3: Hardware</vt:lpstr>
      <vt:lpstr>1.a Història de les Bases de Dades (5)</vt:lpstr>
      <vt:lpstr>1.a Història de les Bases de Dades (3)</vt:lpstr>
      <vt:lpstr>1.a Història de les Bases de Dades (4)</vt:lpstr>
      <vt:lpstr>1.a Història de les Bases de Dades (5)</vt:lpstr>
      <vt:lpstr>Exercici 1.4: Entitat-relació</vt:lpstr>
      <vt:lpstr>1.a Història de les Bases de Dades (6)</vt:lpstr>
      <vt:lpstr>1.a Història de les Bases de Dades (7)</vt:lpstr>
      <vt:lpstr>Exercici 1.5: SQL</vt:lpstr>
      <vt:lpstr>1.a Història de les Bases de Dades (8)</vt:lpstr>
      <vt:lpstr>1.a Història de les Bases de Dades (9)</vt:lpstr>
      <vt:lpstr>Exercici 1.6: Client/servidor web</vt:lpstr>
      <vt:lpstr>1.a Història de les Bases de Dades (10)</vt:lpstr>
      <vt:lpstr>Exercici 1.7: TPV?</vt:lpstr>
      <vt:lpstr>2. Sistemes basats en arxius</vt:lpstr>
      <vt:lpstr>2. ¿Què és un arxiu? (1)</vt:lpstr>
      <vt:lpstr>2. ¿Què és un arxiu?</vt:lpstr>
      <vt:lpstr>Exercici 1.8: Nom i extensió</vt:lpstr>
      <vt:lpstr>2.1. Tipus de fitxers (1)</vt:lpstr>
      <vt:lpstr>2.1.1.a. Tipus de fitxers (1: Contingut 1)</vt:lpstr>
      <vt:lpstr>2.1.1.b. Tipus de fitxers (1: Contingut 2)</vt:lpstr>
      <vt:lpstr>Exercici 1.9: Fitxers binaris, SQLite</vt:lpstr>
      <vt:lpstr>2.1.2.a. Tipus de fitxers (2: Organització 1)</vt:lpstr>
      <vt:lpstr>2.1.2.b. Tipus de fitxers (2: Organització 2)</vt:lpstr>
      <vt:lpstr>2.2. Com s'emmagatzemava la informació  abans dels SGBD</vt:lpstr>
      <vt:lpstr>Exercici 1.10: Fitxers binaris, SQLite</vt:lpstr>
      <vt:lpstr>2.3.a. Inconvenients d'un sistema  de gestió d'arxius (1)</vt:lpstr>
      <vt:lpstr>2.3.b. Inconvenients d'un sistema  de gestió d'arxius (2)</vt:lpstr>
      <vt:lpstr>2.3.c. Inconvenients d'un sistema  de gestió d'arxius (3)</vt:lpstr>
      <vt:lpstr>2.3.d. Inconvenients d'un sistema  de gestió d'arxius (4)</vt:lpstr>
      <vt:lpstr>2.3.e. Inconvenients d'un sistema  de gestió d'arxius (5)</vt:lpstr>
      <vt:lpstr>2.3.f. Inconvenients d'un sistema  de gestió d'arxius (6)</vt:lpstr>
      <vt:lpstr>2.3.g. Inconvenients d'un sistema  de gestió d'arxius (7)</vt:lpstr>
      <vt:lpstr>2.3.h. Inconvenients d'un sistema  de gestió d'arxius (8)</vt:lpstr>
      <vt:lpstr>2.3.i. Inconvenients d'un sistema  de gestió d'arxius (9)</vt:lpstr>
      <vt:lpstr>2.3.j. Inconvenients d'un sistema  de gestió d'arxius (10)</vt:lpstr>
      <vt:lpstr>2.3.k. Solució als inconvenients d'un sistema de gestió d'arxius</vt:lpstr>
      <vt:lpstr>Exercici 1.11: Contacte amb SQLite</vt:lpstr>
      <vt:lpstr>3. SGBD</vt:lpstr>
      <vt:lpstr>3.1.a. Avantatges de SGBD sobre el sistema d'arxius</vt:lpstr>
      <vt:lpstr>3.1.b. Desavantatges de SGBD</vt:lpstr>
      <vt:lpstr>Exercici 1.12: Afegir més dades</vt:lpstr>
      <vt:lpstr>3.2.a. Característiques d'un SGBD (1)</vt:lpstr>
      <vt:lpstr>3.2.b. Característiques d'un SGBD (2)</vt:lpstr>
      <vt:lpstr>3.3. Concepte de Transacció</vt:lpstr>
      <vt:lpstr>3.4. Arquitectura SGBD</vt:lpstr>
      <vt:lpstr>3.4.b. Exemple amb Model Relacional</vt:lpstr>
      <vt:lpstr>3.4.c. Avantatges de l'arquitectura</vt:lpstr>
      <vt:lpstr>Exercici 1.13: Claus primàries</vt:lpstr>
      <vt:lpstr>3.5. Funcions d’un SGBD</vt:lpstr>
      <vt:lpstr>3.6. Components d'un SGBD</vt:lpstr>
      <vt:lpstr>3.6.b. Administradors</vt:lpstr>
      <vt:lpstr>3.7.a. Tipus de SGBD (model)</vt:lpstr>
      <vt:lpstr>3.7.b. Tipus de SGBD (arquitectura)</vt:lpstr>
      <vt:lpstr>3.7.c. Model Jeràrquic</vt:lpstr>
      <vt:lpstr>3.7.d. Model en xarxa</vt:lpstr>
      <vt:lpstr>3.7.e. Model relacional</vt:lpstr>
      <vt:lpstr>3.7.f. Model Orientat a Objectes</vt:lpstr>
      <vt:lpstr>3.7.g. Model NoSQL</vt:lpstr>
      <vt:lpstr>3.7.h. Model NoSQL (2)</vt:lpstr>
      <vt:lpstr>3.7.i. SGBD SQL i NOSQL</vt:lpstr>
      <vt:lpstr>3.7.i. SGBD SQL i NOSQL</vt:lpstr>
      <vt:lpstr>3.7.j. Bases de dades més populars (1: 2019)</vt:lpstr>
      <vt:lpstr>3.7.k. Bases de dades més populars (2)</vt:lpstr>
      <vt:lpstr>3.7.l. Model NewSQL</vt:lpstr>
      <vt:lpstr>3.7.m. Comparativa SQL-NoSQL-NewSQL</vt:lpstr>
      <vt:lpstr>Exercici 1.15: Registres incomplets, NULL</vt:lpstr>
      <vt:lpstr>3.7.n. BBDD Centralitzada</vt:lpstr>
      <vt:lpstr>3.7.o. Client / Servidor</vt:lpstr>
      <vt:lpstr>3.7.p. Base de Dades Distribuïda</vt:lpstr>
      <vt:lpstr>3.7.q. BDD Open Source / Comercials</vt:lpstr>
      <vt:lpstr>Exercici 1.16: Buscar un valor</vt:lpstr>
      <vt:lpstr>Fases de Disseny en una base de dades</vt:lpstr>
      <vt:lpstr>4. Fases del disseny en una base de dades</vt:lpstr>
      <vt:lpstr>4.1. Fase 1 : Disseny Conceptual</vt:lpstr>
      <vt:lpstr>4.2. Fase 2.1 : Disseny Lògic</vt:lpstr>
      <vt:lpstr>4.3. Fase 2.2: Normalització</vt:lpstr>
      <vt:lpstr>4.4. Fase 3: Disseny Físic</vt:lpstr>
      <vt:lpstr>Exercici 1.17: Modificar un valor</vt:lpstr>
      <vt:lpstr>5.1. Conceptes de SGBD Relacionals (1)</vt:lpstr>
      <vt:lpstr>5.2. Conceptes de l'SGBD Relacional (1)</vt:lpstr>
      <vt:lpstr>5.3. Llenguatges de SGBD</vt:lpstr>
      <vt:lpstr>5.4. Llenguatge de Definició de Dades (DDL)</vt:lpstr>
      <vt:lpstr>5.5. Llenguatge de Manipulació de Dades (DML)</vt:lpstr>
      <vt:lpstr>5.6. Llenguatge de Control de Dades (DCL)</vt:lpstr>
      <vt:lpstr>5.7. Llenguatge de Consulta de Dades (DQL)</vt:lpstr>
      <vt:lpstr>Exercici 1.18: Esborrar un valor</vt:lpstr>
      <vt:lpstr>Fi del tema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Dades</dc:title>
  <cp:lastModifiedBy>HÉCTOR MOLINA BENEYTO</cp:lastModifiedBy>
  <cp:revision>65</cp:revision>
  <dcterms:created xsi:type="dcterms:W3CDTF">2021-09-09T09:32:29Z</dcterms:created>
  <dcterms:modified xsi:type="dcterms:W3CDTF">2022-09-15T12:58:59Z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2019-09-18T00:00:00Z</vt:filetime>
  </property>
  <property fmtid="{D5CDD505-2E9C-101B-9397-08002B2CF9AE}" pid="3" name="Creator">
    <vt:lpwstr>Impress</vt:lpwstr>
  </property>
  <property fmtid="{D5CDD505-2E9C-101B-9397-08002B2CF9AE}" pid="4" name="LastSaved">
    <vt:filetime>2021-09-09T00:00:00Z</vt:filetime>
  </property>
</Properties>
</file>