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09" r:id="rId1"/>
  </p:sldMasterIdLst>
  <p:notesMasterIdLst>
    <p:notesMasterId r:id="rId126"/>
  </p:notesMasterIdLst>
  <p:handoutMasterIdLst>
    <p:handoutMasterId r:id="rId127"/>
  </p:handoutMasterIdLst>
  <p:sldIdLst>
    <p:sldId id="256" r:id="rId2"/>
    <p:sldId id="257" r:id="rId3"/>
    <p:sldId id="431" r:id="rId4"/>
    <p:sldId id="321" r:id="rId5"/>
    <p:sldId id="317" r:id="rId6"/>
    <p:sldId id="320" r:id="rId7"/>
    <p:sldId id="437" r:id="rId8"/>
    <p:sldId id="322" r:id="rId9"/>
    <p:sldId id="426" r:id="rId10"/>
    <p:sldId id="498" r:id="rId11"/>
    <p:sldId id="492" r:id="rId12"/>
    <p:sldId id="427" r:id="rId13"/>
    <p:sldId id="494" r:id="rId14"/>
    <p:sldId id="493" r:id="rId15"/>
    <p:sldId id="423" r:id="rId16"/>
    <p:sldId id="434" r:id="rId17"/>
    <p:sldId id="429" r:id="rId18"/>
    <p:sldId id="430" r:id="rId19"/>
    <p:sldId id="499" r:id="rId20"/>
    <p:sldId id="516" r:id="rId21"/>
    <p:sldId id="445" r:id="rId22"/>
    <p:sldId id="435" r:id="rId23"/>
    <p:sldId id="432" r:id="rId24"/>
    <p:sldId id="433" r:id="rId25"/>
    <p:sldId id="500" r:id="rId26"/>
    <p:sldId id="425" r:id="rId27"/>
    <p:sldId id="424" r:id="rId28"/>
    <p:sldId id="441" r:id="rId29"/>
    <p:sldId id="436" r:id="rId30"/>
    <p:sldId id="442" r:id="rId31"/>
    <p:sldId id="446" r:id="rId32"/>
    <p:sldId id="447" r:id="rId33"/>
    <p:sldId id="444" r:id="rId34"/>
    <p:sldId id="443" r:id="rId35"/>
    <p:sldId id="452" r:id="rId36"/>
    <p:sldId id="527" r:id="rId37"/>
    <p:sldId id="466" r:id="rId38"/>
    <p:sldId id="464" r:id="rId39"/>
    <p:sldId id="465" r:id="rId40"/>
    <p:sldId id="528" r:id="rId41"/>
    <p:sldId id="502" r:id="rId42"/>
    <p:sldId id="503" r:id="rId43"/>
    <p:sldId id="495" r:id="rId44"/>
    <p:sldId id="462" r:id="rId45"/>
    <p:sldId id="451" r:id="rId46"/>
    <p:sldId id="501" r:id="rId47"/>
    <p:sldId id="455" r:id="rId48"/>
    <p:sldId id="450" r:id="rId49"/>
    <p:sldId id="449" r:id="rId50"/>
    <p:sldId id="448" r:id="rId51"/>
    <p:sldId id="456" r:id="rId52"/>
    <p:sldId id="457" r:id="rId53"/>
    <p:sldId id="459" r:id="rId54"/>
    <p:sldId id="458" r:id="rId55"/>
    <p:sldId id="460" r:id="rId56"/>
    <p:sldId id="474" r:id="rId57"/>
    <p:sldId id="478" r:id="rId58"/>
    <p:sldId id="479" r:id="rId59"/>
    <p:sldId id="475" r:id="rId60"/>
    <p:sldId id="477" r:id="rId61"/>
    <p:sldId id="511" r:id="rId62"/>
    <p:sldId id="453" r:id="rId63"/>
    <p:sldId id="510" r:id="rId64"/>
    <p:sldId id="529" r:id="rId65"/>
    <p:sldId id="461" r:id="rId66"/>
    <p:sldId id="454" r:id="rId67"/>
    <p:sldId id="468" r:id="rId68"/>
    <p:sldId id="469" r:id="rId69"/>
    <p:sldId id="473" r:id="rId70"/>
    <p:sldId id="472" r:id="rId71"/>
    <p:sldId id="530" r:id="rId72"/>
    <p:sldId id="471" r:id="rId73"/>
    <p:sldId id="531" r:id="rId74"/>
    <p:sldId id="470" r:id="rId75"/>
    <p:sldId id="532" r:id="rId76"/>
    <p:sldId id="505" r:id="rId77"/>
    <p:sldId id="533" r:id="rId78"/>
    <p:sldId id="506" r:id="rId79"/>
    <p:sldId id="534" r:id="rId80"/>
    <p:sldId id="507" r:id="rId81"/>
    <p:sldId id="535" r:id="rId82"/>
    <p:sldId id="509" r:id="rId83"/>
    <p:sldId id="536" r:id="rId84"/>
    <p:sldId id="323" r:id="rId85"/>
    <p:sldId id="481" r:id="rId86"/>
    <p:sldId id="496" r:id="rId87"/>
    <p:sldId id="439" r:id="rId88"/>
    <p:sldId id="497" r:id="rId89"/>
    <p:sldId id="512" r:id="rId90"/>
    <p:sldId id="438" r:id="rId91"/>
    <p:sldId id="537" r:id="rId92"/>
    <p:sldId id="480" r:id="rId93"/>
    <p:sldId id="440" r:id="rId94"/>
    <p:sldId id="504" r:id="rId95"/>
    <p:sldId id="538" r:id="rId96"/>
    <p:sldId id="482" r:id="rId97"/>
    <p:sldId id="484" r:id="rId98"/>
    <p:sldId id="485" r:id="rId99"/>
    <p:sldId id="486" r:id="rId100"/>
    <p:sldId id="487" r:id="rId101"/>
    <p:sldId id="508" r:id="rId102"/>
    <p:sldId id="539" r:id="rId103"/>
    <p:sldId id="488" r:id="rId104"/>
    <p:sldId id="490" r:id="rId105"/>
    <p:sldId id="491" r:id="rId106"/>
    <p:sldId id="540" r:id="rId107"/>
    <p:sldId id="547" r:id="rId108"/>
    <p:sldId id="489" r:id="rId109"/>
    <p:sldId id="514" r:id="rId110"/>
    <p:sldId id="541" r:id="rId111"/>
    <p:sldId id="542" r:id="rId112"/>
    <p:sldId id="544" r:id="rId113"/>
    <p:sldId id="543" r:id="rId114"/>
    <p:sldId id="513" r:id="rId115"/>
    <p:sldId id="519" r:id="rId116"/>
    <p:sldId id="518" r:id="rId117"/>
    <p:sldId id="520" r:id="rId118"/>
    <p:sldId id="522" r:id="rId119"/>
    <p:sldId id="523" r:id="rId120"/>
    <p:sldId id="524" r:id="rId121"/>
    <p:sldId id="525" r:id="rId122"/>
    <p:sldId id="526" r:id="rId123"/>
    <p:sldId id="545" r:id="rId124"/>
    <p:sldId id="546" r:id="rId125"/>
  </p:sldIdLst>
  <p:sldSz cx="13433425" cy="7556500"/>
  <p:notesSz cx="10234613" cy="71040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78"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8" roundtripDataSignature="AMtx7mhawoCZlCultuUR3y7PDcjzA1EH+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EB5E32-EBF5-4CD7-BCA9-44E35998CB4E}" v="1183" dt="2022-08-30T21:27:50.9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4660"/>
  </p:normalViewPr>
  <p:slideViewPr>
    <p:cSldViewPr snapToGrid="0">
      <p:cViewPr varScale="1">
        <p:scale>
          <a:sx n="76" d="100"/>
          <a:sy n="76" d="100"/>
        </p:scale>
        <p:origin x="658" y="67"/>
      </p:cViewPr>
      <p:guideLst>
        <p:guide orient="horz" pos="2880"/>
        <p:guide pos="287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customschemas.google.com/relationships/presentationmetadata" Target="meta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microsoft.com/office/2015/10/relationships/revisionInfo" Target="revisionInfo.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cho Cabanes" userId="9782b9fce30d839c" providerId="LiveId" clId="{A8BD6C73-E14F-4867-AD1D-59BDC4FE65AA}"/>
    <pc:docChg chg="undo custSel addSld delSld modSld">
      <pc:chgData name="Nacho Cabanes" userId="9782b9fce30d839c" providerId="LiveId" clId="{A8BD6C73-E14F-4867-AD1D-59BDC4FE65AA}" dt="2022-06-13T09:11:13.107" v="354" actId="20577"/>
      <pc:docMkLst>
        <pc:docMk/>
      </pc:docMkLst>
      <pc:sldChg chg="addSp delSp modSp mod modClrScheme chgLayout">
        <pc:chgData name="Nacho Cabanes" userId="9782b9fce30d839c" providerId="LiveId" clId="{A8BD6C73-E14F-4867-AD1D-59BDC4FE65AA}" dt="2022-06-13T09:11:13.107" v="354" actId="20577"/>
        <pc:sldMkLst>
          <pc:docMk/>
          <pc:sldMk cId="0" sldId="256"/>
        </pc:sldMkLst>
        <pc:spChg chg="add mod ord">
          <ac:chgData name="Nacho Cabanes" userId="9782b9fce30d839c" providerId="LiveId" clId="{A8BD6C73-E14F-4867-AD1D-59BDC4FE65AA}" dt="2022-06-13T09:11:13.107" v="354" actId="20577"/>
          <ac:spMkLst>
            <pc:docMk/>
            <pc:sldMk cId="0" sldId="256"/>
            <ac:spMk id="2" creationId="{3B5463F1-A41E-8E40-5317-9551F603D6DC}"/>
          </ac:spMkLst>
        </pc:spChg>
        <pc:spChg chg="mod ord">
          <ac:chgData name="Nacho Cabanes" userId="9782b9fce30d839c" providerId="LiveId" clId="{A8BD6C73-E14F-4867-AD1D-59BDC4FE65AA}" dt="2022-06-13T09:03:13.151" v="306" actId="790"/>
          <ac:spMkLst>
            <pc:docMk/>
            <pc:sldMk cId="0" sldId="256"/>
            <ac:spMk id="152" creationId="{00000000-0000-0000-0000-000000000000}"/>
          </ac:spMkLst>
        </pc:spChg>
        <pc:spChg chg="del mod">
          <ac:chgData name="Nacho Cabanes" userId="9782b9fce30d839c" providerId="LiveId" clId="{A8BD6C73-E14F-4867-AD1D-59BDC4FE65AA}" dt="2022-06-13T08:36:33.396" v="6" actId="478"/>
          <ac:spMkLst>
            <pc:docMk/>
            <pc:sldMk cId="0" sldId="256"/>
            <ac:spMk id="153" creationId="{00000000-0000-0000-0000-000000000000}"/>
          </ac:spMkLst>
        </pc:spChg>
        <pc:spChg chg="mod ord">
          <ac:chgData name="Nacho Cabanes" userId="9782b9fce30d839c" providerId="LiveId" clId="{A8BD6C73-E14F-4867-AD1D-59BDC4FE65AA}" dt="2022-06-13T08:36:22.065" v="3" actId="700"/>
          <ac:spMkLst>
            <pc:docMk/>
            <pc:sldMk cId="0" sldId="256"/>
            <ac:spMk id="154" creationId="{00000000-0000-0000-0000-000000000000}"/>
          </ac:spMkLst>
        </pc:spChg>
      </pc:sldChg>
      <pc:sldChg chg="addSp delSp modSp mod modClrScheme modAnim chgLayout">
        <pc:chgData name="Nacho Cabanes" userId="9782b9fce30d839c" providerId="LiveId" clId="{A8BD6C73-E14F-4867-AD1D-59BDC4FE65AA}" dt="2022-06-13T09:03:28.969" v="309" actId="790"/>
        <pc:sldMkLst>
          <pc:docMk/>
          <pc:sldMk cId="0" sldId="257"/>
        </pc:sldMkLst>
        <pc:spChg chg="add del mod ord">
          <ac:chgData name="Nacho Cabanes" userId="9782b9fce30d839c" providerId="LiveId" clId="{A8BD6C73-E14F-4867-AD1D-59BDC4FE65AA}" dt="2022-06-13T08:39:48.575" v="85" actId="700"/>
          <ac:spMkLst>
            <pc:docMk/>
            <pc:sldMk cId="0" sldId="257"/>
            <ac:spMk id="2" creationId="{91751F35-4956-D60F-E8D9-F71B7FA725B1}"/>
          </ac:spMkLst>
        </pc:spChg>
        <pc:spChg chg="add del mod ord">
          <ac:chgData name="Nacho Cabanes" userId="9782b9fce30d839c" providerId="LiveId" clId="{A8BD6C73-E14F-4867-AD1D-59BDC4FE65AA}" dt="2022-06-13T08:39:48.575" v="85" actId="700"/>
          <ac:spMkLst>
            <pc:docMk/>
            <pc:sldMk cId="0" sldId="257"/>
            <ac:spMk id="3" creationId="{DEA94CB5-8FF9-E1F6-F1A5-19764E03CA75}"/>
          </ac:spMkLst>
        </pc:spChg>
        <pc:spChg chg="add mod ord">
          <ac:chgData name="Nacho Cabanes" userId="9782b9fce30d839c" providerId="LiveId" clId="{A8BD6C73-E14F-4867-AD1D-59BDC4FE65AA}" dt="2022-06-13T09:03:28.969" v="309" actId="790"/>
          <ac:spMkLst>
            <pc:docMk/>
            <pc:sldMk cId="0" sldId="257"/>
            <ac:spMk id="4" creationId="{2A51979F-201B-58FF-3357-E0E11A3CA017}"/>
          </ac:spMkLst>
        </pc:spChg>
        <pc:spChg chg="add mod ord">
          <ac:chgData name="Nacho Cabanes" userId="9782b9fce30d839c" providerId="LiveId" clId="{A8BD6C73-E14F-4867-AD1D-59BDC4FE65AA}" dt="2022-06-13T09:01:55.033" v="304" actId="20577"/>
          <ac:spMkLst>
            <pc:docMk/>
            <pc:sldMk cId="0" sldId="257"/>
            <ac:spMk id="5" creationId="{C641AA23-5E01-53A3-EB71-94915ECF25B2}"/>
          </ac:spMkLst>
        </pc:spChg>
        <pc:spChg chg="del mod">
          <ac:chgData name="Nacho Cabanes" userId="9782b9fce30d839c" providerId="LiveId" clId="{A8BD6C73-E14F-4867-AD1D-59BDC4FE65AA}" dt="2022-06-13T08:40:27.963" v="105" actId="478"/>
          <ac:spMkLst>
            <pc:docMk/>
            <pc:sldMk cId="0" sldId="257"/>
            <ac:spMk id="159" creationId="{00000000-0000-0000-0000-000000000000}"/>
          </ac:spMkLst>
        </pc:spChg>
        <pc:spChg chg="mod ord">
          <ac:chgData name="Nacho Cabanes" userId="9782b9fce30d839c" providerId="LiveId" clId="{A8BD6C73-E14F-4867-AD1D-59BDC4FE65AA}" dt="2022-06-13T08:39:48.575" v="85" actId="700"/>
          <ac:spMkLst>
            <pc:docMk/>
            <pc:sldMk cId="0" sldId="257"/>
            <ac:spMk id="160" creationId="{00000000-0000-0000-0000-000000000000}"/>
          </ac:spMkLst>
        </pc:spChg>
      </pc:sldChg>
      <pc:sldChg chg="addSp delSp modSp del mod chgLayout">
        <pc:chgData name="Nacho Cabanes" userId="9782b9fce30d839c" providerId="LiveId" clId="{A8BD6C73-E14F-4867-AD1D-59BDC4FE65AA}" dt="2022-06-13T08:45:09.468" v="183" actId="47"/>
        <pc:sldMkLst>
          <pc:docMk/>
          <pc:sldMk cId="0" sldId="258"/>
        </pc:sldMkLst>
        <pc:spChg chg="add mod ord">
          <ac:chgData name="Nacho Cabanes" userId="9782b9fce30d839c" providerId="LiveId" clId="{A8BD6C73-E14F-4867-AD1D-59BDC4FE65AA}" dt="2022-06-13T08:38:53.664" v="83"/>
          <ac:spMkLst>
            <pc:docMk/>
            <pc:sldMk cId="0" sldId="258"/>
            <ac:spMk id="2" creationId="{A0EAB45C-B0B2-933F-6A81-4E06D2D6A58C}"/>
          </ac:spMkLst>
        </pc:spChg>
        <pc:spChg chg="mod ord">
          <ac:chgData name="Nacho Cabanes" userId="9782b9fce30d839c" providerId="LiveId" clId="{A8BD6C73-E14F-4867-AD1D-59BDC4FE65AA}" dt="2022-06-13T08:44:06.945" v="158" actId="368"/>
          <ac:spMkLst>
            <pc:docMk/>
            <pc:sldMk cId="0" sldId="258"/>
            <ac:spMk id="165" creationId="{00000000-0000-0000-0000-000000000000}"/>
          </ac:spMkLst>
        </pc:spChg>
        <pc:spChg chg="del mod">
          <ac:chgData name="Nacho Cabanes" userId="9782b9fce30d839c" providerId="LiveId" clId="{A8BD6C73-E14F-4867-AD1D-59BDC4FE65AA}" dt="2022-06-13T08:38:55.712" v="84" actId="478"/>
          <ac:spMkLst>
            <pc:docMk/>
            <pc:sldMk cId="0" sldId="258"/>
            <ac:spMk id="166" creationId="{00000000-0000-0000-0000-000000000000}"/>
          </ac:spMkLst>
        </pc:spChg>
        <pc:spChg chg="mod ord">
          <ac:chgData name="Nacho Cabanes" userId="9782b9fce30d839c" providerId="LiveId" clId="{A8BD6C73-E14F-4867-AD1D-59BDC4FE65AA}" dt="2022-06-13T08:38:45.737" v="81" actId="700"/>
          <ac:spMkLst>
            <pc:docMk/>
            <pc:sldMk cId="0" sldId="258"/>
            <ac:spMk id="167" creationId="{00000000-0000-0000-0000-000000000000}"/>
          </ac:spMkLst>
        </pc:spChg>
      </pc:sldChg>
      <pc:sldChg chg="del">
        <pc:chgData name="Nacho Cabanes" userId="9782b9fce30d839c" providerId="LiveId" clId="{A8BD6C73-E14F-4867-AD1D-59BDC4FE65AA}" dt="2022-06-13T08:59:20.367" v="299" actId="47"/>
        <pc:sldMkLst>
          <pc:docMk/>
          <pc:sldMk cId="0" sldId="259"/>
        </pc:sldMkLst>
      </pc:sldChg>
      <pc:sldChg chg="modSp mod">
        <pc:chgData name="Nacho Cabanes" userId="9782b9fce30d839c" providerId="LiveId" clId="{A8BD6C73-E14F-4867-AD1D-59BDC4FE65AA}" dt="2022-06-13T09:08:40.061" v="343" actId="1076"/>
        <pc:sldMkLst>
          <pc:docMk/>
          <pc:sldMk cId="0" sldId="293"/>
        </pc:sldMkLst>
        <pc:picChg chg="mod">
          <ac:chgData name="Nacho Cabanes" userId="9782b9fce30d839c" providerId="LiveId" clId="{A8BD6C73-E14F-4867-AD1D-59BDC4FE65AA}" dt="2022-06-13T09:08:40.061" v="343" actId="1076"/>
          <ac:picMkLst>
            <pc:docMk/>
            <pc:sldMk cId="0" sldId="293"/>
            <ac:picMk id="505" creationId="{00000000-0000-0000-0000-000000000000}"/>
          </ac:picMkLst>
        </pc:picChg>
      </pc:sldChg>
      <pc:sldChg chg="modSp mod">
        <pc:chgData name="Nacho Cabanes" userId="9782b9fce30d839c" providerId="LiveId" clId="{A8BD6C73-E14F-4867-AD1D-59BDC4FE65AA}" dt="2022-06-13T08:35:40.281" v="0" actId="27636"/>
        <pc:sldMkLst>
          <pc:docMk/>
          <pc:sldMk cId="0" sldId="294"/>
        </pc:sldMkLst>
        <pc:spChg chg="mod">
          <ac:chgData name="Nacho Cabanes" userId="9782b9fce30d839c" providerId="LiveId" clId="{A8BD6C73-E14F-4867-AD1D-59BDC4FE65AA}" dt="2022-06-13T08:35:40.281" v="0" actId="27636"/>
          <ac:spMkLst>
            <pc:docMk/>
            <pc:sldMk cId="0" sldId="294"/>
            <ac:spMk id="511" creationId="{00000000-0000-0000-0000-000000000000}"/>
          </ac:spMkLst>
        </pc:spChg>
      </pc:sldChg>
      <pc:sldChg chg="modSp mod">
        <pc:chgData name="Nacho Cabanes" userId="9782b9fce30d839c" providerId="LiveId" clId="{A8BD6C73-E14F-4867-AD1D-59BDC4FE65AA}" dt="2022-06-13T08:35:40.281" v="1" actId="27636"/>
        <pc:sldMkLst>
          <pc:docMk/>
          <pc:sldMk cId="0" sldId="296"/>
        </pc:sldMkLst>
        <pc:spChg chg="mod">
          <ac:chgData name="Nacho Cabanes" userId="9782b9fce30d839c" providerId="LiveId" clId="{A8BD6C73-E14F-4867-AD1D-59BDC4FE65AA}" dt="2022-06-13T08:35:40.281" v="1" actId="27636"/>
          <ac:spMkLst>
            <pc:docMk/>
            <pc:sldMk cId="0" sldId="296"/>
            <ac:spMk id="526" creationId="{00000000-0000-0000-0000-000000000000}"/>
          </ac:spMkLst>
        </pc:spChg>
      </pc:sldChg>
      <pc:sldChg chg="modSp add mod modAnim">
        <pc:chgData name="Nacho Cabanes" userId="9782b9fce30d839c" providerId="LiveId" clId="{A8BD6C73-E14F-4867-AD1D-59BDC4FE65AA}" dt="2022-06-13T09:04:16.234" v="311" actId="122"/>
        <pc:sldMkLst>
          <pc:docMk/>
          <pc:sldMk cId="1644428567" sldId="314"/>
        </pc:sldMkLst>
        <pc:spChg chg="mod">
          <ac:chgData name="Nacho Cabanes" userId="9782b9fce30d839c" providerId="LiveId" clId="{A8BD6C73-E14F-4867-AD1D-59BDC4FE65AA}" dt="2022-06-13T09:04:06.148" v="310" actId="790"/>
          <ac:spMkLst>
            <pc:docMk/>
            <pc:sldMk cId="1644428567" sldId="314"/>
            <ac:spMk id="4" creationId="{2A51979F-201B-58FF-3357-E0E11A3CA017}"/>
          </ac:spMkLst>
        </pc:spChg>
        <pc:spChg chg="mod">
          <ac:chgData name="Nacho Cabanes" userId="9782b9fce30d839c" providerId="LiveId" clId="{A8BD6C73-E14F-4867-AD1D-59BDC4FE65AA}" dt="2022-06-13T09:04:16.234" v="311" actId="122"/>
          <ac:spMkLst>
            <pc:docMk/>
            <pc:sldMk cId="1644428567" sldId="314"/>
            <ac:spMk id="5" creationId="{C641AA23-5E01-53A3-EB71-94915ECF25B2}"/>
          </ac:spMkLst>
        </pc:spChg>
      </pc:sldChg>
      <pc:sldChg chg="modSp add mod modAnim">
        <pc:chgData name="Nacho Cabanes" userId="9782b9fce30d839c" providerId="LiveId" clId="{A8BD6C73-E14F-4867-AD1D-59BDC4FE65AA}" dt="2022-06-13T09:04:33.719" v="312" actId="790"/>
        <pc:sldMkLst>
          <pc:docMk/>
          <pc:sldMk cId="1708600110" sldId="315"/>
        </pc:sldMkLst>
        <pc:spChg chg="mod">
          <ac:chgData name="Nacho Cabanes" userId="9782b9fce30d839c" providerId="LiveId" clId="{A8BD6C73-E14F-4867-AD1D-59BDC4FE65AA}" dt="2022-06-13T09:04:33.719" v="312" actId="790"/>
          <ac:spMkLst>
            <pc:docMk/>
            <pc:sldMk cId="1708600110" sldId="315"/>
            <ac:spMk id="4" creationId="{2A51979F-201B-58FF-3357-E0E11A3CA017}"/>
          </ac:spMkLst>
        </pc:spChg>
        <pc:spChg chg="mod">
          <ac:chgData name="Nacho Cabanes" userId="9782b9fce30d839c" providerId="LiveId" clId="{A8BD6C73-E14F-4867-AD1D-59BDC4FE65AA}" dt="2022-06-13T08:42:15.967" v="125" actId="20577"/>
          <ac:spMkLst>
            <pc:docMk/>
            <pc:sldMk cId="1708600110" sldId="315"/>
            <ac:spMk id="5" creationId="{C641AA23-5E01-53A3-EB71-94915ECF25B2}"/>
          </ac:spMkLst>
        </pc:spChg>
      </pc:sldChg>
      <pc:sldChg chg="add del">
        <pc:chgData name="Nacho Cabanes" userId="9782b9fce30d839c" providerId="LiveId" clId="{A8BD6C73-E14F-4867-AD1D-59BDC4FE65AA}" dt="2022-06-13T08:45:13.971" v="184" actId="47"/>
        <pc:sldMkLst>
          <pc:docMk/>
          <pc:sldMk cId="2743115159" sldId="316"/>
        </pc:sldMkLst>
      </pc:sldChg>
      <pc:sldChg chg="modSp add del mod modAnim">
        <pc:chgData name="Nacho Cabanes" userId="9782b9fce30d839c" providerId="LiveId" clId="{A8BD6C73-E14F-4867-AD1D-59BDC4FE65AA}" dt="2022-06-13T09:07:23.027" v="335" actId="20577"/>
        <pc:sldMkLst>
          <pc:docMk/>
          <pc:sldMk cId="420139227" sldId="317"/>
        </pc:sldMkLst>
        <pc:spChg chg="mod">
          <ac:chgData name="Nacho Cabanes" userId="9782b9fce30d839c" providerId="LiveId" clId="{A8BD6C73-E14F-4867-AD1D-59BDC4FE65AA}" dt="2022-06-13T09:06:30.561" v="317" actId="20577"/>
          <ac:spMkLst>
            <pc:docMk/>
            <pc:sldMk cId="420139227" sldId="317"/>
            <ac:spMk id="4" creationId="{2A51979F-201B-58FF-3357-E0E11A3CA017}"/>
          </ac:spMkLst>
        </pc:spChg>
        <pc:spChg chg="mod">
          <ac:chgData name="Nacho Cabanes" userId="9782b9fce30d839c" providerId="LiveId" clId="{A8BD6C73-E14F-4867-AD1D-59BDC4FE65AA}" dt="2022-06-13T09:07:23.027" v="335" actId="20577"/>
          <ac:spMkLst>
            <pc:docMk/>
            <pc:sldMk cId="420139227" sldId="317"/>
            <ac:spMk id="5" creationId="{C641AA23-5E01-53A3-EB71-94915ECF25B2}"/>
          </ac:spMkLst>
        </pc:spChg>
      </pc:sldChg>
      <pc:sldChg chg="modSp add mod modAnim">
        <pc:chgData name="Nacho Cabanes" userId="9782b9fce30d839c" providerId="LiveId" clId="{A8BD6C73-E14F-4867-AD1D-59BDC4FE65AA}" dt="2022-06-13T09:06:48.815" v="319" actId="790"/>
        <pc:sldMkLst>
          <pc:docMk/>
          <pc:sldMk cId="3790256507" sldId="318"/>
        </pc:sldMkLst>
        <pc:spChg chg="mod">
          <ac:chgData name="Nacho Cabanes" userId="9782b9fce30d839c" providerId="LiveId" clId="{A8BD6C73-E14F-4867-AD1D-59BDC4FE65AA}" dt="2022-06-13T09:06:48.815" v="319" actId="790"/>
          <ac:spMkLst>
            <pc:docMk/>
            <pc:sldMk cId="3790256507" sldId="318"/>
            <ac:spMk id="4" creationId="{2A51979F-201B-58FF-3357-E0E11A3CA017}"/>
          </ac:spMkLst>
        </pc:spChg>
        <pc:spChg chg="mod">
          <ac:chgData name="Nacho Cabanes" userId="9782b9fce30d839c" providerId="LiveId" clId="{A8BD6C73-E14F-4867-AD1D-59BDC4FE65AA}" dt="2022-06-13T09:02:34.281" v="305" actId="20577"/>
          <ac:spMkLst>
            <pc:docMk/>
            <pc:sldMk cId="3790256507" sldId="318"/>
            <ac:spMk id="5" creationId="{C641AA23-5E01-53A3-EB71-94915ECF25B2}"/>
          </ac:spMkLst>
        </pc:spChg>
      </pc:sldChg>
      <pc:sldChg chg="modSp add mod modAnim">
        <pc:chgData name="Nacho Cabanes" userId="9782b9fce30d839c" providerId="LiveId" clId="{A8BD6C73-E14F-4867-AD1D-59BDC4FE65AA}" dt="2022-06-13T08:58:59.731" v="298" actId="20577"/>
        <pc:sldMkLst>
          <pc:docMk/>
          <pc:sldMk cId="3205518964" sldId="319"/>
        </pc:sldMkLst>
        <pc:spChg chg="mod">
          <ac:chgData name="Nacho Cabanes" userId="9782b9fce30d839c" providerId="LiveId" clId="{A8BD6C73-E14F-4867-AD1D-59BDC4FE65AA}" dt="2022-06-13T08:58:59.731" v="298" actId="20577"/>
          <ac:spMkLst>
            <pc:docMk/>
            <pc:sldMk cId="3205518964" sldId="319"/>
            <ac:spMk id="4" creationId="{2A51979F-201B-58FF-3357-E0E11A3CA017}"/>
          </ac:spMkLst>
        </pc:spChg>
        <pc:spChg chg="mod">
          <ac:chgData name="Nacho Cabanes" userId="9782b9fce30d839c" providerId="LiveId" clId="{A8BD6C73-E14F-4867-AD1D-59BDC4FE65AA}" dt="2022-06-13T08:54:44.388" v="289" actId="27636"/>
          <ac:spMkLst>
            <pc:docMk/>
            <pc:sldMk cId="3205518964" sldId="319"/>
            <ac:spMk id="5" creationId="{C641AA23-5E01-53A3-EB71-94915ECF25B2}"/>
          </ac:spMkLst>
        </pc:spChg>
      </pc:sldChg>
      <pc:sldChg chg="modSp add mod modAnim">
        <pc:chgData name="Nacho Cabanes" userId="9782b9fce30d839c" providerId="LiveId" clId="{A8BD6C73-E14F-4867-AD1D-59BDC4FE65AA}" dt="2022-06-13T09:08:02.103" v="342" actId="20577"/>
        <pc:sldMkLst>
          <pc:docMk/>
          <pc:sldMk cId="472012579" sldId="320"/>
        </pc:sldMkLst>
        <pc:spChg chg="mod">
          <ac:chgData name="Nacho Cabanes" userId="9782b9fce30d839c" providerId="LiveId" clId="{A8BD6C73-E14F-4867-AD1D-59BDC4FE65AA}" dt="2022-06-13T09:06:54.346" v="320" actId="20577"/>
          <ac:spMkLst>
            <pc:docMk/>
            <pc:sldMk cId="472012579" sldId="320"/>
            <ac:spMk id="4" creationId="{2A51979F-201B-58FF-3357-E0E11A3CA017}"/>
          </ac:spMkLst>
        </pc:spChg>
        <pc:spChg chg="mod">
          <ac:chgData name="Nacho Cabanes" userId="9782b9fce30d839c" providerId="LiveId" clId="{A8BD6C73-E14F-4867-AD1D-59BDC4FE65AA}" dt="2022-06-13T09:08:02.103" v="342" actId="20577"/>
          <ac:spMkLst>
            <pc:docMk/>
            <pc:sldMk cId="472012579" sldId="320"/>
            <ac:spMk id="5" creationId="{C641AA23-5E01-53A3-EB71-94915ECF25B2}"/>
          </ac:spMkLst>
        </pc:spChg>
      </pc:sldChg>
    </pc:docChg>
  </pc:docChgLst>
  <pc:docChgLst>
    <pc:chgData name="Nacho Cabanes" userId="9782b9fce30d839c" providerId="LiveId" clId="{BA3C5D68-3599-4308-8243-60A27DCD556D}"/>
    <pc:docChg chg="undo custSel modSld">
      <pc:chgData name="Nacho Cabanes" userId="9782b9fce30d839c" providerId="LiveId" clId="{BA3C5D68-3599-4308-8243-60A27DCD556D}" dt="2022-06-25T11:26:01.944" v="9" actId="790"/>
      <pc:docMkLst>
        <pc:docMk/>
      </pc:docMkLst>
      <pc:sldChg chg="modSp mod">
        <pc:chgData name="Nacho Cabanes" userId="9782b9fce30d839c" providerId="LiveId" clId="{BA3C5D68-3599-4308-8243-60A27DCD556D}" dt="2022-06-13T09:58:17.041" v="8" actId="20577"/>
        <pc:sldMkLst>
          <pc:docMk/>
          <pc:sldMk cId="0" sldId="256"/>
        </pc:sldMkLst>
        <pc:spChg chg="mod">
          <ac:chgData name="Nacho Cabanes" userId="9782b9fce30d839c" providerId="LiveId" clId="{BA3C5D68-3599-4308-8243-60A27DCD556D}" dt="2022-06-13T09:58:17.041" v="8" actId="20577"/>
          <ac:spMkLst>
            <pc:docMk/>
            <pc:sldMk cId="0" sldId="256"/>
            <ac:spMk id="152" creationId="{00000000-0000-0000-0000-000000000000}"/>
          </ac:spMkLst>
        </pc:spChg>
      </pc:sldChg>
      <pc:sldChg chg="modSp mod">
        <pc:chgData name="Nacho Cabanes" userId="9782b9fce30d839c" providerId="LiveId" clId="{BA3C5D68-3599-4308-8243-60A27DCD556D}" dt="2022-06-25T11:26:01.944" v="9" actId="790"/>
        <pc:sldMkLst>
          <pc:docMk/>
          <pc:sldMk cId="0" sldId="257"/>
        </pc:sldMkLst>
        <pc:spChg chg="mod">
          <ac:chgData name="Nacho Cabanes" userId="9782b9fce30d839c" providerId="LiveId" clId="{BA3C5D68-3599-4308-8243-60A27DCD556D}" dt="2022-06-25T11:26:01.944" v="9" actId="790"/>
          <ac:spMkLst>
            <pc:docMk/>
            <pc:sldMk cId="0" sldId="257"/>
            <ac:spMk id="4" creationId="{2A51979F-201B-58FF-3357-E0E11A3CA017}"/>
          </ac:spMkLst>
        </pc:spChg>
      </pc:sldChg>
    </pc:docChg>
  </pc:docChgLst>
  <pc:docChgLst>
    <pc:chgData name="Nacho Cabanes" userId="9782b9fce30d839c" providerId="LiveId" clId="{271F91D5-619D-4227-96A3-6E2100C06681}"/>
    <pc:docChg chg="modSld modMainMaster modNotesMaster">
      <pc:chgData name="Nacho Cabanes" userId="9782b9fce30d839c" providerId="LiveId" clId="{271F91D5-619D-4227-96A3-6E2100C06681}" dt="2022-05-28T19:33:30.733" v="0"/>
      <pc:docMkLst>
        <pc:docMk/>
      </pc:docMkLst>
      <pc:sldChg chg="modSp modNotes">
        <pc:chgData name="Nacho Cabanes" userId="9782b9fce30d839c" providerId="LiveId" clId="{271F91D5-619D-4227-96A3-6E2100C06681}" dt="2022-05-28T19:33:30.733" v="0"/>
        <pc:sldMkLst>
          <pc:docMk/>
          <pc:sldMk cId="0" sldId="256"/>
        </pc:sldMkLst>
        <pc:spChg chg="mod">
          <ac:chgData name="Nacho Cabanes" userId="9782b9fce30d839c" providerId="LiveId" clId="{271F91D5-619D-4227-96A3-6E2100C06681}" dt="2022-05-28T19:33:30.733" v="0"/>
          <ac:spMkLst>
            <pc:docMk/>
            <pc:sldMk cId="0" sldId="256"/>
            <ac:spMk id="152" creationId="{00000000-0000-0000-0000-000000000000}"/>
          </ac:spMkLst>
        </pc:spChg>
        <pc:spChg chg="mod">
          <ac:chgData name="Nacho Cabanes" userId="9782b9fce30d839c" providerId="LiveId" clId="{271F91D5-619D-4227-96A3-6E2100C06681}" dt="2022-05-28T19:33:30.733" v="0"/>
          <ac:spMkLst>
            <pc:docMk/>
            <pc:sldMk cId="0" sldId="256"/>
            <ac:spMk id="153" creationId="{00000000-0000-0000-0000-000000000000}"/>
          </ac:spMkLst>
        </pc:spChg>
        <pc:spChg chg="mod">
          <ac:chgData name="Nacho Cabanes" userId="9782b9fce30d839c" providerId="LiveId" clId="{271F91D5-619D-4227-96A3-6E2100C06681}" dt="2022-05-28T19:33:30.733" v="0"/>
          <ac:spMkLst>
            <pc:docMk/>
            <pc:sldMk cId="0" sldId="256"/>
            <ac:spMk id="154" creationId="{00000000-0000-0000-0000-000000000000}"/>
          </ac:spMkLst>
        </pc:spChg>
      </pc:sldChg>
      <pc:sldChg chg="modSp modNotes">
        <pc:chgData name="Nacho Cabanes" userId="9782b9fce30d839c" providerId="LiveId" clId="{271F91D5-619D-4227-96A3-6E2100C06681}" dt="2022-05-28T19:33:30.733" v="0"/>
        <pc:sldMkLst>
          <pc:docMk/>
          <pc:sldMk cId="0" sldId="257"/>
        </pc:sldMkLst>
        <pc:spChg chg="mod">
          <ac:chgData name="Nacho Cabanes" userId="9782b9fce30d839c" providerId="LiveId" clId="{271F91D5-619D-4227-96A3-6E2100C06681}" dt="2022-05-28T19:33:30.733" v="0"/>
          <ac:spMkLst>
            <pc:docMk/>
            <pc:sldMk cId="0" sldId="257"/>
            <ac:spMk id="159" creationId="{00000000-0000-0000-0000-000000000000}"/>
          </ac:spMkLst>
        </pc:spChg>
        <pc:spChg chg="mod">
          <ac:chgData name="Nacho Cabanes" userId="9782b9fce30d839c" providerId="LiveId" clId="{271F91D5-619D-4227-96A3-6E2100C06681}" dt="2022-05-28T19:33:30.733" v="0"/>
          <ac:spMkLst>
            <pc:docMk/>
            <pc:sldMk cId="0" sldId="257"/>
            <ac:spMk id="160" creationId="{00000000-0000-0000-0000-000000000000}"/>
          </ac:spMkLst>
        </pc:spChg>
      </pc:sldChg>
      <pc:sldChg chg="modSp modNotes">
        <pc:chgData name="Nacho Cabanes" userId="9782b9fce30d839c" providerId="LiveId" clId="{271F91D5-619D-4227-96A3-6E2100C06681}" dt="2022-05-28T19:33:30.733" v="0"/>
        <pc:sldMkLst>
          <pc:docMk/>
          <pc:sldMk cId="0" sldId="258"/>
        </pc:sldMkLst>
        <pc:spChg chg="mod">
          <ac:chgData name="Nacho Cabanes" userId="9782b9fce30d839c" providerId="LiveId" clId="{271F91D5-619D-4227-96A3-6E2100C06681}" dt="2022-05-28T19:33:30.733" v="0"/>
          <ac:spMkLst>
            <pc:docMk/>
            <pc:sldMk cId="0" sldId="258"/>
            <ac:spMk id="165" creationId="{00000000-0000-0000-0000-000000000000}"/>
          </ac:spMkLst>
        </pc:spChg>
        <pc:spChg chg="mod">
          <ac:chgData name="Nacho Cabanes" userId="9782b9fce30d839c" providerId="LiveId" clId="{271F91D5-619D-4227-96A3-6E2100C06681}" dt="2022-05-28T19:33:30.733" v="0"/>
          <ac:spMkLst>
            <pc:docMk/>
            <pc:sldMk cId="0" sldId="258"/>
            <ac:spMk id="166" creationId="{00000000-0000-0000-0000-000000000000}"/>
          </ac:spMkLst>
        </pc:spChg>
        <pc:spChg chg="mod">
          <ac:chgData name="Nacho Cabanes" userId="9782b9fce30d839c" providerId="LiveId" clId="{271F91D5-619D-4227-96A3-6E2100C06681}" dt="2022-05-28T19:33:30.733" v="0"/>
          <ac:spMkLst>
            <pc:docMk/>
            <pc:sldMk cId="0" sldId="258"/>
            <ac:spMk id="167" creationId="{00000000-0000-0000-0000-000000000000}"/>
          </ac:spMkLst>
        </pc:spChg>
      </pc:sldChg>
      <pc:sldChg chg="modSp modNotes">
        <pc:chgData name="Nacho Cabanes" userId="9782b9fce30d839c" providerId="LiveId" clId="{271F91D5-619D-4227-96A3-6E2100C06681}" dt="2022-05-28T19:33:30.733" v="0"/>
        <pc:sldMkLst>
          <pc:docMk/>
          <pc:sldMk cId="0" sldId="259"/>
        </pc:sldMkLst>
        <pc:spChg chg="mod">
          <ac:chgData name="Nacho Cabanes" userId="9782b9fce30d839c" providerId="LiveId" clId="{271F91D5-619D-4227-96A3-6E2100C06681}" dt="2022-05-28T19:33:30.733" v="0"/>
          <ac:spMkLst>
            <pc:docMk/>
            <pc:sldMk cId="0" sldId="259"/>
            <ac:spMk id="172" creationId="{00000000-0000-0000-0000-000000000000}"/>
          </ac:spMkLst>
        </pc:spChg>
        <pc:spChg chg="mod">
          <ac:chgData name="Nacho Cabanes" userId="9782b9fce30d839c" providerId="LiveId" clId="{271F91D5-619D-4227-96A3-6E2100C06681}" dt="2022-05-28T19:33:30.733" v="0"/>
          <ac:spMkLst>
            <pc:docMk/>
            <pc:sldMk cId="0" sldId="259"/>
            <ac:spMk id="173" creationId="{00000000-0000-0000-0000-000000000000}"/>
          </ac:spMkLst>
        </pc:spChg>
        <pc:spChg chg="mod">
          <ac:chgData name="Nacho Cabanes" userId="9782b9fce30d839c" providerId="LiveId" clId="{271F91D5-619D-4227-96A3-6E2100C06681}" dt="2022-05-28T19:33:30.733" v="0"/>
          <ac:spMkLst>
            <pc:docMk/>
            <pc:sldMk cId="0" sldId="259"/>
            <ac:spMk id="174" creationId="{00000000-0000-0000-0000-000000000000}"/>
          </ac:spMkLst>
        </pc:spChg>
      </pc:sldChg>
      <pc:sldChg chg="modSp modNotes">
        <pc:chgData name="Nacho Cabanes" userId="9782b9fce30d839c" providerId="LiveId" clId="{271F91D5-619D-4227-96A3-6E2100C06681}" dt="2022-05-28T19:33:30.733" v="0"/>
        <pc:sldMkLst>
          <pc:docMk/>
          <pc:sldMk cId="0" sldId="260"/>
        </pc:sldMkLst>
        <pc:spChg chg="mod">
          <ac:chgData name="Nacho Cabanes" userId="9782b9fce30d839c" providerId="LiveId" clId="{271F91D5-619D-4227-96A3-6E2100C06681}" dt="2022-05-28T19:33:30.733" v="0"/>
          <ac:spMkLst>
            <pc:docMk/>
            <pc:sldMk cId="0" sldId="260"/>
            <ac:spMk id="179" creationId="{00000000-0000-0000-0000-000000000000}"/>
          </ac:spMkLst>
        </pc:spChg>
        <pc:spChg chg="mod">
          <ac:chgData name="Nacho Cabanes" userId="9782b9fce30d839c" providerId="LiveId" clId="{271F91D5-619D-4227-96A3-6E2100C06681}" dt="2022-05-28T19:33:30.733" v="0"/>
          <ac:spMkLst>
            <pc:docMk/>
            <pc:sldMk cId="0" sldId="260"/>
            <ac:spMk id="180" creationId="{00000000-0000-0000-0000-000000000000}"/>
          </ac:spMkLst>
        </pc:spChg>
        <pc:spChg chg="mod">
          <ac:chgData name="Nacho Cabanes" userId="9782b9fce30d839c" providerId="LiveId" clId="{271F91D5-619D-4227-96A3-6E2100C06681}" dt="2022-05-28T19:33:30.733" v="0"/>
          <ac:spMkLst>
            <pc:docMk/>
            <pc:sldMk cId="0" sldId="260"/>
            <ac:spMk id="181" creationId="{00000000-0000-0000-0000-000000000000}"/>
          </ac:spMkLst>
        </pc:spChg>
      </pc:sldChg>
      <pc:sldChg chg="modSp modNotes">
        <pc:chgData name="Nacho Cabanes" userId="9782b9fce30d839c" providerId="LiveId" clId="{271F91D5-619D-4227-96A3-6E2100C06681}" dt="2022-05-28T19:33:30.733" v="0"/>
        <pc:sldMkLst>
          <pc:docMk/>
          <pc:sldMk cId="0" sldId="261"/>
        </pc:sldMkLst>
        <pc:spChg chg="mod">
          <ac:chgData name="Nacho Cabanes" userId="9782b9fce30d839c" providerId="LiveId" clId="{271F91D5-619D-4227-96A3-6E2100C06681}" dt="2022-05-28T19:33:30.733" v="0"/>
          <ac:spMkLst>
            <pc:docMk/>
            <pc:sldMk cId="0" sldId="261"/>
            <ac:spMk id="186" creationId="{00000000-0000-0000-0000-000000000000}"/>
          </ac:spMkLst>
        </pc:spChg>
        <pc:spChg chg="mod">
          <ac:chgData name="Nacho Cabanes" userId="9782b9fce30d839c" providerId="LiveId" clId="{271F91D5-619D-4227-96A3-6E2100C06681}" dt="2022-05-28T19:33:30.733" v="0"/>
          <ac:spMkLst>
            <pc:docMk/>
            <pc:sldMk cId="0" sldId="261"/>
            <ac:spMk id="187" creationId="{00000000-0000-0000-0000-000000000000}"/>
          </ac:spMkLst>
        </pc:spChg>
        <pc:spChg chg="mod">
          <ac:chgData name="Nacho Cabanes" userId="9782b9fce30d839c" providerId="LiveId" clId="{271F91D5-619D-4227-96A3-6E2100C06681}" dt="2022-05-28T19:33:30.733" v="0"/>
          <ac:spMkLst>
            <pc:docMk/>
            <pc:sldMk cId="0" sldId="261"/>
            <ac:spMk id="188" creationId="{00000000-0000-0000-0000-000000000000}"/>
          </ac:spMkLst>
        </pc:spChg>
      </pc:sldChg>
      <pc:sldChg chg="modSp modNotes">
        <pc:chgData name="Nacho Cabanes" userId="9782b9fce30d839c" providerId="LiveId" clId="{271F91D5-619D-4227-96A3-6E2100C06681}" dt="2022-05-28T19:33:30.733" v="0"/>
        <pc:sldMkLst>
          <pc:docMk/>
          <pc:sldMk cId="0" sldId="262"/>
        </pc:sldMkLst>
        <pc:spChg chg="mod">
          <ac:chgData name="Nacho Cabanes" userId="9782b9fce30d839c" providerId="LiveId" clId="{271F91D5-619D-4227-96A3-6E2100C06681}" dt="2022-05-28T19:33:30.733" v="0"/>
          <ac:spMkLst>
            <pc:docMk/>
            <pc:sldMk cId="0" sldId="262"/>
            <ac:spMk id="193" creationId="{00000000-0000-0000-0000-000000000000}"/>
          </ac:spMkLst>
        </pc:spChg>
        <pc:spChg chg="mod">
          <ac:chgData name="Nacho Cabanes" userId="9782b9fce30d839c" providerId="LiveId" clId="{271F91D5-619D-4227-96A3-6E2100C06681}" dt="2022-05-28T19:33:30.733" v="0"/>
          <ac:spMkLst>
            <pc:docMk/>
            <pc:sldMk cId="0" sldId="262"/>
            <ac:spMk id="194" creationId="{00000000-0000-0000-0000-000000000000}"/>
          </ac:spMkLst>
        </pc:spChg>
        <pc:spChg chg="mod">
          <ac:chgData name="Nacho Cabanes" userId="9782b9fce30d839c" providerId="LiveId" clId="{271F91D5-619D-4227-96A3-6E2100C06681}" dt="2022-05-28T19:33:30.733" v="0"/>
          <ac:spMkLst>
            <pc:docMk/>
            <pc:sldMk cId="0" sldId="262"/>
            <ac:spMk id="195" creationId="{00000000-0000-0000-0000-000000000000}"/>
          </ac:spMkLst>
        </pc:spChg>
      </pc:sldChg>
      <pc:sldChg chg="modSp modNotes">
        <pc:chgData name="Nacho Cabanes" userId="9782b9fce30d839c" providerId="LiveId" clId="{271F91D5-619D-4227-96A3-6E2100C06681}" dt="2022-05-28T19:33:30.733" v="0"/>
        <pc:sldMkLst>
          <pc:docMk/>
          <pc:sldMk cId="0" sldId="263"/>
        </pc:sldMkLst>
        <pc:spChg chg="mod">
          <ac:chgData name="Nacho Cabanes" userId="9782b9fce30d839c" providerId="LiveId" clId="{271F91D5-619D-4227-96A3-6E2100C06681}" dt="2022-05-28T19:33:30.733" v="0"/>
          <ac:spMkLst>
            <pc:docMk/>
            <pc:sldMk cId="0" sldId="263"/>
            <ac:spMk id="200" creationId="{00000000-0000-0000-0000-000000000000}"/>
          </ac:spMkLst>
        </pc:spChg>
        <pc:spChg chg="mod">
          <ac:chgData name="Nacho Cabanes" userId="9782b9fce30d839c" providerId="LiveId" clId="{271F91D5-619D-4227-96A3-6E2100C06681}" dt="2022-05-28T19:33:30.733" v="0"/>
          <ac:spMkLst>
            <pc:docMk/>
            <pc:sldMk cId="0" sldId="263"/>
            <ac:spMk id="201" creationId="{00000000-0000-0000-0000-000000000000}"/>
          </ac:spMkLst>
        </pc:spChg>
        <pc:spChg chg="mod">
          <ac:chgData name="Nacho Cabanes" userId="9782b9fce30d839c" providerId="LiveId" clId="{271F91D5-619D-4227-96A3-6E2100C06681}" dt="2022-05-28T19:33:30.733" v="0"/>
          <ac:spMkLst>
            <pc:docMk/>
            <pc:sldMk cId="0" sldId="263"/>
            <ac:spMk id="202" creationId="{00000000-0000-0000-0000-000000000000}"/>
          </ac:spMkLst>
        </pc:spChg>
        <pc:spChg chg="mod">
          <ac:chgData name="Nacho Cabanes" userId="9782b9fce30d839c" providerId="LiveId" clId="{271F91D5-619D-4227-96A3-6E2100C06681}" dt="2022-05-28T19:33:30.733" v="0"/>
          <ac:spMkLst>
            <pc:docMk/>
            <pc:sldMk cId="0" sldId="263"/>
            <ac:spMk id="203" creationId="{00000000-0000-0000-0000-000000000000}"/>
          </ac:spMkLst>
        </pc:spChg>
        <pc:spChg chg="mod">
          <ac:chgData name="Nacho Cabanes" userId="9782b9fce30d839c" providerId="LiveId" clId="{271F91D5-619D-4227-96A3-6E2100C06681}" dt="2022-05-28T19:33:30.733" v="0"/>
          <ac:spMkLst>
            <pc:docMk/>
            <pc:sldMk cId="0" sldId="263"/>
            <ac:spMk id="204" creationId="{00000000-0000-0000-0000-000000000000}"/>
          </ac:spMkLst>
        </pc:spChg>
        <pc:spChg chg="mod">
          <ac:chgData name="Nacho Cabanes" userId="9782b9fce30d839c" providerId="LiveId" clId="{271F91D5-619D-4227-96A3-6E2100C06681}" dt="2022-05-28T19:33:30.733" v="0"/>
          <ac:spMkLst>
            <pc:docMk/>
            <pc:sldMk cId="0" sldId="263"/>
            <ac:spMk id="205" creationId="{00000000-0000-0000-0000-000000000000}"/>
          </ac:spMkLst>
        </pc:spChg>
        <pc:spChg chg="mod">
          <ac:chgData name="Nacho Cabanes" userId="9782b9fce30d839c" providerId="LiveId" clId="{271F91D5-619D-4227-96A3-6E2100C06681}" dt="2022-05-28T19:33:30.733" v="0"/>
          <ac:spMkLst>
            <pc:docMk/>
            <pc:sldMk cId="0" sldId="263"/>
            <ac:spMk id="206" creationId="{00000000-0000-0000-0000-000000000000}"/>
          </ac:spMkLst>
        </pc:spChg>
        <pc:spChg chg="mod">
          <ac:chgData name="Nacho Cabanes" userId="9782b9fce30d839c" providerId="LiveId" clId="{271F91D5-619D-4227-96A3-6E2100C06681}" dt="2022-05-28T19:33:30.733" v="0"/>
          <ac:spMkLst>
            <pc:docMk/>
            <pc:sldMk cId="0" sldId="263"/>
            <ac:spMk id="207" creationId="{00000000-0000-0000-0000-000000000000}"/>
          </ac:spMkLst>
        </pc:spChg>
        <pc:spChg chg="mod">
          <ac:chgData name="Nacho Cabanes" userId="9782b9fce30d839c" providerId="LiveId" clId="{271F91D5-619D-4227-96A3-6E2100C06681}" dt="2022-05-28T19:33:30.733" v="0"/>
          <ac:spMkLst>
            <pc:docMk/>
            <pc:sldMk cId="0" sldId="263"/>
            <ac:spMk id="208" creationId="{00000000-0000-0000-0000-000000000000}"/>
          </ac:spMkLst>
        </pc:spChg>
        <pc:spChg chg="mod">
          <ac:chgData name="Nacho Cabanes" userId="9782b9fce30d839c" providerId="LiveId" clId="{271F91D5-619D-4227-96A3-6E2100C06681}" dt="2022-05-28T19:33:30.733" v="0"/>
          <ac:spMkLst>
            <pc:docMk/>
            <pc:sldMk cId="0" sldId="263"/>
            <ac:spMk id="209" creationId="{00000000-0000-0000-0000-000000000000}"/>
          </ac:spMkLst>
        </pc:spChg>
        <pc:spChg chg="mod">
          <ac:chgData name="Nacho Cabanes" userId="9782b9fce30d839c" providerId="LiveId" clId="{271F91D5-619D-4227-96A3-6E2100C06681}" dt="2022-05-28T19:33:30.733" v="0"/>
          <ac:spMkLst>
            <pc:docMk/>
            <pc:sldMk cId="0" sldId="263"/>
            <ac:spMk id="210" creationId="{00000000-0000-0000-0000-000000000000}"/>
          </ac:spMkLst>
        </pc:spChg>
        <pc:spChg chg="mod">
          <ac:chgData name="Nacho Cabanes" userId="9782b9fce30d839c" providerId="LiveId" clId="{271F91D5-619D-4227-96A3-6E2100C06681}" dt="2022-05-28T19:33:30.733" v="0"/>
          <ac:spMkLst>
            <pc:docMk/>
            <pc:sldMk cId="0" sldId="263"/>
            <ac:spMk id="211" creationId="{00000000-0000-0000-0000-000000000000}"/>
          </ac:spMkLst>
        </pc:spChg>
        <pc:spChg chg="mod">
          <ac:chgData name="Nacho Cabanes" userId="9782b9fce30d839c" providerId="LiveId" clId="{271F91D5-619D-4227-96A3-6E2100C06681}" dt="2022-05-28T19:33:30.733" v="0"/>
          <ac:spMkLst>
            <pc:docMk/>
            <pc:sldMk cId="0" sldId="263"/>
            <ac:spMk id="212" creationId="{00000000-0000-0000-0000-000000000000}"/>
          </ac:spMkLst>
        </pc:spChg>
        <pc:spChg chg="mod">
          <ac:chgData name="Nacho Cabanes" userId="9782b9fce30d839c" providerId="LiveId" clId="{271F91D5-619D-4227-96A3-6E2100C06681}" dt="2022-05-28T19:33:30.733" v="0"/>
          <ac:spMkLst>
            <pc:docMk/>
            <pc:sldMk cId="0" sldId="263"/>
            <ac:spMk id="213" creationId="{00000000-0000-0000-0000-000000000000}"/>
          </ac:spMkLst>
        </pc:spChg>
        <pc:spChg chg="mod">
          <ac:chgData name="Nacho Cabanes" userId="9782b9fce30d839c" providerId="LiveId" clId="{271F91D5-619D-4227-96A3-6E2100C06681}" dt="2022-05-28T19:33:30.733" v="0"/>
          <ac:spMkLst>
            <pc:docMk/>
            <pc:sldMk cId="0" sldId="263"/>
            <ac:spMk id="214" creationId="{00000000-0000-0000-0000-000000000000}"/>
          </ac:spMkLst>
        </pc:spChg>
        <pc:spChg chg="mod">
          <ac:chgData name="Nacho Cabanes" userId="9782b9fce30d839c" providerId="LiveId" clId="{271F91D5-619D-4227-96A3-6E2100C06681}" dt="2022-05-28T19:33:30.733" v="0"/>
          <ac:spMkLst>
            <pc:docMk/>
            <pc:sldMk cId="0" sldId="263"/>
            <ac:spMk id="215" creationId="{00000000-0000-0000-0000-000000000000}"/>
          </ac:spMkLst>
        </pc:spChg>
        <pc:spChg chg="mod">
          <ac:chgData name="Nacho Cabanes" userId="9782b9fce30d839c" providerId="LiveId" clId="{271F91D5-619D-4227-96A3-6E2100C06681}" dt="2022-05-28T19:33:30.733" v="0"/>
          <ac:spMkLst>
            <pc:docMk/>
            <pc:sldMk cId="0" sldId="263"/>
            <ac:spMk id="216" creationId="{00000000-0000-0000-0000-000000000000}"/>
          </ac:spMkLst>
        </pc:spChg>
        <pc:spChg chg="mod">
          <ac:chgData name="Nacho Cabanes" userId="9782b9fce30d839c" providerId="LiveId" clId="{271F91D5-619D-4227-96A3-6E2100C06681}" dt="2022-05-28T19:33:30.733" v="0"/>
          <ac:spMkLst>
            <pc:docMk/>
            <pc:sldMk cId="0" sldId="263"/>
            <ac:spMk id="217" creationId="{00000000-0000-0000-0000-000000000000}"/>
          </ac:spMkLst>
        </pc:spChg>
      </pc:sldChg>
      <pc:sldChg chg="modSp modNotes">
        <pc:chgData name="Nacho Cabanes" userId="9782b9fce30d839c" providerId="LiveId" clId="{271F91D5-619D-4227-96A3-6E2100C06681}" dt="2022-05-28T19:33:30.733" v="0"/>
        <pc:sldMkLst>
          <pc:docMk/>
          <pc:sldMk cId="0" sldId="264"/>
        </pc:sldMkLst>
        <pc:spChg chg="mod">
          <ac:chgData name="Nacho Cabanes" userId="9782b9fce30d839c" providerId="LiveId" clId="{271F91D5-619D-4227-96A3-6E2100C06681}" dt="2022-05-28T19:33:30.733" v="0"/>
          <ac:spMkLst>
            <pc:docMk/>
            <pc:sldMk cId="0" sldId="264"/>
            <ac:spMk id="222" creationId="{00000000-0000-0000-0000-000000000000}"/>
          </ac:spMkLst>
        </pc:spChg>
        <pc:spChg chg="mod">
          <ac:chgData name="Nacho Cabanes" userId="9782b9fce30d839c" providerId="LiveId" clId="{271F91D5-619D-4227-96A3-6E2100C06681}" dt="2022-05-28T19:33:30.733" v="0"/>
          <ac:spMkLst>
            <pc:docMk/>
            <pc:sldMk cId="0" sldId="264"/>
            <ac:spMk id="223" creationId="{00000000-0000-0000-0000-000000000000}"/>
          </ac:spMkLst>
        </pc:spChg>
        <pc:spChg chg="mod">
          <ac:chgData name="Nacho Cabanes" userId="9782b9fce30d839c" providerId="LiveId" clId="{271F91D5-619D-4227-96A3-6E2100C06681}" dt="2022-05-28T19:33:30.733" v="0"/>
          <ac:spMkLst>
            <pc:docMk/>
            <pc:sldMk cId="0" sldId="264"/>
            <ac:spMk id="224" creationId="{00000000-0000-0000-0000-000000000000}"/>
          </ac:spMkLst>
        </pc:spChg>
        <pc:spChg chg="mod">
          <ac:chgData name="Nacho Cabanes" userId="9782b9fce30d839c" providerId="LiveId" clId="{271F91D5-619D-4227-96A3-6E2100C06681}" dt="2022-05-28T19:33:30.733" v="0"/>
          <ac:spMkLst>
            <pc:docMk/>
            <pc:sldMk cId="0" sldId="264"/>
            <ac:spMk id="225" creationId="{00000000-0000-0000-0000-000000000000}"/>
          </ac:spMkLst>
        </pc:spChg>
        <pc:spChg chg="mod">
          <ac:chgData name="Nacho Cabanes" userId="9782b9fce30d839c" providerId="LiveId" clId="{271F91D5-619D-4227-96A3-6E2100C06681}" dt="2022-05-28T19:33:30.733" v="0"/>
          <ac:spMkLst>
            <pc:docMk/>
            <pc:sldMk cId="0" sldId="264"/>
            <ac:spMk id="226" creationId="{00000000-0000-0000-0000-000000000000}"/>
          </ac:spMkLst>
        </pc:spChg>
        <pc:spChg chg="mod">
          <ac:chgData name="Nacho Cabanes" userId="9782b9fce30d839c" providerId="LiveId" clId="{271F91D5-619D-4227-96A3-6E2100C06681}" dt="2022-05-28T19:33:30.733" v="0"/>
          <ac:spMkLst>
            <pc:docMk/>
            <pc:sldMk cId="0" sldId="264"/>
            <ac:spMk id="227" creationId="{00000000-0000-0000-0000-000000000000}"/>
          </ac:spMkLst>
        </pc:spChg>
        <pc:spChg chg="mod">
          <ac:chgData name="Nacho Cabanes" userId="9782b9fce30d839c" providerId="LiveId" clId="{271F91D5-619D-4227-96A3-6E2100C06681}" dt="2022-05-28T19:33:30.733" v="0"/>
          <ac:spMkLst>
            <pc:docMk/>
            <pc:sldMk cId="0" sldId="264"/>
            <ac:spMk id="228" creationId="{00000000-0000-0000-0000-000000000000}"/>
          </ac:spMkLst>
        </pc:spChg>
        <pc:spChg chg="mod">
          <ac:chgData name="Nacho Cabanes" userId="9782b9fce30d839c" providerId="LiveId" clId="{271F91D5-619D-4227-96A3-6E2100C06681}" dt="2022-05-28T19:33:30.733" v="0"/>
          <ac:spMkLst>
            <pc:docMk/>
            <pc:sldMk cId="0" sldId="264"/>
            <ac:spMk id="229" creationId="{00000000-0000-0000-0000-000000000000}"/>
          </ac:spMkLst>
        </pc:spChg>
      </pc:sldChg>
      <pc:sldChg chg="modSp modNotes">
        <pc:chgData name="Nacho Cabanes" userId="9782b9fce30d839c" providerId="LiveId" clId="{271F91D5-619D-4227-96A3-6E2100C06681}" dt="2022-05-28T19:33:30.733" v="0"/>
        <pc:sldMkLst>
          <pc:docMk/>
          <pc:sldMk cId="0" sldId="265"/>
        </pc:sldMkLst>
        <pc:spChg chg="mod">
          <ac:chgData name="Nacho Cabanes" userId="9782b9fce30d839c" providerId="LiveId" clId="{271F91D5-619D-4227-96A3-6E2100C06681}" dt="2022-05-28T19:33:30.733" v="0"/>
          <ac:spMkLst>
            <pc:docMk/>
            <pc:sldMk cId="0" sldId="265"/>
            <ac:spMk id="234" creationId="{00000000-0000-0000-0000-000000000000}"/>
          </ac:spMkLst>
        </pc:spChg>
        <pc:spChg chg="mod">
          <ac:chgData name="Nacho Cabanes" userId="9782b9fce30d839c" providerId="LiveId" clId="{271F91D5-619D-4227-96A3-6E2100C06681}" dt="2022-05-28T19:33:30.733" v="0"/>
          <ac:spMkLst>
            <pc:docMk/>
            <pc:sldMk cId="0" sldId="265"/>
            <ac:spMk id="235" creationId="{00000000-0000-0000-0000-000000000000}"/>
          </ac:spMkLst>
        </pc:spChg>
        <pc:spChg chg="mod">
          <ac:chgData name="Nacho Cabanes" userId="9782b9fce30d839c" providerId="LiveId" clId="{271F91D5-619D-4227-96A3-6E2100C06681}" dt="2022-05-28T19:33:30.733" v="0"/>
          <ac:spMkLst>
            <pc:docMk/>
            <pc:sldMk cId="0" sldId="265"/>
            <ac:spMk id="236" creationId="{00000000-0000-0000-0000-000000000000}"/>
          </ac:spMkLst>
        </pc:spChg>
        <pc:spChg chg="mod">
          <ac:chgData name="Nacho Cabanes" userId="9782b9fce30d839c" providerId="LiveId" clId="{271F91D5-619D-4227-96A3-6E2100C06681}" dt="2022-05-28T19:33:30.733" v="0"/>
          <ac:spMkLst>
            <pc:docMk/>
            <pc:sldMk cId="0" sldId="265"/>
            <ac:spMk id="237" creationId="{00000000-0000-0000-0000-000000000000}"/>
          </ac:spMkLst>
        </pc:spChg>
      </pc:sldChg>
      <pc:sldChg chg="modSp modNotes">
        <pc:chgData name="Nacho Cabanes" userId="9782b9fce30d839c" providerId="LiveId" clId="{271F91D5-619D-4227-96A3-6E2100C06681}" dt="2022-05-28T19:33:30.733" v="0"/>
        <pc:sldMkLst>
          <pc:docMk/>
          <pc:sldMk cId="0" sldId="266"/>
        </pc:sldMkLst>
        <pc:spChg chg="mod">
          <ac:chgData name="Nacho Cabanes" userId="9782b9fce30d839c" providerId="LiveId" clId="{271F91D5-619D-4227-96A3-6E2100C06681}" dt="2022-05-28T19:33:30.733" v="0"/>
          <ac:spMkLst>
            <pc:docMk/>
            <pc:sldMk cId="0" sldId="266"/>
            <ac:spMk id="242" creationId="{00000000-0000-0000-0000-000000000000}"/>
          </ac:spMkLst>
        </pc:spChg>
        <pc:spChg chg="mod">
          <ac:chgData name="Nacho Cabanes" userId="9782b9fce30d839c" providerId="LiveId" clId="{271F91D5-619D-4227-96A3-6E2100C06681}" dt="2022-05-28T19:33:30.733" v="0"/>
          <ac:spMkLst>
            <pc:docMk/>
            <pc:sldMk cId="0" sldId="266"/>
            <ac:spMk id="243" creationId="{00000000-0000-0000-0000-000000000000}"/>
          </ac:spMkLst>
        </pc:spChg>
        <pc:spChg chg="mod">
          <ac:chgData name="Nacho Cabanes" userId="9782b9fce30d839c" providerId="LiveId" clId="{271F91D5-619D-4227-96A3-6E2100C06681}" dt="2022-05-28T19:33:30.733" v="0"/>
          <ac:spMkLst>
            <pc:docMk/>
            <pc:sldMk cId="0" sldId="266"/>
            <ac:spMk id="244" creationId="{00000000-0000-0000-0000-000000000000}"/>
          </ac:spMkLst>
        </pc:spChg>
        <pc:spChg chg="mod">
          <ac:chgData name="Nacho Cabanes" userId="9782b9fce30d839c" providerId="LiveId" clId="{271F91D5-619D-4227-96A3-6E2100C06681}" dt="2022-05-28T19:33:30.733" v="0"/>
          <ac:spMkLst>
            <pc:docMk/>
            <pc:sldMk cId="0" sldId="266"/>
            <ac:spMk id="245" creationId="{00000000-0000-0000-0000-000000000000}"/>
          </ac:spMkLst>
        </pc:spChg>
        <pc:spChg chg="mod">
          <ac:chgData name="Nacho Cabanes" userId="9782b9fce30d839c" providerId="LiveId" clId="{271F91D5-619D-4227-96A3-6E2100C06681}" dt="2022-05-28T19:33:30.733" v="0"/>
          <ac:spMkLst>
            <pc:docMk/>
            <pc:sldMk cId="0" sldId="266"/>
            <ac:spMk id="246" creationId="{00000000-0000-0000-0000-000000000000}"/>
          </ac:spMkLst>
        </pc:spChg>
        <pc:spChg chg="mod">
          <ac:chgData name="Nacho Cabanes" userId="9782b9fce30d839c" providerId="LiveId" clId="{271F91D5-619D-4227-96A3-6E2100C06681}" dt="2022-05-28T19:33:30.733" v="0"/>
          <ac:spMkLst>
            <pc:docMk/>
            <pc:sldMk cId="0" sldId="266"/>
            <ac:spMk id="247" creationId="{00000000-0000-0000-0000-000000000000}"/>
          </ac:spMkLst>
        </pc:spChg>
        <pc:spChg chg="mod">
          <ac:chgData name="Nacho Cabanes" userId="9782b9fce30d839c" providerId="LiveId" clId="{271F91D5-619D-4227-96A3-6E2100C06681}" dt="2022-05-28T19:33:30.733" v="0"/>
          <ac:spMkLst>
            <pc:docMk/>
            <pc:sldMk cId="0" sldId="266"/>
            <ac:spMk id="248" creationId="{00000000-0000-0000-0000-000000000000}"/>
          </ac:spMkLst>
        </pc:spChg>
        <pc:spChg chg="mod">
          <ac:chgData name="Nacho Cabanes" userId="9782b9fce30d839c" providerId="LiveId" clId="{271F91D5-619D-4227-96A3-6E2100C06681}" dt="2022-05-28T19:33:30.733" v="0"/>
          <ac:spMkLst>
            <pc:docMk/>
            <pc:sldMk cId="0" sldId="266"/>
            <ac:spMk id="249" creationId="{00000000-0000-0000-0000-000000000000}"/>
          </ac:spMkLst>
        </pc:spChg>
        <pc:spChg chg="mod">
          <ac:chgData name="Nacho Cabanes" userId="9782b9fce30d839c" providerId="LiveId" clId="{271F91D5-619D-4227-96A3-6E2100C06681}" dt="2022-05-28T19:33:30.733" v="0"/>
          <ac:spMkLst>
            <pc:docMk/>
            <pc:sldMk cId="0" sldId="266"/>
            <ac:spMk id="250" creationId="{00000000-0000-0000-0000-000000000000}"/>
          </ac:spMkLst>
        </pc:spChg>
        <pc:spChg chg="mod">
          <ac:chgData name="Nacho Cabanes" userId="9782b9fce30d839c" providerId="LiveId" clId="{271F91D5-619D-4227-96A3-6E2100C06681}" dt="2022-05-28T19:33:30.733" v="0"/>
          <ac:spMkLst>
            <pc:docMk/>
            <pc:sldMk cId="0" sldId="266"/>
            <ac:spMk id="251" creationId="{00000000-0000-0000-0000-000000000000}"/>
          </ac:spMkLst>
        </pc:spChg>
      </pc:sldChg>
      <pc:sldChg chg="modSp modNotes">
        <pc:chgData name="Nacho Cabanes" userId="9782b9fce30d839c" providerId="LiveId" clId="{271F91D5-619D-4227-96A3-6E2100C06681}" dt="2022-05-28T19:33:30.733" v="0"/>
        <pc:sldMkLst>
          <pc:docMk/>
          <pc:sldMk cId="0" sldId="267"/>
        </pc:sldMkLst>
        <pc:spChg chg="mod">
          <ac:chgData name="Nacho Cabanes" userId="9782b9fce30d839c" providerId="LiveId" clId="{271F91D5-619D-4227-96A3-6E2100C06681}" dt="2022-05-28T19:33:30.733" v="0"/>
          <ac:spMkLst>
            <pc:docMk/>
            <pc:sldMk cId="0" sldId="267"/>
            <ac:spMk id="256" creationId="{00000000-0000-0000-0000-000000000000}"/>
          </ac:spMkLst>
        </pc:spChg>
        <pc:spChg chg="mod">
          <ac:chgData name="Nacho Cabanes" userId="9782b9fce30d839c" providerId="LiveId" clId="{271F91D5-619D-4227-96A3-6E2100C06681}" dt="2022-05-28T19:33:30.733" v="0"/>
          <ac:spMkLst>
            <pc:docMk/>
            <pc:sldMk cId="0" sldId="267"/>
            <ac:spMk id="257" creationId="{00000000-0000-0000-0000-000000000000}"/>
          </ac:spMkLst>
        </pc:spChg>
        <pc:spChg chg="mod">
          <ac:chgData name="Nacho Cabanes" userId="9782b9fce30d839c" providerId="LiveId" clId="{271F91D5-619D-4227-96A3-6E2100C06681}" dt="2022-05-28T19:33:30.733" v="0"/>
          <ac:spMkLst>
            <pc:docMk/>
            <pc:sldMk cId="0" sldId="267"/>
            <ac:spMk id="258" creationId="{00000000-0000-0000-0000-000000000000}"/>
          </ac:spMkLst>
        </pc:spChg>
        <pc:spChg chg="mod">
          <ac:chgData name="Nacho Cabanes" userId="9782b9fce30d839c" providerId="LiveId" clId="{271F91D5-619D-4227-96A3-6E2100C06681}" dt="2022-05-28T19:33:30.733" v="0"/>
          <ac:spMkLst>
            <pc:docMk/>
            <pc:sldMk cId="0" sldId="267"/>
            <ac:spMk id="259" creationId="{00000000-0000-0000-0000-000000000000}"/>
          </ac:spMkLst>
        </pc:spChg>
        <pc:spChg chg="mod">
          <ac:chgData name="Nacho Cabanes" userId="9782b9fce30d839c" providerId="LiveId" clId="{271F91D5-619D-4227-96A3-6E2100C06681}" dt="2022-05-28T19:33:30.733" v="0"/>
          <ac:spMkLst>
            <pc:docMk/>
            <pc:sldMk cId="0" sldId="267"/>
            <ac:spMk id="260" creationId="{00000000-0000-0000-0000-000000000000}"/>
          </ac:spMkLst>
        </pc:spChg>
        <pc:spChg chg="mod">
          <ac:chgData name="Nacho Cabanes" userId="9782b9fce30d839c" providerId="LiveId" clId="{271F91D5-619D-4227-96A3-6E2100C06681}" dt="2022-05-28T19:33:30.733" v="0"/>
          <ac:spMkLst>
            <pc:docMk/>
            <pc:sldMk cId="0" sldId="267"/>
            <ac:spMk id="261" creationId="{00000000-0000-0000-0000-000000000000}"/>
          </ac:spMkLst>
        </pc:spChg>
        <pc:spChg chg="mod">
          <ac:chgData name="Nacho Cabanes" userId="9782b9fce30d839c" providerId="LiveId" clId="{271F91D5-619D-4227-96A3-6E2100C06681}" dt="2022-05-28T19:33:30.733" v="0"/>
          <ac:spMkLst>
            <pc:docMk/>
            <pc:sldMk cId="0" sldId="267"/>
            <ac:spMk id="262" creationId="{00000000-0000-0000-0000-000000000000}"/>
          </ac:spMkLst>
        </pc:spChg>
        <pc:spChg chg="mod">
          <ac:chgData name="Nacho Cabanes" userId="9782b9fce30d839c" providerId="LiveId" clId="{271F91D5-619D-4227-96A3-6E2100C06681}" dt="2022-05-28T19:33:30.733" v="0"/>
          <ac:spMkLst>
            <pc:docMk/>
            <pc:sldMk cId="0" sldId="267"/>
            <ac:spMk id="263" creationId="{00000000-0000-0000-0000-000000000000}"/>
          </ac:spMkLst>
        </pc:spChg>
        <pc:spChg chg="mod">
          <ac:chgData name="Nacho Cabanes" userId="9782b9fce30d839c" providerId="LiveId" clId="{271F91D5-619D-4227-96A3-6E2100C06681}" dt="2022-05-28T19:33:30.733" v="0"/>
          <ac:spMkLst>
            <pc:docMk/>
            <pc:sldMk cId="0" sldId="267"/>
            <ac:spMk id="264" creationId="{00000000-0000-0000-0000-000000000000}"/>
          </ac:spMkLst>
        </pc:spChg>
        <pc:spChg chg="mod">
          <ac:chgData name="Nacho Cabanes" userId="9782b9fce30d839c" providerId="LiveId" clId="{271F91D5-619D-4227-96A3-6E2100C06681}" dt="2022-05-28T19:33:30.733" v="0"/>
          <ac:spMkLst>
            <pc:docMk/>
            <pc:sldMk cId="0" sldId="267"/>
            <ac:spMk id="265" creationId="{00000000-0000-0000-0000-000000000000}"/>
          </ac:spMkLst>
        </pc:spChg>
        <pc:spChg chg="mod">
          <ac:chgData name="Nacho Cabanes" userId="9782b9fce30d839c" providerId="LiveId" clId="{271F91D5-619D-4227-96A3-6E2100C06681}" dt="2022-05-28T19:33:30.733" v="0"/>
          <ac:spMkLst>
            <pc:docMk/>
            <pc:sldMk cId="0" sldId="267"/>
            <ac:spMk id="266" creationId="{00000000-0000-0000-0000-000000000000}"/>
          </ac:spMkLst>
        </pc:spChg>
        <pc:spChg chg="mod">
          <ac:chgData name="Nacho Cabanes" userId="9782b9fce30d839c" providerId="LiveId" clId="{271F91D5-619D-4227-96A3-6E2100C06681}" dt="2022-05-28T19:33:30.733" v="0"/>
          <ac:spMkLst>
            <pc:docMk/>
            <pc:sldMk cId="0" sldId="267"/>
            <ac:spMk id="267" creationId="{00000000-0000-0000-0000-000000000000}"/>
          </ac:spMkLst>
        </pc:spChg>
      </pc:sldChg>
      <pc:sldChg chg="modSp modNotes">
        <pc:chgData name="Nacho Cabanes" userId="9782b9fce30d839c" providerId="LiveId" clId="{271F91D5-619D-4227-96A3-6E2100C06681}" dt="2022-05-28T19:33:30.733" v="0"/>
        <pc:sldMkLst>
          <pc:docMk/>
          <pc:sldMk cId="0" sldId="268"/>
        </pc:sldMkLst>
        <pc:spChg chg="mod">
          <ac:chgData name="Nacho Cabanes" userId="9782b9fce30d839c" providerId="LiveId" clId="{271F91D5-619D-4227-96A3-6E2100C06681}" dt="2022-05-28T19:33:30.733" v="0"/>
          <ac:spMkLst>
            <pc:docMk/>
            <pc:sldMk cId="0" sldId="268"/>
            <ac:spMk id="272" creationId="{00000000-0000-0000-0000-000000000000}"/>
          </ac:spMkLst>
        </pc:spChg>
        <pc:spChg chg="mod">
          <ac:chgData name="Nacho Cabanes" userId="9782b9fce30d839c" providerId="LiveId" clId="{271F91D5-619D-4227-96A3-6E2100C06681}" dt="2022-05-28T19:33:30.733" v="0"/>
          <ac:spMkLst>
            <pc:docMk/>
            <pc:sldMk cId="0" sldId="268"/>
            <ac:spMk id="273" creationId="{00000000-0000-0000-0000-000000000000}"/>
          </ac:spMkLst>
        </pc:spChg>
        <pc:spChg chg="mod">
          <ac:chgData name="Nacho Cabanes" userId="9782b9fce30d839c" providerId="LiveId" clId="{271F91D5-619D-4227-96A3-6E2100C06681}" dt="2022-05-28T19:33:30.733" v="0"/>
          <ac:spMkLst>
            <pc:docMk/>
            <pc:sldMk cId="0" sldId="268"/>
            <ac:spMk id="274" creationId="{00000000-0000-0000-0000-000000000000}"/>
          </ac:spMkLst>
        </pc:spChg>
        <pc:spChg chg="mod">
          <ac:chgData name="Nacho Cabanes" userId="9782b9fce30d839c" providerId="LiveId" clId="{271F91D5-619D-4227-96A3-6E2100C06681}" dt="2022-05-28T19:33:30.733" v="0"/>
          <ac:spMkLst>
            <pc:docMk/>
            <pc:sldMk cId="0" sldId="268"/>
            <ac:spMk id="275" creationId="{00000000-0000-0000-0000-000000000000}"/>
          </ac:spMkLst>
        </pc:spChg>
        <pc:spChg chg="mod">
          <ac:chgData name="Nacho Cabanes" userId="9782b9fce30d839c" providerId="LiveId" clId="{271F91D5-619D-4227-96A3-6E2100C06681}" dt="2022-05-28T19:33:30.733" v="0"/>
          <ac:spMkLst>
            <pc:docMk/>
            <pc:sldMk cId="0" sldId="268"/>
            <ac:spMk id="276" creationId="{00000000-0000-0000-0000-000000000000}"/>
          </ac:spMkLst>
        </pc:spChg>
        <pc:spChg chg="mod">
          <ac:chgData name="Nacho Cabanes" userId="9782b9fce30d839c" providerId="LiveId" clId="{271F91D5-619D-4227-96A3-6E2100C06681}" dt="2022-05-28T19:33:30.733" v="0"/>
          <ac:spMkLst>
            <pc:docMk/>
            <pc:sldMk cId="0" sldId="268"/>
            <ac:spMk id="277" creationId="{00000000-0000-0000-0000-000000000000}"/>
          </ac:spMkLst>
        </pc:spChg>
        <pc:spChg chg="mod">
          <ac:chgData name="Nacho Cabanes" userId="9782b9fce30d839c" providerId="LiveId" clId="{271F91D5-619D-4227-96A3-6E2100C06681}" dt="2022-05-28T19:33:30.733" v="0"/>
          <ac:spMkLst>
            <pc:docMk/>
            <pc:sldMk cId="0" sldId="268"/>
            <ac:spMk id="278" creationId="{00000000-0000-0000-0000-000000000000}"/>
          </ac:spMkLst>
        </pc:spChg>
      </pc:sldChg>
      <pc:sldChg chg="modSp modNotes">
        <pc:chgData name="Nacho Cabanes" userId="9782b9fce30d839c" providerId="LiveId" clId="{271F91D5-619D-4227-96A3-6E2100C06681}" dt="2022-05-28T19:33:30.733" v="0"/>
        <pc:sldMkLst>
          <pc:docMk/>
          <pc:sldMk cId="0" sldId="269"/>
        </pc:sldMkLst>
        <pc:spChg chg="mod">
          <ac:chgData name="Nacho Cabanes" userId="9782b9fce30d839c" providerId="LiveId" clId="{271F91D5-619D-4227-96A3-6E2100C06681}" dt="2022-05-28T19:33:30.733" v="0"/>
          <ac:spMkLst>
            <pc:docMk/>
            <pc:sldMk cId="0" sldId="269"/>
            <ac:spMk id="283" creationId="{00000000-0000-0000-0000-000000000000}"/>
          </ac:spMkLst>
        </pc:spChg>
        <pc:spChg chg="mod">
          <ac:chgData name="Nacho Cabanes" userId="9782b9fce30d839c" providerId="LiveId" clId="{271F91D5-619D-4227-96A3-6E2100C06681}" dt="2022-05-28T19:33:30.733" v="0"/>
          <ac:spMkLst>
            <pc:docMk/>
            <pc:sldMk cId="0" sldId="269"/>
            <ac:spMk id="284" creationId="{00000000-0000-0000-0000-000000000000}"/>
          </ac:spMkLst>
        </pc:spChg>
        <pc:spChg chg="mod">
          <ac:chgData name="Nacho Cabanes" userId="9782b9fce30d839c" providerId="LiveId" clId="{271F91D5-619D-4227-96A3-6E2100C06681}" dt="2022-05-28T19:33:30.733" v="0"/>
          <ac:spMkLst>
            <pc:docMk/>
            <pc:sldMk cId="0" sldId="269"/>
            <ac:spMk id="285" creationId="{00000000-0000-0000-0000-000000000000}"/>
          </ac:spMkLst>
        </pc:spChg>
        <pc:spChg chg="mod">
          <ac:chgData name="Nacho Cabanes" userId="9782b9fce30d839c" providerId="LiveId" clId="{271F91D5-619D-4227-96A3-6E2100C06681}" dt="2022-05-28T19:33:30.733" v="0"/>
          <ac:spMkLst>
            <pc:docMk/>
            <pc:sldMk cId="0" sldId="269"/>
            <ac:spMk id="286" creationId="{00000000-0000-0000-0000-000000000000}"/>
          </ac:spMkLst>
        </pc:spChg>
      </pc:sldChg>
      <pc:sldChg chg="modSp modNotes">
        <pc:chgData name="Nacho Cabanes" userId="9782b9fce30d839c" providerId="LiveId" clId="{271F91D5-619D-4227-96A3-6E2100C06681}" dt="2022-05-28T19:33:30.733" v="0"/>
        <pc:sldMkLst>
          <pc:docMk/>
          <pc:sldMk cId="0" sldId="270"/>
        </pc:sldMkLst>
        <pc:spChg chg="mod">
          <ac:chgData name="Nacho Cabanes" userId="9782b9fce30d839c" providerId="LiveId" clId="{271F91D5-619D-4227-96A3-6E2100C06681}" dt="2022-05-28T19:33:30.733" v="0"/>
          <ac:spMkLst>
            <pc:docMk/>
            <pc:sldMk cId="0" sldId="270"/>
            <ac:spMk id="291" creationId="{00000000-0000-0000-0000-000000000000}"/>
          </ac:spMkLst>
        </pc:spChg>
        <pc:spChg chg="mod">
          <ac:chgData name="Nacho Cabanes" userId="9782b9fce30d839c" providerId="LiveId" clId="{271F91D5-619D-4227-96A3-6E2100C06681}" dt="2022-05-28T19:33:30.733" v="0"/>
          <ac:spMkLst>
            <pc:docMk/>
            <pc:sldMk cId="0" sldId="270"/>
            <ac:spMk id="292" creationId="{00000000-0000-0000-0000-000000000000}"/>
          </ac:spMkLst>
        </pc:spChg>
        <pc:spChg chg="mod">
          <ac:chgData name="Nacho Cabanes" userId="9782b9fce30d839c" providerId="LiveId" clId="{271F91D5-619D-4227-96A3-6E2100C06681}" dt="2022-05-28T19:33:30.733" v="0"/>
          <ac:spMkLst>
            <pc:docMk/>
            <pc:sldMk cId="0" sldId="270"/>
            <ac:spMk id="293" creationId="{00000000-0000-0000-0000-000000000000}"/>
          </ac:spMkLst>
        </pc:spChg>
        <pc:spChg chg="mod">
          <ac:chgData name="Nacho Cabanes" userId="9782b9fce30d839c" providerId="LiveId" clId="{271F91D5-619D-4227-96A3-6E2100C06681}" dt="2022-05-28T19:33:30.733" v="0"/>
          <ac:spMkLst>
            <pc:docMk/>
            <pc:sldMk cId="0" sldId="270"/>
            <ac:spMk id="294" creationId="{00000000-0000-0000-0000-000000000000}"/>
          </ac:spMkLst>
        </pc:spChg>
        <pc:spChg chg="mod">
          <ac:chgData name="Nacho Cabanes" userId="9782b9fce30d839c" providerId="LiveId" clId="{271F91D5-619D-4227-96A3-6E2100C06681}" dt="2022-05-28T19:33:30.733" v="0"/>
          <ac:spMkLst>
            <pc:docMk/>
            <pc:sldMk cId="0" sldId="270"/>
            <ac:spMk id="295" creationId="{00000000-0000-0000-0000-000000000000}"/>
          </ac:spMkLst>
        </pc:spChg>
        <pc:spChg chg="mod">
          <ac:chgData name="Nacho Cabanes" userId="9782b9fce30d839c" providerId="LiveId" clId="{271F91D5-619D-4227-96A3-6E2100C06681}" dt="2022-05-28T19:33:30.733" v="0"/>
          <ac:spMkLst>
            <pc:docMk/>
            <pc:sldMk cId="0" sldId="270"/>
            <ac:spMk id="296" creationId="{00000000-0000-0000-0000-000000000000}"/>
          </ac:spMkLst>
        </pc:spChg>
        <pc:spChg chg="mod">
          <ac:chgData name="Nacho Cabanes" userId="9782b9fce30d839c" providerId="LiveId" clId="{271F91D5-619D-4227-96A3-6E2100C06681}" dt="2022-05-28T19:33:30.733" v="0"/>
          <ac:spMkLst>
            <pc:docMk/>
            <pc:sldMk cId="0" sldId="270"/>
            <ac:spMk id="297" creationId="{00000000-0000-0000-0000-000000000000}"/>
          </ac:spMkLst>
        </pc:spChg>
        <pc:spChg chg="mod">
          <ac:chgData name="Nacho Cabanes" userId="9782b9fce30d839c" providerId="LiveId" clId="{271F91D5-619D-4227-96A3-6E2100C06681}" dt="2022-05-28T19:33:30.733" v="0"/>
          <ac:spMkLst>
            <pc:docMk/>
            <pc:sldMk cId="0" sldId="270"/>
            <ac:spMk id="298" creationId="{00000000-0000-0000-0000-000000000000}"/>
          </ac:spMkLst>
        </pc:spChg>
        <pc:spChg chg="mod">
          <ac:chgData name="Nacho Cabanes" userId="9782b9fce30d839c" providerId="LiveId" clId="{271F91D5-619D-4227-96A3-6E2100C06681}" dt="2022-05-28T19:33:30.733" v="0"/>
          <ac:spMkLst>
            <pc:docMk/>
            <pc:sldMk cId="0" sldId="270"/>
            <ac:spMk id="299" creationId="{00000000-0000-0000-0000-000000000000}"/>
          </ac:spMkLst>
        </pc:spChg>
        <pc:spChg chg="mod">
          <ac:chgData name="Nacho Cabanes" userId="9782b9fce30d839c" providerId="LiveId" clId="{271F91D5-619D-4227-96A3-6E2100C06681}" dt="2022-05-28T19:33:30.733" v="0"/>
          <ac:spMkLst>
            <pc:docMk/>
            <pc:sldMk cId="0" sldId="270"/>
            <ac:spMk id="300" creationId="{00000000-0000-0000-0000-000000000000}"/>
          </ac:spMkLst>
        </pc:spChg>
        <pc:spChg chg="mod">
          <ac:chgData name="Nacho Cabanes" userId="9782b9fce30d839c" providerId="LiveId" clId="{271F91D5-619D-4227-96A3-6E2100C06681}" dt="2022-05-28T19:33:30.733" v="0"/>
          <ac:spMkLst>
            <pc:docMk/>
            <pc:sldMk cId="0" sldId="270"/>
            <ac:spMk id="301" creationId="{00000000-0000-0000-0000-000000000000}"/>
          </ac:spMkLst>
        </pc:spChg>
        <pc:spChg chg="mod">
          <ac:chgData name="Nacho Cabanes" userId="9782b9fce30d839c" providerId="LiveId" clId="{271F91D5-619D-4227-96A3-6E2100C06681}" dt="2022-05-28T19:33:30.733" v="0"/>
          <ac:spMkLst>
            <pc:docMk/>
            <pc:sldMk cId="0" sldId="270"/>
            <ac:spMk id="302" creationId="{00000000-0000-0000-0000-000000000000}"/>
          </ac:spMkLst>
        </pc:spChg>
        <pc:spChg chg="mod">
          <ac:chgData name="Nacho Cabanes" userId="9782b9fce30d839c" providerId="LiveId" clId="{271F91D5-619D-4227-96A3-6E2100C06681}" dt="2022-05-28T19:33:30.733" v="0"/>
          <ac:spMkLst>
            <pc:docMk/>
            <pc:sldMk cId="0" sldId="270"/>
            <ac:spMk id="303" creationId="{00000000-0000-0000-0000-000000000000}"/>
          </ac:spMkLst>
        </pc:spChg>
        <pc:spChg chg="mod">
          <ac:chgData name="Nacho Cabanes" userId="9782b9fce30d839c" providerId="LiveId" clId="{271F91D5-619D-4227-96A3-6E2100C06681}" dt="2022-05-28T19:33:30.733" v="0"/>
          <ac:spMkLst>
            <pc:docMk/>
            <pc:sldMk cId="0" sldId="270"/>
            <ac:spMk id="304" creationId="{00000000-0000-0000-0000-000000000000}"/>
          </ac:spMkLst>
        </pc:spChg>
      </pc:sldChg>
      <pc:sldChg chg="modSp modNotes">
        <pc:chgData name="Nacho Cabanes" userId="9782b9fce30d839c" providerId="LiveId" clId="{271F91D5-619D-4227-96A3-6E2100C06681}" dt="2022-05-28T19:33:30.733" v="0"/>
        <pc:sldMkLst>
          <pc:docMk/>
          <pc:sldMk cId="0" sldId="271"/>
        </pc:sldMkLst>
        <pc:spChg chg="mod">
          <ac:chgData name="Nacho Cabanes" userId="9782b9fce30d839c" providerId="LiveId" clId="{271F91D5-619D-4227-96A3-6E2100C06681}" dt="2022-05-28T19:33:30.733" v="0"/>
          <ac:spMkLst>
            <pc:docMk/>
            <pc:sldMk cId="0" sldId="271"/>
            <ac:spMk id="309" creationId="{00000000-0000-0000-0000-000000000000}"/>
          </ac:spMkLst>
        </pc:spChg>
        <pc:spChg chg="mod">
          <ac:chgData name="Nacho Cabanes" userId="9782b9fce30d839c" providerId="LiveId" clId="{271F91D5-619D-4227-96A3-6E2100C06681}" dt="2022-05-28T19:33:30.733" v="0"/>
          <ac:spMkLst>
            <pc:docMk/>
            <pc:sldMk cId="0" sldId="271"/>
            <ac:spMk id="310" creationId="{00000000-0000-0000-0000-000000000000}"/>
          </ac:spMkLst>
        </pc:spChg>
        <pc:spChg chg="mod">
          <ac:chgData name="Nacho Cabanes" userId="9782b9fce30d839c" providerId="LiveId" clId="{271F91D5-619D-4227-96A3-6E2100C06681}" dt="2022-05-28T19:33:30.733" v="0"/>
          <ac:spMkLst>
            <pc:docMk/>
            <pc:sldMk cId="0" sldId="271"/>
            <ac:spMk id="311" creationId="{00000000-0000-0000-0000-000000000000}"/>
          </ac:spMkLst>
        </pc:spChg>
      </pc:sldChg>
      <pc:sldChg chg="modSp modNotes">
        <pc:chgData name="Nacho Cabanes" userId="9782b9fce30d839c" providerId="LiveId" clId="{271F91D5-619D-4227-96A3-6E2100C06681}" dt="2022-05-28T19:33:30.733" v="0"/>
        <pc:sldMkLst>
          <pc:docMk/>
          <pc:sldMk cId="0" sldId="272"/>
        </pc:sldMkLst>
        <pc:spChg chg="mod">
          <ac:chgData name="Nacho Cabanes" userId="9782b9fce30d839c" providerId="LiveId" clId="{271F91D5-619D-4227-96A3-6E2100C06681}" dt="2022-05-28T19:33:30.733" v="0"/>
          <ac:spMkLst>
            <pc:docMk/>
            <pc:sldMk cId="0" sldId="272"/>
            <ac:spMk id="316" creationId="{00000000-0000-0000-0000-000000000000}"/>
          </ac:spMkLst>
        </pc:spChg>
        <pc:spChg chg="mod">
          <ac:chgData name="Nacho Cabanes" userId="9782b9fce30d839c" providerId="LiveId" clId="{271F91D5-619D-4227-96A3-6E2100C06681}" dt="2022-05-28T19:33:30.733" v="0"/>
          <ac:spMkLst>
            <pc:docMk/>
            <pc:sldMk cId="0" sldId="272"/>
            <ac:spMk id="317" creationId="{00000000-0000-0000-0000-000000000000}"/>
          </ac:spMkLst>
        </pc:spChg>
        <pc:spChg chg="mod">
          <ac:chgData name="Nacho Cabanes" userId="9782b9fce30d839c" providerId="LiveId" clId="{271F91D5-619D-4227-96A3-6E2100C06681}" dt="2022-05-28T19:33:30.733" v="0"/>
          <ac:spMkLst>
            <pc:docMk/>
            <pc:sldMk cId="0" sldId="272"/>
            <ac:spMk id="318" creationId="{00000000-0000-0000-0000-000000000000}"/>
          </ac:spMkLst>
        </pc:spChg>
      </pc:sldChg>
      <pc:sldChg chg="modSp modNotes">
        <pc:chgData name="Nacho Cabanes" userId="9782b9fce30d839c" providerId="LiveId" clId="{271F91D5-619D-4227-96A3-6E2100C06681}" dt="2022-05-28T19:33:30.733" v="0"/>
        <pc:sldMkLst>
          <pc:docMk/>
          <pc:sldMk cId="0" sldId="273"/>
        </pc:sldMkLst>
        <pc:spChg chg="mod">
          <ac:chgData name="Nacho Cabanes" userId="9782b9fce30d839c" providerId="LiveId" clId="{271F91D5-619D-4227-96A3-6E2100C06681}" dt="2022-05-28T19:33:30.733" v="0"/>
          <ac:spMkLst>
            <pc:docMk/>
            <pc:sldMk cId="0" sldId="273"/>
            <ac:spMk id="323" creationId="{00000000-0000-0000-0000-000000000000}"/>
          </ac:spMkLst>
        </pc:spChg>
        <pc:spChg chg="mod">
          <ac:chgData name="Nacho Cabanes" userId="9782b9fce30d839c" providerId="LiveId" clId="{271F91D5-619D-4227-96A3-6E2100C06681}" dt="2022-05-28T19:33:30.733" v="0"/>
          <ac:spMkLst>
            <pc:docMk/>
            <pc:sldMk cId="0" sldId="273"/>
            <ac:spMk id="324" creationId="{00000000-0000-0000-0000-000000000000}"/>
          </ac:spMkLst>
        </pc:spChg>
        <pc:spChg chg="mod">
          <ac:chgData name="Nacho Cabanes" userId="9782b9fce30d839c" providerId="LiveId" clId="{271F91D5-619D-4227-96A3-6E2100C06681}" dt="2022-05-28T19:33:30.733" v="0"/>
          <ac:spMkLst>
            <pc:docMk/>
            <pc:sldMk cId="0" sldId="273"/>
            <ac:spMk id="325" creationId="{00000000-0000-0000-0000-000000000000}"/>
          </ac:spMkLst>
        </pc:spChg>
        <pc:spChg chg="mod">
          <ac:chgData name="Nacho Cabanes" userId="9782b9fce30d839c" providerId="LiveId" clId="{271F91D5-619D-4227-96A3-6E2100C06681}" dt="2022-05-28T19:33:30.733" v="0"/>
          <ac:spMkLst>
            <pc:docMk/>
            <pc:sldMk cId="0" sldId="273"/>
            <ac:spMk id="326" creationId="{00000000-0000-0000-0000-000000000000}"/>
          </ac:spMkLst>
        </pc:spChg>
      </pc:sldChg>
      <pc:sldChg chg="modSp modNotes">
        <pc:chgData name="Nacho Cabanes" userId="9782b9fce30d839c" providerId="LiveId" clId="{271F91D5-619D-4227-96A3-6E2100C06681}" dt="2022-05-28T19:33:30.733" v="0"/>
        <pc:sldMkLst>
          <pc:docMk/>
          <pc:sldMk cId="0" sldId="274"/>
        </pc:sldMkLst>
        <pc:spChg chg="mod">
          <ac:chgData name="Nacho Cabanes" userId="9782b9fce30d839c" providerId="LiveId" clId="{271F91D5-619D-4227-96A3-6E2100C06681}" dt="2022-05-28T19:33:30.733" v="0"/>
          <ac:spMkLst>
            <pc:docMk/>
            <pc:sldMk cId="0" sldId="274"/>
            <ac:spMk id="331" creationId="{00000000-0000-0000-0000-000000000000}"/>
          </ac:spMkLst>
        </pc:spChg>
        <pc:spChg chg="mod">
          <ac:chgData name="Nacho Cabanes" userId="9782b9fce30d839c" providerId="LiveId" clId="{271F91D5-619D-4227-96A3-6E2100C06681}" dt="2022-05-28T19:33:30.733" v="0"/>
          <ac:spMkLst>
            <pc:docMk/>
            <pc:sldMk cId="0" sldId="274"/>
            <ac:spMk id="332" creationId="{00000000-0000-0000-0000-000000000000}"/>
          </ac:spMkLst>
        </pc:spChg>
        <pc:spChg chg="mod">
          <ac:chgData name="Nacho Cabanes" userId="9782b9fce30d839c" providerId="LiveId" clId="{271F91D5-619D-4227-96A3-6E2100C06681}" dt="2022-05-28T19:33:30.733" v="0"/>
          <ac:spMkLst>
            <pc:docMk/>
            <pc:sldMk cId="0" sldId="274"/>
            <ac:spMk id="333" creationId="{00000000-0000-0000-0000-000000000000}"/>
          </ac:spMkLst>
        </pc:spChg>
        <pc:spChg chg="mod">
          <ac:chgData name="Nacho Cabanes" userId="9782b9fce30d839c" providerId="LiveId" clId="{271F91D5-619D-4227-96A3-6E2100C06681}" dt="2022-05-28T19:33:30.733" v="0"/>
          <ac:spMkLst>
            <pc:docMk/>
            <pc:sldMk cId="0" sldId="274"/>
            <ac:spMk id="334" creationId="{00000000-0000-0000-0000-000000000000}"/>
          </ac:spMkLst>
        </pc:spChg>
      </pc:sldChg>
      <pc:sldChg chg="modSp modNotes">
        <pc:chgData name="Nacho Cabanes" userId="9782b9fce30d839c" providerId="LiveId" clId="{271F91D5-619D-4227-96A3-6E2100C06681}" dt="2022-05-28T19:33:30.733" v="0"/>
        <pc:sldMkLst>
          <pc:docMk/>
          <pc:sldMk cId="0" sldId="275"/>
        </pc:sldMkLst>
        <pc:spChg chg="mod">
          <ac:chgData name="Nacho Cabanes" userId="9782b9fce30d839c" providerId="LiveId" clId="{271F91D5-619D-4227-96A3-6E2100C06681}" dt="2022-05-28T19:33:30.733" v="0"/>
          <ac:spMkLst>
            <pc:docMk/>
            <pc:sldMk cId="0" sldId="275"/>
            <ac:spMk id="339" creationId="{00000000-0000-0000-0000-000000000000}"/>
          </ac:spMkLst>
        </pc:spChg>
        <pc:spChg chg="mod">
          <ac:chgData name="Nacho Cabanes" userId="9782b9fce30d839c" providerId="LiveId" clId="{271F91D5-619D-4227-96A3-6E2100C06681}" dt="2022-05-28T19:33:30.733" v="0"/>
          <ac:spMkLst>
            <pc:docMk/>
            <pc:sldMk cId="0" sldId="275"/>
            <ac:spMk id="340" creationId="{00000000-0000-0000-0000-000000000000}"/>
          </ac:spMkLst>
        </pc:spChg>
        <pc:spChg chg="mod">
          <ac:chgData name="Nacho Cabanes" userId="9782b9fce30d839c" providerId="LiveId" clId="{271F91D5-619D-4227-96A3-6E2100C06681}" dt="2022-05-28T19:33:30.733" v="0"/>
          <ac:spMkLst>
            <pc:docMk/>
            <pc:sldMk cId="0" sldId="275"/>
            <ac:spMk id="341" creationId="{00000000-0000-0000-0000-000000000000}"/>
          </ac:spMkLst>
        </pc:spChg>
      </pc:sldChg>
      <pc:sldChg chg="modSp modNotes">
        <pc:chgData name="Nacho Cabanes" userId="9782b9fce30d839c" providerId="LiveId" clId="{271F91D5-619D-4227-96A3-6E2100C06681}" dt="2022-05-28T19:33:30.733" v="0"/>
        <pc:sldMkLst>
          <pc:docMk/>
          <pc:sldMk cId="0" sldId="276"/>
        </pc:sldMkLst>
        <pc:spChg chg="mod">
          <ac:chgData name="Nacho Cabanes" userId="9782b9fce30d839c" providerId="LiveId" clId="{271F91D5-619D-4227-96A3-6E2100C06681}" dt="2022-05-28T19:33:30.733" v="0"/>
          <ac:spMkLst>
            <pc:docMk/>
            <pc:sldMk cId="0" sldId="276"/>
            <ac:spMk id="346" creationId="{00000000-0000-0000-0000-000000000000}"/>
          </ac:spMkLst>
        </pc:spChg>
        <pc:spChg chg="mod">
          <ac:chgData name="Nacho Cabanes" userId="9782b9fce30d839c" providerId="LiveId" clId="{271F91D5-619D-4227-96A3-6E2100C06681}" dt="2022-05-28T19:33:30.733" v="0"/>
          <ac:spMkLst>
            <pc:docMk/>
            <pc:sldMk cId="0" sldId="276"/>
            <ac:spMk id="347" creationId="{00000000-0000-0000-0000-000000000000}"/>
          </ac:spMkLst>
        </pc:spChg>
        <pc:spChg chg="mod">
          <ac:chgData name="Nacho Cabanes" userId="9782b9fce30d839c" providerId="LiveId" clId="{271F91D5-619D-4227-96A3-6E2100C06681}" dt="2022-05-28T19:33:30.733" v="0"/>
          <ac:spMkLst>
            <pc:docMk/>
            <pc:sldMk cId="0" sldId="276"/>
            <ac:spMk id="348" creationId="{00000000-0000-0000-0000-000000000000}"/>
          </ac:spMkLst>
        </pc:spChg>
      </pc:sldChg>
      <pc:sldChg chg="modSp modNotes">
        <pc:chgData name="Nacho Cabanes" userId="9782b9fce30d839c" providerId="LiveId" clId="{271F91D5-619D-4227-96A3-6E2100C06681}" dt="2022-05-28T19:33:30.733" v="0"/>
        <pc:sldMkLst>
          <pc:docMk/>
          <pc:sldMk cId="0" sldId="277"/>
        </pc:sldMkLst>
        <pc:spChg chg="mod">
          <ac:chgData name="Nacho Cabanes" userId="9782b9fce30d839c" providerId="LiveId" clId="{271F91D5-619D-4227-96A3-6E2100C06681}" dt="2022-05-28T19:33:30.733" v="0"/>
          <ac:spMkLst>
            <pc:docMk/>
            <pc:sldMk cId="0" sldId="277"/>
            <ac:spMk id="353" creationId="{00000000-0000-0000-0000-000000000000}"/>
          </ac:spMkLst>
        </pc:spChg>
        <pc:spChg chg="mod">
          <ac:chgData name="Nacho Cabanes" userId="9782b9fce30d839c" providerId="LiveId" clId="{271F91D5-619D-4227-96A3-6E2100C06681}" dt="2022-05-28T19:33:30.733" v="0"/>
          <ac:spMkLst>
            <pc:docMk/>
            <pc:sldMk cId="0" sldId="277"/>
            <ac:spMk id="354" creationId="{00000000-0000-0000-0000-000000000000}"/>
          </ac:spMkLst>
        </pc:spChg>
        <pc:spChg chg="mod">
          <ac:chgData name="Nacho Cabanes" userId="9782b9fce30d839c" providerId="LiveId" clId="{271F91D5-619D-4227-96A3-6E2100C06681}" dt="2022-05-28T19:33:30.733" v="0"/>
          <ac:spMkLst>
            <pc:docMk/>
            <pc:sldMk cId="0" sldId="277"/>
            <ac:spMk id="355" creationId="{00000000-0000-0000-0000-000000000000}"/>
          </ac:spMkLst>
        </pc:spChg>
        <pc:spChg chg="mod">
          <ac:chgData name="Nacho Cabanes" userId="9782b9fce30d839c" providerId="LiveId" clId="{271F91D5-619D-4227-96A3-6E2100C06681}" dt="2022-05-28T19:33:30.733" v="0"/>
          <ac:spMkLst>
            <pc:docMk/>
            <pc:sldMk cId="0" sldId="277"/>
            <ac:spMk id="356" creationId="{00000000-0000-0000-0000-000000000000}"/>
          </ac:spMkLst>
        </pc:spChg>
        <pc:spChg chg="mod">
          <ac:chgData name="Nacho Cabanes" userId="9782b9fce30d839c" providerId="LiveId" clId="{271F91D5-619D-4227-96A3-6E2100C06681}" dt="2022-05-28T19:33:30.733" v="0"/>
          <ac:spMkLst>
            <pc:docMk/>
            <pc:sldMk cId="0" sldId="277"/>
            <ac:spMk id="357" creationId="{00000000-0000-0000-0000-000000000000}"/>
          </ac:spMkLst>
        </pc:spChg>
        <pc:spChg chg="mod">
          <ac:chgData name="Nacho Cabanes" userId="9782b9fce30d839c" providerId="LiveId" clId="{271F91D5-619D-4227-96A3-6E2100C06681}" dt="2022-05-28T19:33:30.733" v="0"/>
          <ac:spMkLst>
            <pc:docMk/>
            <pc:sldMk cId="0" sldId="277"/>
            <ac:spMk id="358" creationId="{00000000-0000-0000-0000-000000000000}"/>
          </ac:spMkLst>
        </pc:spChg>
        <pc:spChg chg="mod">
          <ac:chgData name="Nacho Cabanes" userId="9782b9fce30d839c" providerId="LiveId" clId="{271F91D5-619D-4227-96A3-6E2100C06681}" dt="2022-05-28T19:33:30.733" v="0"/>
          <ac:spMkLst>
            <pc:docMk/>
            <pc:sldMk cId="0" sldId="277"/>
            <ac:spMk id="359" creationId="{00000000-0000-0000-0000-000000000000}"/>
          </ac:spMkLst>
        </pc:spChg>
        <pc:spChg chg="mod">
          <ac:chgData name="Nacho Cabanes" userId="9782b9fce30d839c" providerId="LiveId" clId="{271F91D5-619D-4227-96A3-6E2100C06681}" dt="2022-05-28T19:33:30.733" v="0"/>
          <ac:spMkLst>
            <pc:docMk/>
            <pc:sldMk cId="0" sldId="277"/>
            <ac:spMk id="360" creationId="{00000000-0000-0000-0000-000000000000}"/>
          </ac:spMkLst>
        </pc:spChg>
        <pc:spChg chg="mod">
          <ac:chgData name="Nacho Cabanes" userId="9782b9fce30d839c" providerId="LiveId" clId="{271F91D5-619D-4227-96A3-6E2100C06681}" dt="2022-05-28T19:33:30.733" v="0"/>
          <ac:spMkLst>
            <pc:docMk/>
            <pc:sldMk cId="0" sldId="277"/>
            <ac:spMk id="361" creationId="{00000000-0000-0000-0000-000000000000}"/>
          </ac:spMkLst>
        </pc:spChg>
        <pc:spChg chg="mod">
          <ac:chgData name="Nacho Cabanes" userId="9782b9fce30d839c" providerId="LiveId" clId="{271F91D5-619D-4227-96A3-6E2100C06681}" dt="2022-05-28T19:33:30.733" v="0"/>
          <ac:spMkLst>
            <pc:docMk/>
            <pc:sldMk cId="0" sldId="277"/>
            <ac:spMk id="362" creationId="{00000000-0000-0000-0000-000000000000}"/>
          </ac:spMkLst>
        </pc:spChg>
        <pc:spChg chg="mod">
          <ac:chgData name="Nacho Cabanes" userId="9782b9fce30d839c" providerId="LiveId" clId="{271F91D5-619D-4227-96A3-6E2100C06681}" dt="2022-05-28T19:33:30.733" v="0"/>
          <ac:spMkLst>
            <pc:docMk/>
            <pc:sldMk cId="0" sldId="277"/>
            <ac:spMk id="363" creationId="{00000000-0000-0000-0000-000000000000}"/>
          </ac:spMkLst>
        </pc:spChg>
        <pc:spChg chg="mod">
          <ac:chgData name="Nacho Cabanes" userId="9782b9fce30d839c" providerId="LiveId" clId="{271F91D5-619D-4227-96A3-6E2100C06681}" dt="2022-05-28T19:33:30.733" v="0"/>
          <ac:spMkLst>
            <pc:docMk/>
            <pc:sldMk cId="0" sldId="277"/>
            <ac:spMk id="364" creationId="{00000000-0000-0000-0000-000000000000}"/>
          </ac:spMkLst>
        </pc:spChg>
        <pc:spChg chg="mod">
          <ac:chgData name="Nacho Cabanes" userId="9782b9fce30d839c" providerId="LiveId" clId="{271F91D5-619D-4227-96A3-6E2100C06681}" dt="2022-05-28T19:33:30.733" v="0"/>
          <ac:spMkLst>
            <pc:docMk/>
            <pc:sldMk cId="0" sldId="277"/>
            <ac:spMk id="365" creationId="{00000000-0000-0000-0000-000000000000}"/>
          </ac:spMkLst>
        </pc:spChg>
      </pc:sldChg>
      <pc:sldChg chg="modSp modNotes">
        <pc:chgData name="Nacho Cabanes" userId="9782b9fce30d839c" providerId="LiveId" clId="{271F91D5-619D-4227-96A3-6E2100C06681}" dt="2022-05-28T19:33:30.733" v="0"/>
        <pc:sldMkLst>
          <pc:docMk/>
          <pc:sldMk cId="0" sldId="278"/>
        </pc:sldMkLst>
        <pc:spChg chg="mod">
          <ac:chgData name="Nacho Cabanes" userId="9782b9fce30d839c" providerId="LiveId" clId="{271F91D5-619D-4227-96A3-6E2100C06681}" dt="2022-05-28T19:33:30.733" v="0"/>
          <ac:spMkLst>
            <pc:docMk/>
            <pc:sldMk cId="0" sldId="278"/>
            <ac:spMk id="370" creationId="{00000000-0000-0000-0000-000000000000}"/>
          </ac:spMkLst>
        </pc:spChg>
        <pc:spChg chg="mod">
          <ac:chgData name="Nacho Cabanes" userId="9782b9fce30d839c" providerId="LiveId" clId="{271F91D5-619D-4227-96A3-6E2100C06681}" dt="2022-05-28T19:33:30.733" v="0"/>
          <ac:spMkLst>
            <pc:docMk/>
            <pc:sldMk cId="0" sldId="278"/>
            <ac:spMk id="371" creationId="{00000000-0000-0000-0000-000000000000}"/>
          </ac:spMkLst>
        </pc:spChg>
        <pc:spChg chg="mod">
          <ac:chgData name="Nacho Cabanes" userId="9782b9fce30d839c" providerId="LiveId" clId="{271F91D5-619D-4227-96A3-6E2100C06681}" dt="2022-05-28T19:33:30.733" v="0"/>
          <ac:spMkLst>
            <pc:docMk/>
            <pc:sldMk cId="0" sldId="278"/>
            <ac:spMk id="372" creationId="{00000000-0000-0000-0000-000000000000}"/>
          </ac:spMkLst>
        </pc:spChg>
      </pc:sldChg>
      <pc:sldChg chg="modSp modNotes">
        <pc:chgData name="Nacho Cabanes" userId="9782b9fce30d839c" providerId="LiveId" clId="{271F91D5-619D-4227-96A3-6E2100C06681}" dt="2022-05-28T19:33:30.733" v="0"/>
        <pc:sldMkLst>
          <pc:docMk/>
          <pc:sldMk cId="0" sldId="279"/>
        </pc:sldMkLst>
        <pc:spChg chg="mod">
          <ac:chgData name="Nacho Cabanes" userId="9782b9fce30d839c" providerId="LiveId" clId="{271F91D5-619D-4227-96A3-6E2100C06681}" dt="2022-05-28T19:33:30.733" v="0"/>
          <ac:spMkLst>
            <pc:docMk/>
            <pc:sldMk cId="0" sldId="279"/>
            <ac:spMk id="377" creationId="{00000000-0000-0000-0000-000000000000}"/>
          </ac:spMkLst>
        </pc:spChg>
        <pc:spChg chg="mod">
          <ac:chgData name="Nacho Cabanes" userId="9782b9fce30d839c" providerId="LiveId" clId="{271F91D5-619D-4227-96A3-6E2100C06681}" dt="2022-05-28T19:33:30.733" v="0"/>
          <ac:spMkLst>
            <pc:docMk/>
            <pc:sldMk cId="0" sldId="279"/>
            <ac:spMk id="378" creationId="{00000000-0000-0000-0000-000000000000}"/>
          </ac:spMkLst>
        </pc:spChg>
        <pc:spChg chg="mod">
          <ac:chgData name="Nacho Cabanes" userId="9782b9fce30d839c" providerId="LiveId" clId="{271F91D5-619D-4227-96A3-6E2100C06681}" dt="2022-05-28T19:33:30.733" v="0"/>
          <ac:spMkLst>
            <pc:docMk/>
            <pc:sldMk cId="0" sldId="279"/>
            <ac:spMk id="379" creationId="{00000000-0000-0000-0000-000000000000}"/>
          </ac:spMkLst>
        </pc:spChg>
      </pc:sldChg>
      <pc:sldChg chg="modSp modNotes">
        <pc:chgData name="Nacho Cabanes" userId="9782b9fce30d839c" providerId="LiveId" clId="{271F91D5-619D-4227-96A3-6E2100C06681}" dt="2022-05-28T19:33:30.733" v="0"/>
        <pc:sldMkLst>
          <pc:docMk/>
          <pc:sldMk cId="0" sldId="280"/>
        </pc:sldMkLst>
        <pc:spChg chg="mod">
          <ac:chgData name="Nacho Cabanes" userId="9782b9fce30d839c" providerId="LiveId" clId="{271F91D5-619D-4227-96A3-6E2100C06681}" dt="2022-05-28T19:33:30.733" v="0"/>
          <ac:spMkLst>
            <pc:docMk/>
            <pc:sldMk cId="0" sldId="280"/>
            <ac:spMk id="384" creationId="{00000000-0000-0000-0000-000000000000}"/>
          </ac:spMkLst>
        </pc:spChg>
        <pc:spChg chg="mod">
          <ac:chgData name="Nacho Cabanes" userId="9782b9fce30d839c" providerId="LiveId" clId="{271F91D5-619D-4227-96A3-6E2100C06681}" dt="2022-05-28T19:33:30.733" v="0"/>
          <ac:spMkLst>
            <pc:docMk/>
            <pc:sldMk cId="0" sldId="280"/>
            <ac:spMk id="385" creationId="{00000000-0000-0000-0000-000000000000}"/>
          </ac:spMkLst>
        </pc:spChg>
        <pc:spChg chg="mod">
          <ac:chgData name="Nacho Cabanes" userId="9782b9fce30d839c" providerId="LiveId" clId="{271F91D5-619D-4227-96A3-6E2100C06681}" dt="2022-05-28T19:33:30.733" v="0"/>
          <ac:spMkLst>
            <pc:docMk/>
            <pc:sldMk cId="0" sldId="280"/>
            <ac:spMk id="386" creationId="{00000000-0000-0000-0000-000000000000}"/>
          </ac:spMkLst>
        </pc:spChg>
      </pc:sldChg>
      <pc:sldChg chg="modSp modNotes">
        <pc:chgData name="Nacho Cabanes" userId="9782b9fce30d839c" providerId="LiveId" clId="{271F91D5-619D-4227-96A3-6E2100C06681}" dt="2022-05-28T19:33:30.733" v="0"/>
        <pc:sldMkLst>
          <pc:docMk/>
          <pc:sldMk cId="0" sldId="281"/>
        </pc:sldMkLst>
        <pc:spChg chg="mod">
          <ac:chgData name="Nacho Cabanes" userId="9782b9fce30d839c" providerId="LiveId" clId="{271F91D5-619D-4227-96A3-6E2100C06681}" dt="2022-05-28T19:33:30.733" v="0"/>
          <ac:spMkLst>
            <pc:docMk/>
            <pc:sldMk cId="0" sldId="281"/>
            <ac:spMk id="391" creationId="{00000000-0000-0000-0000-000000000000}"/>
          </ac:spMkLst>
        </pc:spChg>
        <pc:spChg chg="mod">
          <ac:chgData name="Nacho Cabanes" userId="9782b9fce30d839c" providerId="LiveId" clId="{271F91D5-619D-4227-96A3-6E2100C06681}" dt="2022-05-28T19:33:30.733" v="0"/>
          <ac:spMkLst>
            <pc:docMk/>
            <pc:sldMk cId="0" sldId="281"/>
            <ac:spMk id="392" creationId="{00000000-0000-0000-0000-000000000000}"/>
          </ac:spMkLst>
        </pc:spChg>
        <pc:spChg chg="mod">
          <ac:chgData name="Nacho Cabanes" userId="9782b9fce30d839c" providerId="LiveId" clId="{271F91D5-619D-4227-96A3-6E2100C06681}" dt="2022-05-28T19:33:30.733" v="0"/>
          <ac:spMkLst>
            <pc:docMk/>
            <pc:sldMk cId="0" sldId="281"/>
            <ac:spMk id="393" creationId="{00000000-0000-0000-0000-000000000000}"/>
          </ac:spMkLst>
        </pc:spChg>
        <pc:spChg chg="mod">
          <ac:chgData name="Nacho Cabanes" userId="9782b9fce30d839c" providerId="LiveId" clId="{271F91D5-619D-4227-96A3-6E2100C06681}" dt="2022-05-28T19:33:30.733" v="0"/>
          <ac:spMkLst>
            <pc:docMk/>
            <pc:sldMk cId="0" sldId="281"/>
            <ac:spMk id="394" creationId="{00000000-0000-0000-0000-000000000000}"/>
          </ac:spMkLst>
        </pc:spChg>
        <pc:spChg chg="mod">
          <ac:chgData name="Nacho Cabanes" userId="9782b9fce30d839c" providerId="LiveId" clId="{271F91D5-619D-4227-96A3-6E2100C06681}" dt="2022-05-28T19:33:30.733" v="0"/>
          <ac:spMkLst>
            <pc:docMk/>
            <pc:sldMk cId="0" sldId="281"/>
            <ac:spMk id="395" creationId="{00000000-0000-0000-0000-000000000000}"/>
          </ac:spMkLst>
        </pc:spChg>
        <pc:spChg chg="mod">
          <ac:chgData name="Nacho Cabanes" userId="9782b9fce30d839c" providerId="LiveId" clId="{271F91D5-619D-4227-96A3-6E2100C06681}" dt="2022-05-28T19:33:30.733" v="0"/>
          <ac:spMkLst>
            <pc:docMk/>
            <pc:sldMk cId="0" sldId="281"/>
            <ac:spMk id="396" creationId="{00000000-0000-0000-0000-000000000000}"/>
          </ac:spMkLst>
        </pc:spChg>
      </pc:sldChg>
      <pc:sldChg chg="modSp modNotes">
        <pc:chgData name="Nacho Cabanes" userId="9782b9fce30d839c" providerId="LiveId" clId="{271F91D5-619D-4227-96A3-6E2100C06681}" dt="2022-05-28T19:33:30.733" v="0"/>
        <pc:sldMkLst>
          <pc:docMk/>
          <pc:sldMk cId="0" sldId="282"/>
        </pc:sldMkLst>
        <pc:spChg chg="mod">
          <ac:chgData name="Nacho Cabanes" userId="9782b9fce30d839c" providerId="LiveId" clId="{271F91D5-619D-4227-96A3-6E2100C06681}" dt="2022-05-28T19:33:30.733" v="0"/>
          <ac:spMkLst>
            <pc:docMk/>
            <pc:sldMk cId="0" sldId="282"/>
            <ac:spMk id="401" creationId="{00000000-0000-0000-0000-000000000000}"/>
          </ac:spMkLst>
        </pc:spChg>
        <pc:spChg chg="mod">
          <ac:chgData name="Nacho Cabanes" userId="9782b9fce30d839c" providerId="LiveId" clId="{271F91D5-619D-4227-96A3-6E2100C06681}" dt="2022-05-28T19:33:30.733" v="0"/>
          <ac:spMkLst>
            <pc:docMk/>
            <pc:sldMk cId="0" sldId="282"/>
            <ac:spMk id="402" creationId="{00000000-0000-0000-0000-000000000000}"/>
          </ac:spMkLst>
        </pc:spChg>
        <pc:spChg chg="mod">
          <ac:chgData name="Nacho Cabanes" userId="9782b9fce30d839c" providerId="LiveId" clId="{271F91D5-619D-4227-96A3-6E2100C06681}" dt="2022-05-28T19:33:30.733" v="0"/>
          <ac:spMkLst>
            <pc:docMk/>
            <pc:sldMk cId="0" sldId="282"/>
            <ac:spMk id="403" creationId="{00000000-0000-0000-0000-000000000000}"/>
          </ac:spMkLst>
        </pc:spChg>
        <pc:spChg chg="mod">
          <ac:chgData name="Nacho Cabanes" userId="9782b9fce30d839c" providerId="LiveId" clId="{271F91D5-619D-4227-96A3-6E2100C06681}" dt="2022-05-28T19:33:30.733" v="0"/>
          <ac:spMkLst>
            <pc:docMk/>
            <pc:sldMk cId="0" sldId="282"/>
            <ac:spMk id="404" creationId="{00000000-0000-0000-0000-000000000000}"/>
          </ac:spMkLst>
        </pc:spChg>
        <pc:spChg chg="mod">
          <ac:chgData name="Nacho Cabanes" userId="9782b9fce30d839c" providerId="LiveId" clId="{271F91D5-619D-4227-96A3-6E2100C06681}" dt="2022-05-28T19:33:30.733" v="0"/>
          <ac:spMkLst>
            <pc:docMk/>
            <pc:sldMk cId="0" sldId="282"/>
            <ac:spMk id="405" creationId="{00000000-0000-0000-0000-000000000000}"/>
          </ac:spMkLst>
        </pc:spChg>
      </pc:sldChg>
      <pc:sldChg chg="modSp modNotes">
        <pc:chgData name="Nacho Cabanes" userId="9782b9fce30d839c" providerId="LiveId" clId="{271F91D5-619D-4227-96A3-6E2100C06681}" dt="2022-05-28T19:33:30.733" v="0"/>
        <pc:sldMkLst>
          <pc:docMk/>
          <pc:sldMk cId="0" sldId="283"/>
        </pc:sldMkLst>
        <pc:spChg chg="mod">
          <ac:chgData name="Nacho Cabanes" userId="9782b9fce30d839c" providerId="LiveId" clId="{271F91D5-619D-4227-96A3-6E2100C06681}" dt="2022-05-28T19:33:30.733" v="0"/>
          <ac:spMkLst>
            <pc:docMk/>
            <pc:sldMk cId="0" sldId="283"/>
            <ac:spMk id="410" creationId="{00000000-0000-0000-0000-000000000000}"/>
          </ac:spMkLst>
        </pc:spChg>
        <pc:spChg chg="mod">
          <ac:chgData name="Nacho Cabanes" userId="9782b9fce30d839c" providerId="LiveId" clId="{271F91D5-619D-4227-96A3-6E2100C06681}" dt="2022-05-28T19:33:30.733" v="0"/>
          <ac:spMkLst>
            <pc:docMk/>
            <pc:sldMk cId="0" sldId="283"/>
            <ac:spMk id="411" creationId="{00000000-0000-0000-0000-000000000000}"/>
          </ac:spMkLst>
        </pc:spChg>
        <pc:spChg chg="mod">
          <ac:chgData name="Nacho Cabanes" userId="9782b9fce30d839c" providerId="LiveId" clId="{271F91D5-619D-4227-96A3-6E2100C06681}" dt="2022-05-28T19:33:30.733" v="0"/>
          <ac:spMkLst>
            <pc:docMk/>
            <pc:sldMk cId="0" sldId="283"/>
            <ac:spMk id="412" creationId="{00000000-0000-0000-0000-000000000000}"/>
          </ac:spMkLst>
        </pc:spChg>
      </pc:sldChg>
      <pc:sldChg chg="modSp modNotes">
        <pc:chgData name="Nacho Cabanes" userId="9782b9fce30d839c" providerId="LiveId" clId="{271F91D5-619D-4227-96A3-6E2100C06681}" dt="2022-05-28T19:33:30.733" v="0"/>
        <pc:sldMkLst>
          <pc:docMk/>
          <pc:sldMk cId="0" sldId="284"/>
        </pc:sldMkLst>
        <pc:spChg chg="mod">
          <ac:chgData name="Nacho Cabanes" userId="9782b9fce30d839c" providerId="LiveId" clId="{271F91D5-619D-4227-96A3-6E2100C06681}" dt="2022-05-28T19:33:30.733" v="0"/>
          <ac:spMkLst>
            <pc:docMk/>
            <pc:sldMk cId="0" sldId="284"/>
            <ac:spMk id="417" creationId="{00000000-0000-0000-0000-000000000000}"/>
          </ac:spMkLst>
        </pc:spChg>
        <pc:spChg chg="mod">
          <ac:chgData name="Nacho Cabanes" userId="9782b9fce30d839c" providerId="LiveId" clId="{271F91D5-619D-4227-96A3-6E2100C06681}" dt="2022-05-28T19:33:30.733" v="0"/>
          <ac:spMkLst>
            <pc:docMk/>
            <pc:sldMk cId="0" sldId="284"/>
            <ac:spMk id="418" creationId="{00000000-0000-0000-0000-000000000000}"/>
          </ac:spMkLst>
        </pc:spChg>
        <pc:spChg chg="mod">
          <ac:chgData name="Nacho Cabanes" userId="9782b9fce30d839c" providerId="LiveId" clId="{271F91D5-619D-4227-96A3-6E2100C06681}" dt="2022-05-28T19:33:30.733" v="0"/>
          <ac:spMkLst>
            <pc:docMk/>
            <pc:sldMk cId="0" sldId="284"/>
            <ac:spMk id="419" creationId="{00000000-0000-0000-0000-000000000000}"/>
          </ac:spMkLst>
        </pc:spChg>
        <pc:spChg chg="mod">
          <ac:chgData name="Nacho Cabanes" userId="9782b9fce30d839c" providerId="LiveId" clId="{271F91D5-619D-4227-96A3-6E2100C06681}" dt="2022-05-28T19:33:30.733" v="0"/>
          <ac:spMkLst>
            <pc:docMk/>
            <pc:sldMk cId="0" sldId="284"/>
            <ac:spMk id="420" creationId="{00000000-0000-0000-0000-000000000000}"/>
          </ac:spMkLst>
        </pc:spChg>
        <pc:spChg chg="mod">
          <ac:chgData name="Nacho Cabanes" userId="9782b9fce30d839c" providerId="LiveId" clId="{271F91D5-619D-4227-96A3-6E2100C06681}" dt="2022-05-28T19:33:30.733" v="0"/>
          <ac:spMkLst>
            <pc:docMk/>
            <pc:sldMk cId="0" sldId="284"/>
            <ac:spMk id="421" creationId="{00000000-0000-0000-0000-000000000000}"/>
          </ac:spMkLst>
        </pc:spChg>
        <pc:spChg chg="mod">
          <ac:chgData name="Nacho Cabanes" userId="9782b9fce30d839c" providerId="LiveId" clId="{271F91D5-619D-4227-96A3-6E2100C06681}" dt="2022-05-28T19:33:30.733" v="0"/>
          <ac:spMkLst>
            <pc:docMk/>
            <pc:sldMk cId="0" sldId="284"/>
            <ac:spMk id="422" creationId="{00000000-0000-0000-0000-000000000000}"/>
          </ac:spMkLst>
        </pc:spChg>
        <pc:spChg chg="mod">
          <ac:chgData name="Nacho Cabanes" userId="9782b9fce30d839c" providerId="LiveId" clId="{271F91D5-619D-4227-96A3-6E2100C06681}" dt="2022-05-28T19:33:30.733" v="0"/>
          <ac:spMkLst>
            <pc:docMk/>
            <pc:sldMk cId="0" sldId="284"/>
            <ac:spMk id="423" creationId="{00000000-0000-0000-0000-000000000000}"/>
          </ac:spMkLst>
        </pc:spChg>
        <pc:spChg chg="mod">
          <ac:chgData name="Nacho Cabanes" userId="9782b9fce30d839c" providerId="LiveId" clId="{271F91D5-619D-4227-96A3-6E2100C06681}" dt="2022-05-28T19:33:30.733" v="0"/>
          <ac:spMkLst>
            <pc:docMk/>
            <pc:sldMk cId="0" sldId="284"/>
            <ac:spMk id="424" creationId="{00000000-0000-0000-0000-000000000000}"/>
          </ac:spMkLst>
        </pc:spChg>
        <pc:spChg chg="mod">
          <ac:chgData name="Nacho Cabanes" userId="9782b9fce30d839c" providerId="LiveId" clId="{271F91D5-619D-4227-96A3-6E2100C06681}" dt="2022-05-28T19:33:30.733" v="0"/>
          <ac:spMkLst>
            <pc:docMk/>
            <pc:sldMk cId="0" sldId="284"/>
            <ac:spMk id="425" creationId="{00000000-0000-0000-0000-000000000000}"/>
          </ac:spMkLst>
        </pc:spChg>
        <pc:spChg chg="mod">
          <ac:chgData name="Nacho Cabanes" userId="9782b9fce30d839c" providerId="LiveId" clId="{271F91D5-619D-4227-96A3-6E2100C06681}" dt="2022-05-28T19:33:30.733" v="0"/>
          <ac:spMkLst>
            <pc:docMk/>
            <pc:sldMk cId="0" sldId="284"/>
            <ac:spMk id="426" creationId="{00000000-0000-0000-0000-000000000000}"/>
          </ac:spMkLst>
        </pc:spChg>
        <pc:spChg chg="mod">
          <ac:chgData name="Nacho Cabanes" userId="9782b9fce30d839c" providerId="LiveId" clId="{271F91D5-619D-4227-96A3-6E2100C06681}" dt="2022-05-28T19:33:30.733" v="0"/>
          <ac:spMkLst>
            <pc:docMk/>
            <pc:sldMk cId="0" sldId="284"/>
            <ac:spMk id="427" creationId="{00000000-0000-0000-0000-000000000000}"/>
          </ac:spMkLst>
        </pc:spChg>
        <pc:spChg chg="mod">
          <ac:chgData name="Nacho Cabanes" userId="9782b9fce30d839c" providerId="LiveId" clId="{271F91D5-619D-4227-96A3-6E2100C06681}" dt="2022-05-28T19:33:30.733" v="0"/>
          <ac:spMkLst>
            <pc:docMk/>
            <pc:sldMk cId="0" sldId="284"/>
            <ac:spMk id="428" creationId="{00000000-0000-0000-0000-000000000000}"/>
          </ac:spMkLst>
        </pc:spChg>
      </pc:sldChg>
      <pc:sldChg chg="modSp modNotes">
        <pc:chgData name="Nacho Cabanes" userId="9782b9fce30d839c" providerId="LiveId" clId="{271F91D5-619D-4227-96A3-6E2100C06681}" dt="2022-05-28T19:33:30.733" v="0"/>
        <pc:sldMkLst>
          <pc:docMk/>
          <pc:sldMk cId="0" sldId="285"/>
        </pc:sldMkLst>
        <pc:spChg chg="mod">
          <ac:chgData name="Nacho Cabanes" userId="9782b9fce30d839c" providerId="LiveId" clId="{271F91D5-619D-4227-96A3-6E2100C06681}" dt="2022-05-28T19:33:30.733" v="0"/>
          <ac:spMkLst>
            <pc:docMk/>
            <pc:sldMk cId="0" sldId="285"/>
            <ac:spMk id="433" creationId="{00000000-0000-0000-0000-000000000000}"/>
          </ac:spMkLst>
        </pc:spChg>
        <pc:spChg chg="mod">
          <ac:chgData name="Nacho Cabanes" userId="9782b9fce30d839c" providerId="LiveId" clId="{271F91D5-619D-4227-96A3-6E2100C06681}" dt="2022-05-28T19:33:30.733" v="0"/>
          <ac:spMkLst>
            <pc:docMk/>
            <pc:sldMk cId="0" sldId="285"/>
            <ac:spMk id="434" creationId="{00000000-0000-0000-0000-000000000000}"/>
          </ac:spMkLst>
        </pc:spChg>
        <pc:spChg chg="mod">
          <ac:chgData name="Nacho Cabanes" userId="9782b9fce30d839c" providerId="LiveId" clId="{271F91D5-619D-4227-96A3-6E2100C06681}" dt="2022-05-28T19:33:30.733" v="0"/>
          <ac:spMkLst>
            <pc:docMk/>
            <pc:sldMk cId="0" sldId="285"/>
            <ac:spMk id="435" creationId="{00000000-0000-0000-0000-000000000000}"/>
          </ac:spMkLst>
        </pc:spChg>
        <pc:spChg chg="mod">
          <ac:chgData name="Nacho Cabanes" userId="9782b9fce30d839c" providerId="LiveId" clId="{271F91D5-619D-4227-96A3-6E2100C06681}" dt="2022-05-28T19:33:30.733" v="0"/>
          <ac:spMkLst>
            <pc:docMk/>
            <pc:sldMk cId="0" sldId="285"/>
            <ac:spMk id="436" creationId="{00000000-0000-0000-0000-000000000000}"/>
          </ac:spMkLst>
        </pc:spChg>
        <pc:spChg chg="mod">
          <ac:chgData name="Nacho Cabanes" userId="9782b9fce30d839c" providerId="LiveId" clId="{271F91D5-619D-4227-96A3-6E2100C06681}" dt="2022-05-28T19:33:30.733" v="0"/>
          <ac:spMkLst>
            <pc:docMk/>
            <pc:sldMk cId="0" sldId="285"/>
            <ac:spMk id="437" creationId="{00000000-0000-0000-0000-000000000000}"/>
          </ac:spMkLst>
        </pc:spChg>
      </pc:sldChg>
      <pc:sldChg chg="modSp modNotes">
        <pc:chgData name="Nacho Cabanes" userId="9782b9fce30d839c" providerId="LiveId" clId="{271F91D5-619D-4227-96A3-6E2100C06681}" dt="2022-05-28T19:33:30.733" v="0"/>
        <pc:sldMkLst>
          <pc:docMk/>
          <pc:sldMk cId="0" sldId="286"/>
        </pc:sldMkLst>
        <pc:spChg chg="mod">
          <ac:chgData name="Nacho Cabanes" userId="9782b9fce30d839c" providerId="LiveId" clId="{271F91D5-619D-4227-96A3-6E2100C06681}" dt="2022-05-28T19:33:30.733" v="0"/>
          <ac:spMkLst>
            <pc:docMk/>
            <pc:sldMk cId="0" sldId="286"/>
            <ac:spMk id="442" creationId="{00000000-0000-0000-0000-000000000000}"/>
          </ac:spMkLst>
        </pc:spChg>
        <pc:spChg chg="mod">
          <ac:chgData name="Nacho Cabanes" userId="9782b9fce30d839c" providerId="LiveId" clId="{271F91D5-619D-4227-96A3-6E2100C06681}" dt="2022-05-28T19:33:30.733" v="0"/>
          <ac:spMkLst>
            <pc:docMk/>
            <pc:sldMk cId="0" sldId="286"/>
            <ac:spMk id="443" creationId="{00000000-0000-0000-0000-000000000000}"/>
          </ac:spMkLst>
        </pc:spChg>
        <pc:spChg chg="mod">
          <ac:chgData name="Nacho Cabanes" userId="9782b9fce30d839c" providerId="LiveId" clId="{271F91D5-619D-4227-96A3-6E2100C06681}" dt="2022-05-28T19:33:30.733" v="0"/>
          <ac:spMkLst>
            <pc:docMk/>
            <pc:sldMk cId="0" sldId="286"/>
            <ac:spMk id="444" creationId="{00000000-0000-0000-0000-000000000000}"/>
          </ac:spMkLst>
        </pc:spChg>
        <pc:spChg chg="mod">
          <ac:chgData name="Nacho Cabanes" userId="9782b9fce30d839c" providerId="LiveId" clId="{271F91D5-619D-4227-96A3-6E2100C06681}" dt="2022-05-28T19:33:30.733" v="0"/>
          <ac:spMkLst>
            <pc:docMk/>
            <pc:sldMk cId="0" sldId="286"/>
            <ac:spMk id="445" creationId="{00000000-0000-0000-0000-000000000000}"/>
          </ac:spMkLst>
        </pc:spChg>
        <pc:spChg chg="mod">
          <ac:chgData name="Nacho Cabanes" userId="9782b9fce30d839c" providerId="LiveId" clId="{271F91D5-619D-4227-96A3-6E2100C06681}" dt="2022-05-28T19:33:30.733" v="0"/>
          <ac:spMkLst>
            <pc:docMk/>
            <pc:sldMk cId="0" sldId="286"/>
            <ac:spMk id="446" creationId="{00000000-0000-0000-0000-000000000000}"/>
          </ac:spMkLst>
        </pc:spChg>
        <pc:spChg chg="mod">
          <ac:chgData name="Nacho Cabanes" userId="9782b9fce30d839c" providerId="LiveId" clId="{271F91D5-619D-4227-96A3-6E2100C06681}" dt="2022-05-28T19:33:30.733" v="0"/>
          <ac:spMkLst>
            <pc:docMk/>
            <pc:sldMk cId="0" sldId="286"/>
            <ac:spMk id="447" creationId="{00000000-0000-0000-0000-000000000000}"/>
          </ac:spMkLst>
        </pc:spChg>
        <pc:spChg chg="mod">
          <ac:chgData name="Nacho Cabanes" userId="9782b9fce30d839c" providerId="LiveId" clId="{271F91D5-619D-4227-96A3-6E2100C06681}" dt="2022-05-28T19:33:30.733" v="0"/>
          <ac:spMkLst>
            <pc:docMk/>
            <pc:sldMk cId="0" sldId="286"/>
            <ac:spMk id="448" creationId="{00000000-0000-0000-0000-000000000000}"/>
          </ac:spMkLst>
        </pc:spChg>
        <pc:spChg chg="mod">
          <ac:chgData name="Nacho Cabanes" userId="9782b9fce30d839c" providerId="LiveId" clId="{271F91D5-619D-4227-96A3-6E2100C06681}" dt="2022-05-28T19:33:30.733" v="0"/>
          <ac:spMkLst>
            <pc:docMk/>
            <pc:sldMk cId="0" sldId="286"/>
            <ac:spMk id="449" creationId="{00000000-0000-0000-0000-000000000000}"/>
          </ac:spMkLst>
        </pc:spChg>
      </pc:sldChg>
      <pc:sldChg chg="modSp modNotes">
        <pc:chgData name="Nacho Cabanes" userId="9782b9fce30d839c" providerId="LiveId" clId="{271F91D5-619D-4227-96A3-6E2100C06681}" dt="2022-05-28T19:33:30.733" v="0"/>
        <pc:sldMkLst>
          <pc:docMk/>
          <pc:sldMk cId="0" sldId="287"/>
        </pc:sldMkLst>
        <pc:spChg chg="mod">
          <ac:chgData name="Nacho Cabanes" userId="9782b9fce30d839c" providerId="LiveId" clId="{271F91D5-619D-4227-96A3-6E2100C06681}" dt="2022-05-28T19:33:30.733" v="0"/>
          <ac:spMkLst>
            <pc:docMk/>
            <pc:sldMk cId="0" sldId="287"/>
            <ac:spMk id="454" creationId="{00000000-0000-0000-0000-000000000000}"/>
          </ac:spMkLst>
        </pc:spChg>
        <pc:spChg chg="mod">
          <ac:chgData name="Nacho Cabanes" userId="9782b9fce30d839c" providerId="LiveId" clId="{271F91D5-619D-4227-96A3-6E2100C06681}" dt="2022-05-28T19:33:30.733" v="0"/>
          <ac:spMkLst>
            <pc:docMk/>
            <pc:sldMk cId="0" sldId="287"/>
            <ac:spMk id="455" creationId="{00000000-0000-0000-0000-000000000000}"/>
          </ac:spMkLst>
        </pc:spChg>
        <pc:spChg chg="mod">
          <ac:chgData name="Nacho Cabanes" userId="9782b9fce30d839c" providerId="LiveId" clId="{271F91D5-619D-4227-96A3-6E2100C06681}" dt="2022-05-28T19:33:30.733" v="0"/>
          <ac:spMkLst>
            <pc:docMk/>
            <pc:sldMk cId="0" sldId="287"/>
            <ac:spMk id="456" creationId="{00000000-0000-0000-0000-000000000000}"/>
          </ac:spMkLst>
        </pc:spChg>
        <pc:spChg chg="mod">
          <ac:chgData name="Nacho Cabanes" userId="9782b9fce30d839c" providerId="LiveId" clId="{271F91D5-619D-4227-96A3-6E2100C06681}" dt="2022-05-28T19:33:30.733" v="0"/>
          <ac:spMkLst>
            <pc:docMk/>
            <pc:sldMk cId="0" sldId="287"/>
            <ac:spMk id="457" creationId="{00000000-0000-0000-0000-000000000000}"/>
          </ac:spMkLst>
        </pc:spChg>
      </pc:sldChg>
      <pc:sldChg chg="modSp modNotes">
        <pc:chgData name="Nacho Cabanes" userId="9782b9fce30d839c" providerId="LiveId" clId="{271F91D5-619D-4227-96A3-6E2100C06681}" dt="2022-05-28T19:33:30.733" v="0"/>
        <pc:sldMkLst>
          <pc:docMk/>
          <pc:sldMk cId="0" sldId="288"/>
        </pc:sldMkLst>
        <pc:spChg chg="mod">
          <ac:chgData name="Nacho Cabanes" userId="9782b9fce30d839c" providerId="LiveId" clId="{271F91D5-619D-4227-96A3-6E2100C06681}" dt="2022-05-28T19:33:30.733" v="0"/>
          <ac:spMkLst>
            <pc:docMk/>
            <pc:sldMk cId="0" sldId="288"/>
            <ac:spMk id="462" creationId="{00000000-0000-0000-0000-000000000000}"/>
          </ac:spMkLst>
        </pc:spChg>
        <pc:spChg chg="mod">
          <ac:chgData name="Nacho Cabanes" userId="9782b9fce30d839c" providerId="LiveId" clId="{271F91D5-619D-4227-96A3-6E2100C06681}" dt="2022-05-28T19:33:30.733" v="0"/>
          <ac:spMkLst>
            <pc:docMk/>
            <pc:sldMk cId="0" sldId="288"/>
            <ac:spMk id="463" creationId="{00000000-0000-0000-0000-000000000000}"/>
          </ac:spMkLst>
        </pc:spChg>
        <pc:spChg chg="mod">
          <ac:chgData name="Nacho Cabanes" userId="9782b9fce30d839c" providerId="LiveId" clId="{271F91D5-619D-4227-96A3-6E2100C06681}" dt="2022-05-28T19:33:30.733" v="0"/>
          <ac:spMkLst>
            <pc:docMk/>
            <pc:sldMk cId="0" sldId="288"/>
            <ac:spMk id="464" creationId="{00000000-0000-0000-0000-000000000000}"/>
          </ac:spMkLst>
        </pc:spChg>
        <pc:spChg chg="mod">
          <ac:chgData name="Nacho Cabanes" userId="9782b9fce30d839c" providerId="LiveId" clId="{271F91D5-619D-4227-96A3-6E2100C06681}" dt="2022-05-28T19:33:30.733" v="0"/>
          <ac:spMkLst>
            <pc:docMk/>
            <pc:sldMk cId="0" sldId="288"/>
            <ac:spMk id="465" creationId="{00000000-0000-0000-0000-000000000000}"/>
          </ac:spMkLst>
        </pc:spChg>
      </pc:sldChg>
      <pc:sldChg chg="modSp modNotes">
        <pc:chgData name="Nacho Cabanes" userId="9782b9fce30d839c" providerId="LiveId" clId="{271F91D5-619D-4227-96A3-6E2100C06681}" dt="2022-05-28T19:33:30.733" v="0"/>
        <pc:sldMkLst>
          <pc:docMk/>
          <pc:sldMk cId="0" sldId="289"/>
        </pc:sldMkLst>
        <pc:spChg chg="mod">
          <ac:chgData name="Nacho Cabanes" userId="9782b9fce30d839c" providerId="LiveId" clId="{271F91D5-619D-4227-96A3-6E2100C06681}" dt="2022-05-28T19:33:30.733" v="0"/>
          <ac:spMkLst>
            <pc:docMk/>
            <pc:sldMk cId="0" sldId="289"/>
            <ac:spMk id="470" creationId="{00000000-0000-0000-0000-000000000000}"/>
          </ac:spMkLst>
        </pc:spChg>
        <pc:spChg chg="mod">
          <ac:chgData name="Nacho Cabanes" userId="9782b9fce30d839c" providerId="LiveId" clId="{271F91D5-619D-4227-96A3-6E2100C06681}" dt="2022-05-28T19:33:30.733" v="0"/>
          <ac:spMkLst>
            <pc:docMk/>
            <pc:sldMk cId="0" sldId="289"/>
            <ac:spMk id="471" creationId="{00000000-0000-0000-0000-000000000000}"/>
          </ac:spMkLst>
        </pc:spChg>
        <pc:spChg chg="mod">
          <ac:chgData name="Nacho Cabanes" userId="9782b9fce30d839c" providerId="LiveId" clId="{271F91D5-619D-4227-96A3-6E2100C06681}" dt="2022-05-28T19:33:30.733" v="0"/>
          <ac:spMkLst>
            <pc:docMk/>
            <pc:sldMk cId="0" sldId="289"/>
            <ac:spMk id="472" creationId="{00000000-0000-0000-0000-000000000000}"/>
          </ac:spMkLst>
        </pc:spChg>
        <pc:spChg chg="mod">
          <ac:chgData name="Nacho Cabanes" userId="9782b9fce30d839c" providerId="LiveId" clId="{271F91D5-619D-4227-96A3-6E2100C06681}" dt="2022-05-28T19:33:30.733" v="0"/>
          <ac:spMkLst>
            <pc:docMk/>
            <pc:sldMk cId="0" sldId="289"/>
            <ac:spMk id="473" creationId="{00000000-0000-0000-0000-000000000000}"/>
          </ac:spMkLst>
        </pc:spChg>
      </pc:sldChg>
      <pc:sldChg chg="modSp modNotes">
        <pc:chgData name="Nacho Cabanes" userId="9782b9fce30d839c" providerId="LiveId" clId="{271F91D5-619D-4227-96A3-6E2100C06681}" dt="2022-05-28T19:33:30.733" v="0"/>
        <pc:sldMkLst>
          <pc:docMk/>
          <pc:sldMk cId="0" sldId="290"/>
        </pc:sldMkLst>
        <pc:spChg chg="mod">
          <ac:chgData name="Nacho Cabanes" userId="9782b9fce30d839c" providerId="LiveId" clId="{271F91D5-619D-4227-96A3-6E2100C06681}" dt="2022-05-28T19:33:30.733" v="0"/>
          <ac:spMkLst>
            <pc:docMk/>
            <pc:sldMk cId="0" sldId="290"/>
            <ac:spMk id="478" creationId="{00000000-0000-0000-0000-000000000000}"/>
          </ac:spMkLst>
        </pc:spChg>
        <pc:spChg chg="mod">
          <ac:chgData name="Nacho Cabanes" userId="9782b9fce30d839c" providerId="LiveId" clId="{271F91D5-619D-4227-96A3-6E2100C06681}" dt="2022-05-28T19:33:30.733" v="0"/>
          <ac:spMkLst>
            <pc:docMk/>
            <pc:sldMk cId="0" sldId="290"/>
            <ac:spMk id="479" creationId="{00000000-0000-0000-0000-000000000000}"/>
          </ac:spMkLst>
        </pc:spChg>
        <pc:spChg chg="mod">
          <ac:chgData name="Nacho Cabanes" userId="9782b9fce30d839c" providerId="LiveId" clId="{271F91D5-619D-4227-96A3-6E2100C06681}" dt="2022-05-28T19:33:30.733" v="0"/>
          <ac:spMkLst>
            <pc:docMk/>
            <pc:sldMk cId="0" sldId="290"/>
            <ac:spMk id="480" creationId="{00000000-0000-0000-0000-000000000000}"/>
          </ac:spMkLst>
        </pc:spChg>
        <pc:spChg chg="mod">
          <ac:chgData name="Nacho Cabanes" userId="9782b9fce30d839c" providerId="LiveId" clId="{271F91D5-619D-4227-96A3-6E2100C06681}" dt="2022-05-28T19:33:30.733" v="0"/>
          <ac:spMkLst>
            <pc:docMk/>
            <pc:sldMk cId="0" sldId="290"/>
            <ac:spMk id="481" creationId="{00000000-0000-0000-0000-000000000000}"/>
          </ac:spMkLst>
        </pc:spChg>
        <pc:spChg chg="mod">
          <ac:chgData name="Nacho Cabanes" userId="9782b9fce30d839c" providerId="LiveId" clId="{271F91D5-619D-4227-96A3-6E2100C06681}" dt="2022-05-28T19:33:30.733" v="0"/>
          <ac:spMkLst>
            <pc:docMk/>
            <pc:sldMk cId="0" sldId="290"/>
            <ac:spMk id="482" creationId="{00000000-0000-0000-0000-000000000000}"/>
          </ac:spMkLst>
        </pc:spChg>
        <pc:spChg chg="mod">
          <ac:chgData name="Nacho Cabanes" userId="9782b9fce30d839c" providerId="LiveId" clId="{271F91D5-619D-4227-96A3-6E2100C06681}" dt="2022-05-28T19:33:30.733" v="0"/>
          <ac:spMkLst>
            <pc:docMk/>
            <pc:sldMk cId="0" sldId="290"/>
            <ac:spMk id="483" creationId="{00000000-0000-0000-0000-000000000000}"/>
          </ac:spMkLst>
        </pc:spChg>
        <pc:spChg chg="mod">
          <ac:chgData name="Nacho Cabanes" userId="9782b9fce30d839c" providerId="LiveId" clId="{271F91D5-619D-4227-96A3-6E2100C06681}" dt="2022-05-28T19:33:30.733" v="0"/>
          <ac:spMkLst>
            <pc:docMk/>
            <pc:sldMk cId="0" sldId="290"/>
            <ac:spMk id="484" creationId="{00000000-0000-0000-0000-000000000000}"/>
          </ac:spMkLst>
        </pc:spChg>
        <pc:spChg chg="mod">
          <ac:chgData name="Nacho Cabanes" userId="9782b9fce30d839c" providerId="LiveId" clId="{271F91D5-619D-4227-96A3-6E2100C06681}" dt="2022-05-28T19:33:30.733" v="0"/>
          <ac:spMkLst>
            <pc:docMk/>
            <pc:sldMk cId="0" sldId="290"/>
            <ac:spMk id="485" creationId="{00000000-0000-0000-0000-000000000000}"/>
          </ac:spMkLst>
        </pc:spChg>
      </pc:sldChg>
      <pc:sldChg chg="modSp modNotes">
        <pc:chgData name="Nacho Cabanes" userId="9782b9fce30d839c" providerId="LiveId" clId="{271F91D5-619D-4227-96A3-6E2100C06681}" dt="2022-05-28T19:33:30.733" v="0"/>
        <pc:sldMkLst>
          <pc:docMk/>
          <pc:sldMk cId="0" sldId="291"/>
        </pc:sldMkLst>
        <pc:spChg chg="mod">
          <ac:chgData name="Nacho Cabanes" userId="9782b9fce30d839c" providerId="LiveId" clId="{271F91D5-619D-4227-96A3-6E2100C06681}" dt="2022-05-28T19:33:30.733" v="0"/>
          <ac:spMkLst>
            <pc:docMk/>
            <pc:sldMk cId="0" sldId="291"/>
            <ac:spMk id="490" creationId="{00000000-0000-0000-0000-000000000000}"/>
          </ac:spMkLst>
        </pc:spChg>
        <pc:spChg chg="mod">
          <ac:chgData name="Nacho Cabanes" userId="9782b9fce30d839c" providerId="LiveId" clId="{271F91D5-619D-4227-96A3-6E2100C06681}" dt="2022-05-28T19:33:30.733" v="0"/>
          <ac:spMkLst>
            <pc:docMk/>
            <pc:sldMk cId="0" sldId="291"/>
            <ac:spMk id="491" creationId="{00000000-0000-0000-0000-000000000000}"/>
          </ac:spMkLst>
        </pc:spChg>
        <pc:spChg chg="mod">
          <ac:chgData name="Nacho Cabanes" userId="9782b9fce30d839c" providerId="LiveId" clId="{271F91D5-619D-4227-96A3-6E2100C06681}" dt="2022-05-28T19:33:30.733" v="0"/>
          <ac:spMkLst>
            <pc:docMk/>
            <pc:sldMk cId="0" sldId="291"/>
            <ac:spMk id="492" creationId="{00000000-0000-0000-0000-000000000000}"/>
          </ac:spMkLst>
        </pc:spChg>
      </pc:sldChg>
      <pc:sldChg chg="modSp modNotes">
        <pc:chgData name="Nacho Cabanes" userId="9782b9fce30d839c" providerId="LiveId" clId="{271F91D5-619D-4227-96A3-6E2100C06681}" dt="2022-05-28T19:33:30.733" v="0"/>
        <pc:sldMkLst>
          <pc:docMk/>
          <pc:sldMk cId="0" sldId="292"/>
        </pc:sldMkLst>
        <pc:spChg chg="mod">
          <ac:chgData name="Nacho Cabanes" userId="9782b9fce30d839c" providerId="LiveId" clId="{271F91D5-619D-4227-96A3-6E2100C06681}" dt="2022-05-28T19:33:30.733" v="0"/>
          <ac:spMkLst>
            <pc:docMk/>
            <pc:sldMk cId="0" sldId="292"/>
            <ac:spMk id="497" creationId="{00000000-0000-0000-0000-000000000000}"/>
          </ac:spMkLst>
        </pc:spChg>
        <pc:spChg chg="mod">
          <ac:chgData name="Nacho Cabanes" userId="9782b9fce30d839c" providerId="LiveId" clId="{271F91D5-619D-4227-96A3-6E2100C06681}" dt="2022-05-28T19:33:30.733" v="0"/>
          <ac:spMkLst>
            <pc:docMk/>
            <pc:sldMk cId="0" sldId="292"/>
            <ac:spMk id="498" creationId="{00000000-0000-0000-0000-000000000000}"/>
          </ac:spMkLst>
        </pc:spChg>
        <pc:spChg chg="mod">
          <ac:chgData name="Nacho Cabanes" userId="9782b9fce30d839c" providerId="LiveId" clId="{271F91D5-619D-4227-96A3-6E2100C06681}" dt="2022-05-28T19:33:30.733" v="0"/>
          <ac:spMkLst>
            <pc:docMk/>
            <pc:sldMk cId="0" sldId="292"/>
            <ac:spMk id="499" creationId="{00000000-0000-0000-0000-000000000000}"/>
          </ac:spMkLst>
        </pc:spChg>
      </pc:sldChg>
      <pc:sldChg chg="modSp modNotes">
        <pc:chgData name="Nacho Cabanes" userId="9782b9fce30d839c" providerId="LiveId" clId="{271F91D5-619D-4227-96A3-6E2100C06681}" dt="2022-05-28T19:33:30.733" v="0"/>
        <pc:sldMkLst>
          <pc:docMk/>
          <pc:sldMk cId="0" sldId="293"/>
        </pc:sldMkLst>
        <pc:spChg chg="mod">
          <ac:chgData name="Nacho Cabanes" userId="9782b9fce30d839c" providerId="LiveId" clId="{271F91D5-619D-4227-96A3-6E2100C06681}" dt="2022-05-28T19:33:30.733" v="0"/>
          <ac:spMkLst>
            <pc:docMk/>
            <pc:sldMk cId="0" sldId="293"/>
            <ac:spMk id="504" creationId="{00000000-0000-0000-0000-000000000000}"/>
          </ac:spMkLst>
        </pc:spChg>
        <pc:spChg chg="mod">
          <ac:chgData name="Nacho Cabanes" userId="9782b9fce30d839c" providerId="LiveId" clId="{271F91D5-619D-4227-96A3-6E2100C06681}" dt="2022-05-28T19:33:30.733" v="0"/>
          <ac:spMkLst>
            <pc:docMk/>
            <pc:sldMk cId="0" sldId="293"/>
            <ac:spMk id="506" creationId="{00000000-0000-0000-0000-000000000000}"/>
          </ac:spMkLst>
        </pc:spChg>
        <pc:picChg chg="mod">
          <ac:chgData name="Nacho Cabanes" userId="9782b9fce30d839c" providerId="LiveId" clId="{271F91D5-619D-4227-96A3-6E2100C06681}" dt="2022-05-28T19:33:30.733" v="0"/>
          <ac:picMkLst>
            <pc:docMk/>
            <pc:sldMk cId="0" sldId="293"/>
            <ac:picMk id="505" creationId="{00000000-0000-0000-0000-000000000000}"/>
          </ac:picMkLst>
        </pc:picChg>
      </pc:sldChg>
      <pc:sldChg chg="modSp modNotes">
        <pc:chgData name="Nacho Cabanes" userId="9782b9fce30d839c" providerId="LiveId" clId="{271F91D5-619D-4227-96A3-6E2100C06681}" dt="2022-05-28T19:33:30.733" v="0"/>
        <pc:sldMkLst>
          <pc:docMk/>
          <pc:sldMk cId="0" sldId="294"/>
        </pc:sldMkLst>
        <pc:spChg chg="mod">
          <ac:chgData name="Nacho Cabanes" userId="9782b9fce30d839c" providerId="LiveId" clId="{271F91D5-619D-4227-96A3-6E2100C06681}" dt="2022-05-28T19:33:30.733" v="0"/>
          <ac:spMkLst>
            <pc:docMk/>
            <pc:sldMk cId="0" sldId="294"/>
            <ac:spMk id="511" creationId="{00000000-0000-0000-0000-000000000000}"/>
          </ac:spMkLst>
        </pc:spChg>
        <pc:spChg chg="mod">
          <ac:chgData name="Nacho Cabanes" userId="9782b9fce30d839c" providerId="LiveId" clId="{271F91D5-619D-4227-96A3-6E2100C06681}" dt="2022-05-28T19:33:30.733" v="0"/>
          <ac:spMkLst>
            <pc:docMk/>
            <pc:sldMk cId="0" sldId="294"/>
            <ac:spMk id="513" creationId="{00000000-0000-0000-0000-000000000000}"/>
          </ac:spMkLst>
        </pc:spChg>
        <pc:spChg chg="mod">
          <ac:chgData name="Nacho Cabanes" userId="9782b9fce30d839c" providerId="LiveId" clId="{271F91D5-619D-4227-96A3-6E2100C06681}" dt="2022-05-28T19:33:30.733" v="0"/>
          <ac:spMkLst>
            <pc:docMk/>
            <pc:sldMk cId="0" sldId="294"/>
            <ac:spMk id="514" creationId="{00000000-0000-0000-0000-000000000000}"/>
          </ac:spMkLst>
        </pc:spChg>
        <pc:picChg chg="mod">
          <ac:chgData name="Nacho Cabanes" userId="9782b9fce30d839c" providerId="LiveId" clId="{271F91D5-619D-4227-96A3-6E2100C06681}" dt="2022-05-28T19:33:30.733" v="0"/>
          <ac:picMkLst>
            <pc:docMk/>
            <pc:sldMk cId="0" sldId="294"/>
            <ac:picMk id="512" creationId="{00000000-0000-0000-0000-000000000000}"/>
          </ac:picMkLst>
        </pc:picChg>
      </pc:sldChg>
      <pc:sldChg chg="modSp modNotes">
        <pc:chgData name="Nacho Cabanes" userId="9782b9fce30d839c" providerId="LiveId" clId="{271F91D5-619D-4227-96A3-6E2100C06681}" dt="2022-05-28T19:33:30.733" v="0"/>
        <pc:sldMkLst>
          <pc:docMk/>
          <pc:sldMk cId="0" sldId="295"/>
        </pc:sldMkLst>
        <pc:spChg chg="mod">
          <ac:chgData name="Nacho Cabanes" userId="9782b9fce30d839c" providerId="LiveId" clId="{271F91D5-619D-4227-96A3-6E2100C06681}" dt="2022-05-28T19:33:30.733" v="0"/>
          <ac:spMkLst>
            <pc:docMk/>
            <pc:sldMk cId="0" sldId="295"/>
            <ac:spMk id="519" creationId="{00000000-0000-0000-0000-000000000000}"/>
          </ac:spMkLst>
        </pc:spChg>
        <pc:spChg chg="mod">
          <ac:chgData name="Nacho Cabanes" userId="9782b9fce30d839c" providerId="LiveId" clId="{271F91D5-619D-4227-96A3-6E2100C06681}" dt="2022-05-28T19:33:30.733" v="0"/>
          <ac:spMkLst>
            <pc:docMk/>
            <pc:sldMk cId="0" sldId="295"/>
            <ac:spMk id="520" creationId="{00000000-0000-0000-0000-000000000000}"/>
          </ac:spMkLst>
        </pc:spChg>
        <pc:spChg chg="mod">
          <ac:chgData name="Nacho Cabanes" userId="9782b9fce30d839c" providerId="LiveId" clId="{271F91D5-619D-4227-96A3-6E2100C06681}" dt="2022-05-28T19:33:30.733" v="0"/>
          <ac:spMkLst>
            <pc:docMk/>
            <pc:sldMk cId="0" sldId="295"/>
            <ac:spMk id="521" creationId="{00000000-0000-0000-0000-000000000000}"/>
          </ac:spMkLst>
        </pc:spChg>
      </pc:sldChg>
      <pc:sldChg chg="modSp modNotes">
        <pc:chgData name="Nacho Cabanes" userId="9782b9fce30d839c" providerId="LiveId" clId="{271F91D5-619D-4227-96A3-6E2100C06681}" dt="2022-05-28T19:33:30.733" v="0"/>
        <pc:sldMkLst>
          <pc:docMk/>
          <pc:sldMk cId="0" sldId="296"/>
        </pc:sldMkLst>
        <pc:spChg chg="mod">
          <ac:chgData name="Nacho Cabanes" userId="9782b9fce30d839c" providerId="LiveId" clId="{271F91D5-619D-4227-96A3-6E2100C06681}" dt="2022-05-28T19:33:30.733" v="0"/>
          <ac:spMkLst>
            <pc:docMk/>
            <pc:sldMk cId="0" sldId="296"/>
            <ac:spMk id="526" creationId="{00000000-0000-0000-0000-000000000000}"/>
          </ac:spMkLst>
        </pc:spChg>
        <pc:spChg chg="mod">
          <ac:chgData name="Nacho Cabanes" userId="9782b9fce30d839c" providerId="LiveId" clId="{271F91D5-619D-4227-96A3-6E2100C06681}" dt="2022-05-28T19:33:30.733" v="0"/>
          <ac:spMkLst>
            <pc:docMk/>
            <pc:sldMk cId="0" sldId="296"/>
            <ac:spMk id="528" creationId="{00000000-0000-0000-0000-000000000000}"/>
          </ac:spMkLst>
        </pc:spChg>
        <pc:spChg chg="mod">
          <ac:chgData name="Nacho Cabanes" userId="9782b9fce30d839c" providerId="LiveId" clId="{271F91D5-619D-4227-96A3-6E2100C06681}" dt="2022-05-28T19:33:30.733" v="0"/>
          <ac:spMkLst>
            <pc:docMk/>
            <pc:sldMk cId="0" sldId="296"/>
            <ac:spMk id="529" creationId="{00000000-0000-0000-0000-000000000000}"/>
          </ac:spMkLst>
        </pc:spChg>
        <pc:picChg chg="mod">
          <ac:chgData name="Nacho Cabanes" userId="9782b9fce30d839c" providerId="LiveId" clId="{271F91D5-619D-4227-96A3-6E2100C06681}" dt="2022-05-28T19:33:30.733" v="0"/>
          <ac:picMkLst>
            <pc:docMk/>
            <pc:sldMk cId="0" sldId="296"/>
            <ac:picMk id="527" creationId="{00000000-0000-0000-0000-000000000000}"/>
          </ac:picMkLst>
        </pc:picChg>
      </pc:sldChg>
      <pc:sldChg chg="modSp modNotes">
        <pc:chgData name="Nacho Cabanes" userId="9782b9fce30d839c" providerId="LiveId" clId="{271F91D5-619D-4227-96A3-6E2100C06681}" dt="2022-05-28T19:33:30.733" v="0"/>
        <pc:sldMkLst>
          <pc:docMk/>
          <pc:sldMk cId="0" sldId="297"/>
        </pc:sldMkLst>
        <pc:spChg chg="mod">
          <ac:chgData name="Nacho Cabanes" userId="9782b9fce30d839c" providerId="LiveId" clId="{271F91D5-619D-4227-96A3-6E2100C06681}" dt="2022-05-28T19:33:30.733" v="0"/>
          <ac:spMkLst>
            <pc:docMk/>
            <pc:sldMk cId="0" sldId="297"/>
            <ac:spMk id="534" creationId="{00000000-0000-0000-0000-000000000000}"/>
          </ac:spMkLst>
        </pc:spChg>
        <pc:spChg chg="mod">
          <ac:chgData name="Nacho Cabanes" userId="9782b9fce30d839c" providerId="LiveId" clId="{271F91D5-619D-4227-96A3-6E2100C06681}" dt="2022-05-28T19:33:30.733" v="0"/>
          <ac:spMkLst>
            <pc:docMk/>
            <pc:sldMk cId="0" sldId="297"/>
            <ac:spMk id="535" creationId="{00000000-0000-0000-0000-000000000000}"/>
          </ac:spMkLst>
        </pc:spChg>
        <pc:spChg chg="mod">
          <ac:chgData name="Nacho Cabanes" userId="9782b9fce30d839c" providerId="LiveId" clId="{271F91D5-619D-4227-96A3-6E2100C06681}" dt="2022-05-28T19:33:30.733" v="0"/>
          <ac:spMkLst>
            <pc:docMk/>
            <pc:sldMk cId="0" sldId="297"/>
            <ac:spMk id="536" creationId="{00000000-0000-0000-0000-000000000000}"/>
          </ac:spMkLst>
        </pc:spChg>
        <pc:spChg chg="mod">
          <ac:chgData name="Nacho Cabanes" userId="9782b9fce30d839c" providerId="LiveId" clId="{271F91D5-619D-4227-96A3-6E2100C06681}" dt="2022-05-28T19:33:30.733" v="0"/>
          <ac:spMkLst>
            <pc:docMk/>
            <pc:sldMk cId="0" sldId="297"/>
            <ac:spMk id="537" creationId="{00000000-0000-0000-0000-000000000000}"/>
          </ac:spMkLst>
        </pc:spChg>
        <pc:spChg chg="mod">
          <ac:chgData name="Nacho Cabanes" userId="9782b9fce30d839c" providerId="LiveId" clId="{271F91D5-619D-4227-96A3-6E2100C06681}" dt="2022-05-28T19:33:30.733" v="0"/>
          <ac:spMkLst>
            <pc:docMk/>
            <pc:sldMk cId="0" sldId="297"/>
            <ac:spMk id="538" creationId="{00000000-0000-0000-0000-000000000000}"/>
          </ac:spMkLst>
        </pc:spChg>
        <pc:spChg chg="mod">
          <ac:chgData name="Nacho Cabanes" userId="9782b9fce30d839c" providerId="LiveId" clId="{271F91D5-619D-4227-96A3-6E2100C06681}" dt="2022-05-28T19:33:30.733" v="0"/>
          <ac:spMkLst>
            <pc:docMk/>
            <pc:sldMk cId="0" sldId="297"/>
            <ac:spMk id="540" creationId="{00000000-0000-0000-0000-000000000000}"/>
          </ac:spMkLst>
        </pc:spChg>
        <pc:picChg chg="mod">
          <ac:chgData name="Nacho Cabanes" userId="9782b9fce30d839c" providerId="LiveId" clId="{271F91D5-619D-4227-96A3-6E2100C06681}" dt="2022-05-28T19:33:30.733" v="0"/>
          <ac:picMkLst>
            <pc:docMk/>
            <pc:sldMk cId="0" sldId="297"/>
            <ac:picMk id="539" creationId="{00000000-0000-0000-0000-000000000000}"/>
          </ac:picMkLst>
        </pc:picChg>
      </pc:sldChg>
      <pc:sldChg chg="modSp modNotes">
        <pc:chgData name="Nacho Cabanes" userId="9782b9fce30d839c" providerId="LiveId" clId="{271F91D5-619D-4227-96A3-6E2100C06681}" dt="2022-05-28T19:33:30.733" v="0"/>
        <pc:sldMkLst>
          <pc:docMk/>
          <pc:sldMk cId="0" sldId="298"/>
        </pc:sldMkLst>
        <pc:spChg chg="mod">
          <ac:chgData name="Nacho Cabanes" userId="9782b9fce30d839c" providerId="LiveId" clId="{271F91D5-619D-4227-96A3-6E2100C06681}" dt="2022-05-28T19:33:30.733" v="0"/>
          <ac:spMkLst>
            <pc:docMk/>
            <pc:sldMk cId="0" sldId="298"/>
            <ac:spMk id="545" creationId="{00000000-0000-0000-0000-000000000000}"/>
          </ac:spMkLst>
        </pc:spChg>
        <pc:spChg chg="mod">
          <ac:chgData name="Nacho Cabanes" userId="9782b9fce30d839c" providerId="LiveId" clId="{271F91D5-619D-4227-96A3-6E2100C06681}" dt="2022-05-28T19:33:30.733" v="0"/>
          <ac:spMkLst>
            <pc:docMk/>
            <pc:sldMk cId="0" sldId="298"/>
            <ac:spMk id="546" creationId="{00000000-0000-0000-0000-000000000000}"/>
          </ac:spMkLst>
        </pc:spChg>
        <pc:spChg chg="mod">
          <ac:chgData name="Nacho Cabanes" userId="9782b9fce30d839c" providerId="LiveId" clId="{271F91D5-619D-4227-96A3-6E2100C06681}" dt="2022-05-28T19:33:30.733" v="0"/>
          <ac:spMkLst>
            <pc:docMk/>
            <pc:sldMk cId="0" sldId="298"/>
            <ac:spMk id="547" creationId="{00000000-0000-0000-0000-000000000000}"/>
          </ac:spMkLst>
        </pc:spChg>
        <pc:spChg chg="mod">
          <ac:chgData name="Nacho Cabanes" userId="9782b9fce30d839c" providerId="LiveId" clId="{271F91D5-619D-4227-96A3-6E2100C06681}" dt="2022-05-28T19:33:30.733" v="0"/>
          <ac:spMkLst>
            <pc:docMk/>
            <pc:sldMk cId="0" sldId="298"/>
            <ac:spMk id="548" creationId="{00000000-0000-0000-0000-000000000000}"/>
          </ac:spMkLst>
        </pc:spChg>
        <pc:spChg chg="mod">
          <ac:chgData name="Nacho Cabanes" userId="9782b9fce30d839c" providerId="LiveId" clId="{271F91D5-619D-4227-96A3-6E2100C06681}" dt="2022-05-28T19:33:30.733" v="0"/>
          <ac:spMkLst>
            <pc:docMk/>
            <pc:sldMk cId="0" sldId="298"/>
            <ac:spMk id="549" creationId="{00000000-0000-0000-0000-000000000000}"/>
          </ac:spMkLst>
        </pc:spChg>
        <pc:spChg chg="mod">
          <ac:chgData name="Nacho Cabanes" userId="9782b9fce30d839c" providerId="LiveId" clId="{271F91D5-619D-4227-96A3-6E2100C06681}" dt="2022-05-28T19:33:30.733" v="0"/>
          <ac:spMkLst>
            <pc:docMk/>
            <pc:sldMk cId="0" sldId="298"/>
            <ac:spMk id="550" creationId="{00000000-0000-0000-0000-000000000000}"/>
          </ac:spMkLst>
        </pc:spChg>
        <pc:spChg chg="mod">
          <ac:chgData name="Nacho Cabanes" userId="9782b9fce30d839c" providerId="LiveId" clId="{271F91D5-619D-4227-96A3-6E2100C06681}" dt="2022-05-28T19:33:30.733" v="0"/>
          <ac:spMkLst>
            <pc:docMk/>
            <pc:sldMk cId="0" sldId="298"/>
            <ac:spMk id="551" creationId="{00000000-0000-0000-0000-000000000000}"/>
          </ac:spMkLst>
        </pc:spChg>
        <pc:spChg chg="mod">
          <ac:chgData name="Nacho Cabanes" userId="9782b9fce30d839c" providerId="LiveId" clId="{271F91D5-619D-4227-96A3-6E2100C06681}" dt="2022-05-28T19:33:30.733" v="0"/>
          <ac:spMkLst>
            <pc:docMk/>
            <pc:sldMk cId="0" sldId="298"/>
            <ac:spMk id="552" creationId="{00000000-0000-0000-0000-000000000000}"/>
          </ac:spMkLst>
        </pc:spChg>
        <pc:spChg chg="mod">
          <ac:chgData name="Nacho Cabanes" userId="9782b9fce30d839c" providerId="LiveId" clId="{271F91D5-619D-4227-96A3-6E2100C06681}" dt="2022-05-28T19:33:30.733" v="0"/>
          <ac:spMkLst>
            <pc:docMk/>
            <pc:sldMk cId="0" sldId="298"/>
            <ac:spMk id="553" creationId="{00000000-0000-0000-0000-000000000000}"/>
          </ac:spMkLst>
        </pc:spChg>
        <pc:spChg chg="mod">
          <ac:chgData name="Nacho Cabanes" userId="9782b9fce30d839c" providerId="LiveId" clId="{271F91D5-619D-4227-96A3-6E2100C06681}" dt="2022-05-28T19:33:30.733" v="0"/>
          <ac:spMkLst>
            <pc:docMk/>
            <pc:sldMk cId="0" sldId="298"/>
            <ac:spMk id="555" creationId="{00000000-0000-0000-0000-000000000000}"/>
          </ac:spMkLst>
        </pc:spChg>
        <pc:picChg chg="mod">
          <ac:chgData name="Nacho Cabanes" userId="9782b9fce30d839c" providerId="LiveId" clId="{271F91D5-619D-4227-96A3-6E2100C06681}" dt="2022-05-28T19:33:30.733" v="0"/>
          <ac:picMkLst>
            <pc:docMk/>
            <pc:sldMk cId="0" sldId="298"/>
            <ac:picMk id="554" creationId="{00000000-0000-0000-0000-000000000000}"/>
          </ac:picMkLst>
        </pc:picChg>
      </pc:sldChg>
      <pc:sldChg chg="modSp modNotes">
        <pc:chgData name="Nacho Cabanes" userId="9782b9fce30d839c" providerId="LiveId" clId="{271F91D5-619D-4227-96A3-6E2100C06681}" dt="2022-05-28T19:33:30.733" v="0"/>
        <pc:sldMkLst>
          <pc:docMk/>
          <pc:sldMk cId="0" sldId="299"/>
        </pc:sldMkLst>
        <pc:spChg chg="mod">
          <ac:chgData name="Nacho Cabanes" userId="9782b9fce30d839c" providerId="LiveId" clId="{271F91D5-619D-4227-96A3-6E2100C06681}" dt="2022-05-28T19:33:30.733" v="0"/>
          <ac:spMkLst>
            <pc:docMk/>
            <pc:sldMk cId="0" sldId="299"/>
            <ac:spMk id="560" creationId="{00000000-0000-0000-0000-000000000000}"/>
          </ac:spMkLst>
        </pc:spChg>
        <pc:spChg chg="mod">
          <ac:chgData name="Nacho Cabanes" userId="9782b9fce30d839c" providerId="LiveId" clId="{271F91D5-619D-4227-96A3-6E2100C06681}" dt="2022-05-28T19:33:30.733" v="0"/>
          <ac:spMkLst>
            <pc:docMk/>
            <pc:sldMk cId="0" sldId="299"/>
            <ac:spMk id="561" creationId="{00000000-0000-0000-0000-000000000000}"/>
          </ac:spMkLst>
        </pc:spChg>
        <pc:spChg chg="mod">
          <ac:chgData name="Nacho Cabanes" userId="9782b9fce30d839c" providerId="LiveId" clId="{271F91D5-619D-4227-96A3-6E2100C06681}" dt="2022-05-28T19:33:30.733" v="0"/>
          <ac:spMkLst>
            <pc:docMk/>
            <pc:sldMk cId="0" sldId="299"/>
            <ac:spMk id="563" creationId="{00000000-0000-0000-0000-000000000000}"/>
          </ac:spMkLst>
        </pc:spChg>
        <pc:picChg chg="mod">
          <ac:chgData name="Nacho Cabanes" userId="9782b9fce30d839c" providerId="LiveId" clId="{271F91D5-619D-4227-96A3-6E2100C06681}" dt="2022-05-28T19:33:30.733" v="0"/>
          <ac:picMkLst>
            <pc:docMk/>
            <pc:sldMk cId="0" sldId="299"/>
            <ac:picMk id="562" creationId="{00000000-0000-0000-0000-000000000000}"/>
          </ac:picMkLst>
        </pc:picChg>
      </pc:sldChg>
      <pc:sldChg chg="modSp modNotes">
        <pc:chgData name="Nacho Cabanes" userId="9782b9fce30d839c" providerId="LiveId" clId="{271F91D5-619D-4227-96A3-6E2100C06681}" dt="2022-05-28T19:33:30.733" v="0"/>
        <pc:sldMkLst>
          <pc:docMk/>
          <pc:sldMk cId="0" sldId="300"/>
        </pc:sldMkLst>
        <pc:spChg chg="mod">
          <ac:chgData name="Nacho Cabanes" userId="9782b9fce30d839c" providerId="LiveId" clId="{271F91D5-619D-4227-96A3-6E2100C06681}" dt="2022-05-28T19:33:30.733" v="0"/>
          <ac:spMkLst>
            <pc:docMk/>
            <pc:sldMk cId="0" sldId="300"/>
            <ac:spMk id="568" creationId="{00000000-0000-0000-0000-000000000000}"/>
          </ac:spMkLst>
        </pc:spChg>
        <pc:spChg chg="mod">
          <ac:chgData name="Nacho Cabanes" userId="9782b9fce30d839c" providerId="LiveId" clId="{271F91D5-619D-4227-96A3-6E2100C06681}" dt="2022-05-28T19:33:30.733" v="0"/>
          <ac:spMkLst>
            <pc:docMk/>
            <pc:sldMk cId="0" sldId="300"/>
            <ac:spMk id="569" creationId="{00000000-0000-0000-0000-000000000000}"/>
          </ac:spMkLst>
        </pc:spChg>
        <pc:spChg chg="mod">
          <ac:chgData name="Nacho Cabanes" userId="9782b9fce30d839c" providerId="LiveId" clId="{271F91D5-619D-4227-96A3-6E2100C06681}" dt="2022-05-28T19:33:30.733" v="0"/>
          <ac:spMkLst>
            <pc:docMk/>
            <pc:sldMk cId="0" sldId="300"/>
            <ac:spMk id="570" creationId="{00000000-0000-0000-0000-000000000000}"/>
          </ac:spMkLst>
        </pc:spChg>
      </pc:sldChg>
      <pc:sldChg chg="modSp modNotes">
        <pc:chgData name="Nacho Cabanes" userId="9782b9fce30d839c" providerId="LiveId" clId="{271F91D5-619D-4227-96A3-6E2100C06681}" dt="2022-05-28T19:33:30.733" v="0"/>
        <pc:sldMkLst>
          <pc:docMk/>
          <pc:sldMk cId="0" sldId="301"/>
        </pc:sldMkLst>
        <pc:spChg chg="mod">
          <ac:chgData name="Nacho Cabanes" userId="9782b9fce30d839c" providerId="LiveId" clId="{271F91D5-619D-4227-96A3-6E2100C06681}" dt="2022-05-28T19:33:30.733" v="0"/>
          <ac:spMkLst>
            <pc:docMk/>
            <pc:sldMk cId="0" sldId="301"/>
            <ac:spMk id="575" creationId="{00000000-0000-0000-0000-000000000000}"/>
          </ac:spMkLst>
        </pc:spChg>
        <pc:spChg chg="mod">
          <ac:chgData name="Nacho Cabanes" userId="9782b9fce30d839c" providerId="LiveId" clId="{271F91D5-619D-4227-96A3-6E2100C06681}" dt="2022-05-28T19:33:30.733" v="0"/>
          <ac:spMkLst>
            <pc:docMk/>
            <pc:sldMk cId="0" sldId="301"/>
            <ac:spMk id="576" creationId="{00000000-0000-0000-0000-000000000000}"/>
          </ac:spMkLst>
        </pc:spChg>
        <pc:spChg chg="mod">
          <ac:chgData name="Nacho Cabanes" userId="9782b9fce30d839c" providerId="LiveId" clId="{271F91D5-619D-4227-96A3-6E2100C06681}" dt="2022-05-28T19:33:30.733" v="0"/>
          <ac:spMkLst>
            <pc:docMk/>
            <pc:sldMk cId="0" sldId="301"/>
            <ac:spMk id="577" creationId="{00000000-0000-0000-0000-000000000000}"/>
          </ac:spMkLst>
        </pc:spChg>
      </pc:sldChg>
      <pc:sldChg chg="modSp modNotes">
        <pc:chgData name="Nacho Cabanes" userId="9782b9fce30d839c" providerId="LiveId" clId="{271F91D5-619D-4227-96A3-6E2100C06681}" dt="2022-05-28T19:33:30.733" v="0"/>
        <pc:sldMkLst>
          <pc:docMk/>
          <pc:sldMk cId="0" sldId="302"/>
        </pc:sldMkLst>
        <pc:spChg chg="mod">
          <ac:chgData name="Nacho Cabanes" userId="9782b9fce30d839c" providerId="LiveId" clId="{271F91D5-619D-4227-96A3-6E2100C06681}" dt="2022-05-28T19:33:30.733" v="0"/>
          <ac:spMkLst>
            <pc:docMk/>
            <pc:sldMk cId="0" sldId="302"/>
            <ac:spMk id="582" creationId="{00000000-0000-0000-0000-000000000000}"/>
          </ac:spMkLst>
        </pc:spChg>
        <pc:spChg chg="mod">
          <ac:chgData name="Nacho Cabanes" userId="9782b9fce30d839c" providerId="LiveId" clId="{271F91D5-619D-4227-96A3-6E2100C06681}" dt="2022-05-28T19:33:30.733" v="0"/>
          <ac:spMkLst>
            <pc:docMk/>
            <pc:sldMk cId="0" sldId="302"/>
            <ac:spMk id="583" creationId="{00000000-0000-0000-0000-000000000000}"/>
          </ac:spMkLst>
        </pc:spChg>
        <pc:spChg chg="mod">
          <ac:chgData name="Nacho Cabanes" userId="9782b9fce30d839c" providerId="LiveId" clId="{271F91D5-619D-4227-96A3-6E2100C06681}" dt="2022-05-28T19:33:30.733" v="0"/>
          <ac:spMkLst>
            <pc:docMk/>
            <pc:sldMk cId="0" sldId="302"/>
            <ac:spMk id="584" creationId="{00000000-0000-0000-0000-000000000000}"/>
          </ac:spMkLst>
        </pc:spChg>
        <pc:picChg chg="mod">
          <ac:chgData name="Nacho Cabanes" userId="9782b9fce30d839c" providerId="LiveId" clId="{271F91D5-619D-4227-96A3-6E2100C06681}" dt="2022-05-28T19:33:30.733" v="0"/>
          <ac:picMkLst>
            <pc:docMk/>
            <pc:sldMk cId="0" sldId="302"/>
            <ac:picMk id="585" creationId="{00000000-0000-0000-0000-000000000000}"/>
          </ac:picMkLst>
        </pc:picChg>
      </pc:sldChg>
      <pc:sldChg chg="modSp modNotes">
        <pc:chgData name="Nacho Cabanes" userId="9782b9fce30d839c" providerId="LiveId" clId="{271F91D5-619D-4227-96A3-6E2100C06681}" dt="2022-05-28T19:33:30.733" v="0"/>
        <pc:sldMkLst>
          <pc:docMk/>
          <pc:sldMk cId="0" sldId="303"/>
        </pc:sldMkLst>
        <pc:spChg chg="mod">
          <ac:chgData name="Nacho Cabanes" userId="9782b9fce30d839c" providerId="LiveId" clId="{271F91D5-619D-4227-96A3-6E2100C06681}" dt="2022-05-28T19:33:30.733" v="0"/>
          <ac:spMkLst>
            <pc:docMk/>
            <pc:sldMk cId="0" sldId="303"/>
            <ac:spMk id="590" creationId="{00000000-0000-0000-0000-000000000000}"/>
          </ac:spMkLst>
        </pc:spChg>
        <pc:spChg chg="mod">
          <ac:chgData name="Nacho Cabanes" userId="9782b9fce30d839c" providerId="LiveId" clId="{271F91D5-619D-4227-96A3-6E2100C06681}" dt="2022-05-28T19:33:30.733" v="0"/>
          <ac:spMkLst>
            <pc:docMk/>
            <pc:sldMk cId="0" sldId="303"/>
            <ac:spMk id="591" creationId="{00000000-0000-0000-0000-000000000000}"/>
          </ac:spMkLst>
        </pc:spChg>
        <pc:spChg chg="mod">
          <ac:chgData name="Nacho Cabanes" userId="9782b9fce30d839c" providerId="LiveId" clId="{271F91D5-619D-4227-96A3-6E2100C06681}" dt="2022-05-28T19:33:30.733" v="0"/>
          <ac:spMkLst>
            <pc:docMk/>
            <pc:sldMk cId="0" sldId="303"/>
            <ac:spMk id="592" creationId="{00000000-0000-0000-0000-000000000000}"/>
          </ac:spMkLst>
        </pc:spChg>
      </pc:sldChg>
      <pc:sldChg chg="modSp modNotes">
        <pc:chgData name="Nacho Cabanes" userId="9782b9fce30d839c" providerId="LiveId" clId="{271F91D5-619D-4227-96A3-6E2100C06681}" dt="2022-05-28T19:33:30.733" v="0"/>
        <pc:sldMkLst>
          <pc:docMk/>
          <pc:sldMk cId="0" sldId="304"/>
        </pc:sldMkLst>
        <pc:spChg chg="mod">
          <ac:chgData name="Nacho Cabanes" userId="9782b9fce30d839c" providerId="LiveId" clId="{271F91D5-619D-4227-96A3-6E2100C06681}" dt="2022-05-28T19:33:30.733" v="0"/>
          <ac:spMkLst>
            <pc:docMk/>
            <pc:sldMk cId="0" sldId="304"/>
            <ac:spMk id="597" creationId="{00000000-0000-0000-0000-000000000000}"/>
          </ac:spMkLst>
        </pc:spChg>
        <pc:spChg chg="mod">
          <ac:chgData name="Nacho Cabanes" userId="9782b9fce30d839c" providerId="LiveId" clId="{271F91D5-619D-4227-96A3-6E2100C06681}" dt="2022-05-28T19:33:30.733" v="0"/>
          <ac:spMkLst>
            <pc:docMk/>
            <pc:sldMk cId="0" sldId="304"/>
            <ac:spMk id="598" creationId="{00000000-0000-0000-0000-000000000000}"/>
          </ac:spMkLst>
        </pc:spChg>
        <pc:spChg chg="mod">
          <ac:chgData name="Nacho Cabanes" userId="9782b9fce30d839c" providerId="LiveId" clId="{271F91D5-619D-4227-96A3-6E2100C06681}" dt="2022-05-28T19:33:30.733" v="0"/>
          <ac:spMkLst>
            <pc:docMk/>
            <pc:sldMk cId="0" sldId="304"/>
            <ac:spMk id="599" creationId="{00000000-0000-0000-0000-000000000000}"/>
          </ac:spMkLst>
        </pc:spChg>
      </pc:sldChg>
      <pc:sldChg chg="modSp modNotes">
        <pc:chgData name="Nacho Cabanes" userId="9782b9fce30d839c" providerId="LiveId" clId="{271F91D5-619D-4227-96A3-6E2100C06681}" dt="2022-05-28T19:33:30.733" v="0"/>
        <pc:sldMkLst>
          <pc:docMk/>
          <pc:sldMk cId="0" sldId="305"/>
        </pc:sldMkLst>
        <pc:spChg chg="mod">
          <ac:chgData name="Nacho Cabanes" userId="9782b9fce30d839c" providerId="LiveId" clId="{271F91D5-619D-4227-96A3-6E2100C06681}" dt="2022-05-28T19:33:30.733" v="0"/>
          <ac:spMkLst>
            <pc:docMk/>
            <pc:sldMk cId="0" sldId="305"/>
            <ac:spMk id="604" creationId="{00000000-0000-0000-0000-000000000000}"/>
          </ac:spMkLst>
        </pc:spChg>
        <pc:spChg chg="mod">
          <ac:chgData name="Nacho Cabanes" userId="9782b9fce30d839c" providerId="LiveId" clId="{271F91D5-619D-4227-96A3-6E2100C06681}" dt="2022-05-28T19:33:30.733" v="0"/>
          <ac:spMkLst>
            <pc:docMk/>
            <pc:sldMk cId="0" sldId="305"/>
            <ac:spMk id="605" creationId="{00000000-0000-0000-0000-000000000000}"/>
          </ac:spMkLst>
        </pc:spChg>
        <pc:spChg chg="mod">
          <ac:chgData name="Nacho Cabanes" userId="9782b9fce30d839c" providerId="LiveId" clId="{271F91D5-619D-4227-96A3-6E2100C06681}" dt="2022-05-28T19:33:30.733" v="0"/>
          <ac:spMkLst>
            <pc:docMk/>
            <pc:sldMk cId="0" sldId="305"/>
            <ac:spMk id="606" creationId="{00000000-0000-0000-0000-000000000000}"/>
          </ac:spMkLst>
        </pc:spChg>
      </pc:sldChg>
      <pc:sldChg chg="modSp modNotes">
        <pc:chgData name="Nacho Cabanes" userId="9782b9fce30d839c" providerId="LiveId" clId="{271F91D5-619D-4227-96A3-6E2100C06681}" dt="2022-05-28T19:33:30.733" v="0"/>
        <pc:sldMkLst>
          <pc:docMk/>
          <pc:sldMk cId="0" sldId="306"/>
        </pc:sldMkLst>
        <pc:spChg chg="mod">
          <ac:chgData name="Nacho Cabanes" userId="9782b9fce30d839c" providerId="LiveId" clId="{271F91D5-619D-4227-96A3-6E2100C06681}" dt="2022-05-28T19:33:30.733" v="0"/>
          <ac:spMkLst>
            <pc:docMk/>
            <pc:sldMk cId="0" sldId="306"/>
            <ac:spMk id="611" creationId="{00000000-0000-0000-0000-000000000000}"/>
          </ac:spMkLst>
        </pc:spChg>
        <pc:spChg chg="mod">
          <ac:chgData name="Nacho Cabanes" userId="9782b9fce30d839c" providerId="LiveId" clId="{271F91D5-619D-4227-96A3-6E2100C06681}" dt="2022-05-28T19:33:30.733" v="0"/>
          <ac:spMkLst>
            <pc:docMk/>
            <pc:sldMk cId="0" sldId="306"/>
            <ac:spMk id="612" creationId="{00000000-0000-0000-0000-000000000000}"/>
          </ac:spMkLst>
        </pc:spChg>
        <pc:spChg chg="mod">
          <ac:chgData name="Nacho Cabanes" userId="9782b9fce30d839c" providerId="LiveId" clId="{271F91D5-619D-4227-96A3-6E2100C06681}" dt="2022-05-28T19:33:30.733" v="0"/>
          <ac:spMkLst>
            <pc:docMk/>
            <pc:sldMk cId="0" sldId="306"/>
            <ac:spMk id="613" creationId="{00000000-0000-0000-0000-000000000000}"/>
          </ac:spMkLst>
        </pc:spChg>
      </pc:sldChg>
      <pc:sldChg chg="modSp modNotes">
        <pc:chgData name="Nacho Cabanes" userId="9782b9fce30d839c" providerId="LiveId" clId="{271F91D5-619D-4227-96A3-6E2100C06681}" dt="2022-05-28T19:33:30.733" v="0"/>
        <pc:sldMkLst>
          <pc:docMk/>
          <pc:sldMk cId="0" sldId="307"/>
        </pc:sldMkLst>
        <pc:spChg chg="mod">
          <ac:chgData name="Nacho Cabanes" userId="9782b9fce30d839c" providerId="LiveId" clId="{271F91D5-619D-4227-96A3-6E2100C06681}" dt="2022-05-28T19:33:30.733" v="0"/>
          <ac:spMkLst>
            <pc:docMk/>
            <pc:sldMk cId="0" sldId="307"/>
            <ac:spMk id="618" creationId="{00000000-0000-0000-0000-000000000000}"/>
          </ac:spMkLst>
        </pc:spChg>
        <pc:spChg chg="mod">
          <ac:chgData name="Nacho Cabanes" userId="9782b9fce30d839c" providerId="LiveId" clId="{271F91D5-619D-4227-96A3-6E2100C06681}" dt="2022-05-28T19:33:30.733" v="0"/>
          <ac:spMkLst>
            <pc:docMk/>
            <pc:sldMk cId="0" sldId="307"/>
            <ac:spMk id="619" creationId="{00000000-0000-0000-0000-000000000000}"/>
          </ac:spMkLst>
        </pc:spChg>
        <pc:spChg chg="mod">
          <ac:chgData name="Nacho Cabanes" userId="9782b9fce30d839c" providerId="LiveId" clId="{271F91D5-619D-4227-96A3-6E2100C06681}" dt="2022-05-28T19:33:30.733" v="0"/>
          <ac:spMkLst>
            <pc:docMk/>
            <pc:sldMk cId="0" sldId="307"/>
            <ac:spMk id="620" creationId="{00000000-0000-0000-0000-000000000000}"/>
          </ac:spMkLst>
        </pc:spChg>
      </pc:sldChg>
      <pc:sldChg chg="modSp modNotes">
        <pc:chgData name="Nacho Cabanes" userId="9782b9fce30d839c" providerId="LiveId" clId="{271F91D5-619D-4227-96A3-6E2100C06681}" dt="2022-05-28T19:33:30.733" v="0"/>
        <pc:sldMkLst>
          <pc:docMk/>
          <pc:sldMk cId="0" sldId="308"/>
        </pc:sldMkLst>
        <pc:spChg chg="mod">
          <ac:chgData name="Nacho Cabanes" userId="9782b9fce30d839c" providerId="LiveId" clId="{271F91D5-619D-4227-96A3-6E2100C06681}" dt="2022-05-28T19:33:30.733" v="0"/>
          <ac:spMkLst>
            <pc:docMk/>
            <pc:sldMk cId="0" sldId="308"/>
            <ac:spMk id="625" creationId="{00000000-0000-0000-0000-000000000000}"/>
          </ac:spMkLst>
        </pc:spChg>
        <pc:spChg chg="mod">
          <ac:chgData name="Nacho Cabanes" userId="9782b9fce30d839c" providerId="LiveId" clId="{271F91D5-619D-4227-96A3-6E2100C06681}" dt="2022-05-28T19:33:30.733" v="0"/>
          <ac:spMkLst>
            <pc:docMk/>
            <pc:sldMk cId="0" sldId="308"/>
            <ac:spMk id="626" creationId="{00000000-0000-0000-0000-000000000000}"/>
          </ac:spMkLst>
        </pc:spChg>
        <pc:spChg chg="mod">
          <ac:chgData name="Nacho Cabanes" userId="9782b9fce30d839c" providerId="LiveId" clId="{271F91D5-619D-4227-96A3-6E2100C06681}" dt="2022-05-28T19:33:30.733" v="0"/>
          <ac:spMkLst>
            <pc:docMk/>
            <pc:sldMk cId="0" sldId="308"/>
            <ac:spMk id="627" creationId="{00000000-0000-0000-0000-000000000000}"/>
          </ac:spMkLst>
        </pc:spChg>
      </pc:sldChg>
      <pc:sldChg chg="modSp modNotes">
        <pc:chgData name="Nacho Cabanes" userId="9782b9fce30d839c" providerId="LiveId" clId="{271F91D5-619D-4227-96A3-6E2100C06681}" dt="2022-05-28T19:33:30.733" v="0"/>
        <pc:sldMkLst>
          <pc:docMk/>
          <pc:sldMk cId="0" sldId="309"/>
        </pc:sldMkLst>
        <pc:spChg chg="mod">
          <ac:chgData name="Nacho Cabanes" userId="9782b9fce30d839c" providerId="LiveId" clId="{271F91D5-619D-4227-96A3-6E2100C06681}" dt="2022-05-28T19:33:30.733" v="0"/>
          <ac:spMkLst>
            <pc:docMk/>
            <pc:sldMk cId="0" sldId="309"/>
            <ac:spMk id="632" creationId="{00000000-0000-0000-0000-000000000000}"/>
          </ac:spMkLst>
        </pc:spChg>
        <pc:spChg chg="mod">
          <ac:chgData name="Nacho Cabanes" userId="9782b9fce30d839c" providerId="LiveId" clId="{271F91D5-619D-4227-96A3-6E2100C06681}" dt="2022-05-28T19:33:30.733" v="0"/>
          <ac:spMkLst>
            <pc:docMk/>
            <pc:sldMk cId="0" sldId="309"/>
            <ac:spMk id="633" creationId="{00000000-0000-0000-0000-000000000000}"/>
          </ac:spMkLst>
        </pc:spChg>
        <pc:spChg chg="mod">
          <ac:chgData name="Nacho Cabanes" userId="9782b9fce30d839c" providerId="LiveId" clId="{271F91D5-619D-4227-96A3-6E2100C06681}" dt="2022-05-28T19:33:30.733" v="0"/>
          <ac:spMkLst>
            <pc:docMk/>
            <pc:sldMk cId="0" sldId="309"/>
            <ac:spMk id="634" creationId="{00000000-0000-0000-0000-000000000000}"/>
          </ac:spMkLst>
        </pc:spChg>
        <pc:spChg chg="mod">
          <ac:chgData name="Nacho Cabanes" userId="9782b9fce30d839c" providerId="LiveId" clId="{271F91D5-619D-4227-96A3-6E2100C06681}" dt="2022-05-28T19:33:30.733" v="0"/>
          <ac:spMkLst>
            <pc:docMk/>
            <pc:sldMk cId="0" sldId="309"/>
            <ac:spMk id="635" creationId="{00000000-0000-0000-0000-000000000000}"/>
          </ac:spMkLst>
        </pc:spChg>
      </pc:sldChg>
      <pc:sldChg chg="modSp modNotes">
        <pc:chgData name="Nacho Cabanes" userId="9782b9fce30d839c" providerId="LiveId" clId="{271F91D5-619D-4227-96A3-6E2100C06681}" dt="2022-05-28T19:33:30.733" v="0"/>
        <pc:sldMkLst>
          <pc:docMk/>
          <pc:sldMk cId="0" sldId="310"/>
        </pc:sldMkLst>
        <pc:spChg chg="mod">
          <ac:chgData name="Nacho Cabanes" userId="9782b9fce30d839c" providerId="LiveId" clId="{271F91D5-619D-4227-96A3-6E2100C06681}" dt="2022-05-28T19:33:30.733" v="0"/>
          <ac:spMkLst>
            <pc:docMk/>
            <pc:sldMk cId="0" sldId="310"/>
            <ac:spMk id="640" creationId="{00000000-0000-0000-0000-000000000000}"/>
          </ac:spMkLst>
        </pc:spChg>
        <pc:spChg chg="mod">
          <ac:chgData name="Nacho Cabanes" userId="9782b9fce30d839c" providerId="LiveId" clId="{271F91D5-619D-4227-96A3-6E2100C06681}" dt="2022-05-28T19:33:30.733" v="0"/>
          <ac:spMkLst>
            <pc:docMk/>
            <pc:sldMk cId="0" sldId="310"/>
            <ac:spMk id="641" creationId="{00000000-0000-0000-0000-000000000000}"/>
          </ac:spMkLst>
        </pc:spChg>
        <pc:spChg chg="mod">
          <ac:chgData name="Nacho Cabanes" userId="9782b9fce30d839c" providerId="LiveId" clId="{271F91D5-619D-4227-96A3-6E2100C06681}" dt="2022-05-28T19:33:30.733" v="0"/>
          <ac:spMkLst>
            <pc:docMk/>
            <pc:sldMk cId="0" sldId="310"/>
            <ac:spMk id="642" creationId="{00000000-0000-0000-0000-000000000000}"/>
          </ac:spMkLst>
        </pc:spChg>
      </pc:sldChg>
      <pc:sldChg chg="modSp modNotes">
        <pc:chgData name="Nacho Cabanes" userId="9782b9fce30d839c" providerId="LiveId" clId="{271F91D5-619D-4227-96A3-6E2100C06681}" dt="2022-05-28T19:33:30.733" v="0"/>
        <pc:sldMkLst>
          <pc:docMk/>
          <pc:sldMk cId="0" sldId="311"/>
        </pc:sldMkLst>
        <pc:spChg chg="mod">
          <ac:chgData name="Nacho Cabanes" userId="9782b9fce30d839c" providerId="LiveId" clId="{271F91D5-619D-4227-96A3-6E2100C06681}" dt="2022-05-28T19:33:30.733" v="0"/>
          <ac:spMkLst>
            <pc:docMk/>
            <pc:sldMk cId="0" sldId="311"/>
            <ac:spMk id="647" creationId="{00000000-0000-0000-0000-000000000000}"/>
          </ac:spMkLst>
        </pc:spChg>
        <pc:spChg chg="mod">
          <ac:chgData name="Nacho Cabanes" userId="9782b9fce30d839c" providerId="LiveId" clId="{271F91D5-619D-4227-96A3-6E2100C06681}" dt="2022-05-28T19:33:30.733" v="0"/>
          <ac:spMkLst>
            <pc:docMk/>
            <pc:sldMk cId="0" sldId="311"/>
            <ac:spMk id="648" creationId="{00000000-0000-0000-0000-000000000000}"/>
          </ac:spMkLst>
        </pc:spChg>
        <pc:spChg chg="mod">
          <ac:chgData name="Nacho Cabanes" userId="9782b9fce30d839c" providerId="LiveId" clId="{271F91D5-619D-4227-96A3-6E2100C06681}" dt="2022-05-28T19:33:30.733" v="0"/>
          <ac:spMkLst>
            <pc:docMk/>
            <pc:sldMk cId="0" sldId="311"/>
            <ac:spMk id="649" creationId="{00000000-0000-0000-0000-000000000000}"/>
          </ac:spMkLst>
        </pc:spChg>
      </pc:sldChg>
      <pc:sldChg chg="modSp modNotes">
        <pc:chgData name="Nacho Cabanes" userId="9782b9fce30d839c" providerId="LiveId" clId="{271F91D5-619D-4227-96A3-6E2100C06681}" dt="2022-05-28T19:33:30.733" v="0"/>
        <pc:sldMkLst>
          <pc:docMk/>
          <pc:sldMk cId="0" sldId="312"/>
        </pc:sldMkLst>
        <pc:spChg chg="mod">
          <ac:chgData name="Nacho Cabanes" userId="9782b9fce30d839c" providerId="LiveId" clId="{271F91D5-619D-4227-96A3-6E2100C06681}" dt="2022-05-28T19:33:30.733" v="0"/>
          <ac:spMkLst>
            <pc:docMk/>
            <pc:sldMk cId="0" sldId="312"/>
            <ac:spMk id="654" creationId="{00000000-0000-0000-0000-000000000000}"/>
          </ac:spMkLst>
        </pc:spChg>
        <pc:spChg chg="mod">
          <ac:chgData name="Nacho Cabanes" userId="9782b9fce30d839c" providerId="LiveId" clId="{271F91D5-619D-4227-96A3-6E2100C06681}" dt="2022-05-28T19:33:30.733" v="0"/>
          <ac:spMkLst>
            <pc:docMk/>
            <pc:sldMk cId="0" sldId="312"/>
            <ac:spMk id="655" creationId="{00000000-0000-0000-0000-000000000000}"/>
          </ac:spMkLst>
        </pc:spChg>
        <pc:spChg chg="mod">
          <ac:chgData name="Nacho Cabanes" userId="9782b9fce30d839c" providerId="LiveId" clId="{271F91D5-619D-4227-96A3-6E2100C06681}" dt="2022-05-28T19:33:30.733" v="0"/>
          <ac:spMkLst>
            <pc:docMk/>
            <pc:sldMk cId="0" sldId="312"/>
            <ac:spMk id="656" creationId="{00000000-0000-0000-0000-000000000000}"/>
          </ac:spMkLst>
        </pc:spChg>
      </pc:sldChg>
      <pc:sldChg chg="modSp modNotes">
        <pc:chgData name="Nacho Cabanes" userId="9782b9fce30d839c" providerId="LiveId" clId="{271F91D5-619D-4227-96A3-6E2100C06681}" dt="2022-05-28T19:33:30.733" v="0"/>
        <pc:sldMkLst>
          <pc:docMk/>
          <pc:sldMk cId="0" sldId="313"/>
        </pc:sldMkLst>
        <pc:spChg chg="mod">
          <ac:chgData name="Nacho Cabanes" userId="9782b9fce30d839c" providerId="LiveId" clId="{271F91D5-619D-4227-96A3-6E2100C06681}" dt="2022-05-28T19:33:30.733" v="0"/>
          <ac:spMkLst>
            <pc:docMk/>
            <pc:sldMk cId="0" sldId="313"/>
            <ac:spMk id="661" creationId="{00000000-0000-0000-0000-000000000000}"/>
          </ac:spMkLst>
        </pc:spChg>
        <pc:spChg chg="mod">
          <ac:chgData name="Nacho Cabanes" userId="9782b9fce30d839c" providerId="LiveId" clId="{271F91D5-619D-4227-96A3-6E2100C06681}" dt="2022-05-28T19:33:30.733" v="0"/>
          <ac:spMkLst>
            <pc:docMk/>
            <pc:sldMk cId="0" sldId="313"/>
            <ac:spMk id="662" creationId="{00000000-0000-0000-0000-000000000000}"/>
          </ac:spMkLst>
        </pc:spChg>
      </pc:sldChg>
      <pc:sldMasterChg chg="modSp modSldLayout">
        <pc:chgData name="Nacho Cabanes" userId="9782b9fce30d839c" providerId="LiveId" clId="{271F91D5-619D-4227-96A3-6E2100C06681}" dt="2022-05-28T19:33:30.733" v="0"/>
        <pc:sldMasterMkLst>
          <pc:docMk/>
          <pc:sldMasterMk cId="0" sldId="2147483648"/>
        </pc:sldMasterMkLst>
        <pc:spChg chg="mod">
          <ac:chgData name="Nacho Cabanes" userId="9782b9fce30d839c" providerId="LiveId" clId="{271F91D5-619D-4227-96A3-6E2100C06681}" dt="2022-05-28T19:33:30.733" v="0"/>
          <ac:spMkLst>
            <pc:docMk/>
            <pc:sldMasterMk cId="0" sldId="2147483648"/>
            <ac:spMk id="7" creationId="{00000000-0000-0000-0000-000000000000}"/>
          </ac:spMkLst>
        </pc:spChg>
        <pc:spChg chg="mod">
          <ac:chgData name="Nacho Cabanes" userId="9782b9fce30d839c" providerId="LiveId" clId="{271F91D5-619D-4227-96A3-6E2100C06681}" dt="2022-05-28T19:33:30.733" v="0"/>
          <ac:spMkLst>
            <pc:docMk/>
            <pc:sldMasterMk cId="0" sldId="2147483648"/>
            <ac:spMk id="10" creationId="{00000000-0000-0000-0000-000000000000}"/>
          </ac:spMkLst>
        </pc:spChg>
        <pc:spChg chg="mod">
          <ac:chgData name="Nacho Cabanes" userId="9782b9fce30d839c" providerId="LiveId" clId="{271F91D5-619D-4227-96A3-6E2100C06681}" dt="2022-05-28T19:33:30.733" v="0"/>
          <ac:spMkLst>
            <pc:docMk/>
            <pc:sldMasterMk cId="0" sldId="2147483648"/>
            <ac:spMk id="11" creationId="{00000000-0000-0000-0000-000000000000}"/>
          </ac:spMkLst>
        </pc:spChg>
        <pc:spChg chg="mod">
          <ac:chgData name="Nacho Cabanes" userId="9782b9fce30d839c" providerId="LiveId" clId="{271F91D5-619D-4227-96A3-6E2100C06681}" dt="2022-05-28T19:33:30.733" v="0"/>
          <ac:spMkLst>
            <pc:docMk/>
            <pc:sldMasterMk cId="0" sldId="2147483648"/>
            <ac:spMk id="12" creationId="{00000000-0000-0000-0000-000000000000}"/>
          </ac:spMkLst>
        </pc:spChg>
        <pc:spChg chg="mod">
          <ac:chgData name="Nacho Cabanes" userId="9782b9fce30d839c" providerId="LiveId" clId="{271F91D5-619D-4227-96A3-6E2100C06681}" dt="2022-05-28T19:33:30.733" v="0"/>
          <ac:spMkLst>
            <pc:docMk/>
            <pc:sldMasterMk cId="0" sldId="2147483648"/>
            <ac:spMk id="13" creationId="{00000000-0000-0000-0000-000000000000}"/>
          </ac:spMkLst>
        </pc:spChg>
        <pc:spChg chg="mod">
          <ac:chgData name="Nacho Cabanes" userId="9782b9fce30d839c" providerId="LiveId" clId="{271F91D5-619D-4227-96A3-6E2100C06681}" dt="2022-05-28T19:33:30.733" v="0"/>
          <ac:spMkLst>
            <pc:docMk/>
            <pc:sldMasterMk cId="0" sldId="2147483648"/>
            <ac:spMk id="14" creationId="{00000000-0000-0000-0000-000000000000}"/>
          </ac:spMkLst>
        </pc:spChg>
        <pc:spChg chg="mod">
          <ac:chgData name="Nacho Cabanes" userId="9782b9fce30d839c" providerId="LiveId" clId="{271F91D5-619D-4227-96A3-6E2100C06681}" dt="2022-05-28T19:33:30.733" v="0"/>
          <ac:spMkLst>
            <pc:docMk/>
            <pc:sldMasterMk cId="0" sldId="2147483648"/>
            <ac:spMk id="15" creationId="{00000000-0000-0000-0000-000000000000}"/>
          </ac:spMkLst>
        </pc:spChg>
        <pc:spChg chg="mod">
          <ac:chgData name="Nacho Cabanes" userId="9782b9fce30d839c" providerId="LiveId" clId="{271F91D5-619D-4227-96A3-6E2100C06681}" dt="2022-05-28T19:33:30.733" v="0"/>
          <ac:spMkLst>
            <pc:docMk/>
            <pc:sldMasterMk cId="0" sldId="2147483648"/>
            <ac:spMk id="16" creationId="{00000000-0000-0000-0000-000000000000}"/>
          </ac:spMkLst>
        </pc:spChg>
        <pc:spChg chg="mod">
          <ac:chgData name="Nacho Cabanes" userId="9782b9fce30d839c" providerId="LiveId" clId="{271F91D5-619D-4227-96A3-6E2100C06681}" dt="2022-05-28T19:33:30.733" v="0"/>
          <ac:spMkLst>
            <pc:docMk/>
            <pc:sldMasterMk cId="0" sldId="2147483648"/>
            <ac:spMk id="17" creationId="{00000000-0000-0000-0000-000000000000}"/>
          </ac:spMkLst>
        </pc:spChg>
        <pc:spChg chg="mod">
          <ac:chgData name="Nacho Cabanes" userId="9782b9fce30d839c" providerId="LiveId" clId="{271F91D5-619D-4227-96A3-6E2100C06681}" dt="2022-05-28T19:33:30.733" v="0"/>
          <ac:spMkLst>
            <pc:docMk/>
            <pc:sldMasterMk cId="0" sldId="2147483648"/>
            <ac:spMk id="18" creationId="{00000000-0000-0000-0000-000000000000}"/>
          </ac:spMkLst>
        </pc:spChg>
        <pc:spChg chg="mod">
          <ac:chgData name="Nacho Cabanes" userId="9782b9fce30d839c" providerId="LiveId" clId="{271F91D5-619D-4227-96A3-6E2100C06681}" dt="2022-05-28T19:33:30.733" v="0"/>
          <ac:spMkLst>
            <pc:docMk/>
            <pc:sldMasterMk cId="0" sldId="2147483648"/>
            <ac:spMk id="19" creationId="{00000000-0000-0000-0000-000000000000}"/>
          </ac:spMkLst>
        </pc:spChg>
        <pc:spChg chg="mod">
          <ac:chgData name="Nacho Cabanes" userId="9782b9fce30d839c" providerId="LiveId" clId="{271F91D5-619D-4227-96A3-6E2100C06681}" dt="2022-05-28T19:33:30.733" v="0"/>
          <ac:spMkLst>
            <pc:docMk/>
            <pc:sldMasterMk cId="0" sldId="2147483648"/>
            <ac:spMk id="20" creationId="{00000000-0000-0000-0000-000000000000}"/>
          </ac:spMkLst>
        </pc:spChg>
        <pc:spChg chg="mod">
          <ac:chgData name="Nacho Cabanes" userId="9782b9fce30d839c" providerId="LiveId" clId="{271F91D5-619D-4227-96A3-6E2100C06681}" dt="2022-05-28T19:33:30.733" v="0"/>
          <ac:spMkLst>
            <pc:docMk/>
            <pc:sldMasterMk cId="0" sldId="2147483648"/>
            <ac:spMk id="21" creationId="{00000000-0000-0000-0000-000000000000}"/>
          </ac:spMkLst>
        </pc:spChg>
        <pc:grpChg chg="mod">
          <ac:chgData name="Nacho Cabanes" userId="9782b9fce30d839c" providerId="LiveId" clId="{271F91D5-619D-4227-96A3-6E2100C06681}" dt="2022-05-28T19:33:30.733" v="0"/>
          <ac:grpSpMkLst>
            <pc:docMk/>
            <pc:sldMasterMk cId="0" sldId="2147483648"/>
            <ac:grpSpMk id="6" creationId="{00000000-0000-0000-0000-000000000000}"/>
          </ac:grpSpMkLst>
        </pc:grpChg>
        <pc:cxnChg chg="mod">
          <ac:chgData name="Nacho Cabanes" userId="9782b9fce30d839c" providerId="LiveId" clId="{271F91D5-619D-4227-96A3-6E2100C06681}" dt="2022-05-28T19:33:30.733" v="0"/>
          <ac:cxnSpMkLst>
            <pc:docMk/>
            <pc:sldMasterMk cId="0" sldId="2147483648"/>
            <ac:cxnSpMk id="8" creationId="{00000000-0000-0000-0000-000000000000}"/>
          </ac:cxnSpMkLst>
        </pc:cxnChg>
        <pc:cxnChg chg="mod">
          <ac:chgData name="Nacho Cabanes" userId="9782b9fce30d839c" providerId="LiveId" clId="{271F91D5-619D-4227-96A3-6E2100C06681}" dt="2022-05-28T19:33:30.733" v="0"/>
          <ac:cxnSpMkLst>
            <pc:docMk/>
            <pc:sldMasterMk cId="0" sldId="2147483648"/>
            <ac:cxnSpMk id="9" creationId="{00000000-0000-0000-0000-000000000000}"/>
          </ac:cxnSpMkLst>
        </pc:cxnChg>
        <pc:sldLayoutChg chg="modSp">
          <pc:chgData name="Nacho Cabanes" userId="9782b9fce30d839c" providerId="LiveId" clId="{271F91D5-619D-4227-96A3-6E2100C06681}" dt="2022-05-28T19:33:30.733" v="0"/>
          <pc:sldLayoutMkLst>
            <pc:docMk/>
            <pc:sldMasterMk cId="0" sldId="2147483648"/>
            <pc:sldLayoutMk cId="0" sldId="2147483649"/>
          </pc:sldLayoutMkLst>
          <pc:spChg chg="mod">
            <ac:chgData name="Nacho Cabanes" userId="9782b9fce30d839c" providerId="LiveId" clId="{271F91D5-619D-4227-96A3-6E2100C06681}" dt="2022-05-28T19:33:30.733" v="0"/>
            <ac:spMkLst>
              <pc:docMk/>
              <pc:sldMasterMk cId="0" sldId="2147483648"/>
              <pc:sldLayoutMk cId="0" sldId="2147483649"/>
              <ac:spMk id="23"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49"/>
              <ac:spMk id="24"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49"/>
              <ac:spMk id="25"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49"/>
              <ac:spMk id="26"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49"/>
              <ac:spMk id="27" creationId="{00000000-0000-0000-0000-000000000000}"/>
            </ac:spMkLst>
          </pc:spChg>
        </pc:sldLayoutChg>
        <pc:sldLayoutChg chg="modSp">
          <pc:chgData name="Nacho Cabanes" userId="9782b9fce30d839c" providerId="LiveId" clId="{271F91D5-619D-4227-96A3-6E2100C06681}" dt="2022-05-28T19:33:30.733" v="0"/>
          <pc:sldLayoutMkLst>
            <pc:docMk/>
            <pc:sldMasterMk cId="0" sldId="2147483648"/>
            <pc:sldLayoutMk cId="0" sldId="2147483650"/>
          </pc:sldLayoutMkLst>
          <pc:spChg chg="mod">
            <ac:chgData name="Nacho Cabanes" userId="9782b9fce30d839c" providerId="LiveId" clId="{271F91D5-619D-4227-96A3-6E2100C06681}" dt="2022-05-28T19:33:30.733" v="0"/>
            <ac:spMkLst>
              <pc:docMk/>
              <pc:sldMasterMk cId="0" sldId="2147483648"/>
              <pc:sldLayoutMk cId="0" sldId="2147483650"/>
              <ac:spMk id="29"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0"/>
              <ac:spMk id="30"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0"/>
              <ac:spMk id="31" creationId="{00000000-0000-0000-0000-000000000000}"/>
            </ac:spMkLst>
          </pc:spChg>
        </pc:sldLayoutChg>
        <pc:sldLayoutChg chg="modSp">
          <pc:chgData name="Nacho Cabanes" userId="9782b9fce30d839c" providerId="LiveId" clId="{271F91D5-619D-4227-96A3-6E2100C06681}" dt="2022-05-28T19:33:30.733" v="0"/>
          <pc:sldLayoutMkLst>
            <pc:docMk/>
            <pc:sldMasterMk cId="0" sldId="2147483648"/>
            <pc:sldLayoutMk cId="0" sldId="2147483651"/>
          </pc:sldLayoutMkLst>
          <pc:spChg chg="mod">
            <ac:chgData name="Nacho Cabanes" userId="9782b9fce30d839c" providerId="LiveId" clId="{271F91D5-619D-4227-96A3-6E2100C06681}" dt="2022-05-28T19:33:30.733" v="0"/>
            <ac:spMkLst>
              <pc:docMk/>
              <pc:sldMasterMk cId="0" sldId="2147483648"/>
              <pc:sldLayoutMk cId="0" sldId="2147483651"/>
              <ac:spMk id="33"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1"/>
              <ac:spMk id="34"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1"/>
              <ac:spMk id="35"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1"/>
              <ac:spMk id="36" creationId="{00000000-0000-0000-0000-000000000000}"/>
            </ac:spMkLst>
          </pc:spChg>
        </pc:sldLayoutChg>
        <pc:sldLayoutChg chg="modSp">
          <pc:chgData name="Nacho Cabanes" userId="9782b9fce30d839c" providerId="LiveId" clId="{271F91D5-619D-4227-96A3-6E2100C06681}" dt="2022-05-28T19:33:30.733" v="0"/>
          <pc:sldLayoutMkLst>
            <pc:docMk/>
            <pc:sldMasterMk cId="0" sldId="2147483648"/>
            <pc:sldLayoutMk cId="0" sldId="2147483652"/>
          </pc:sldLayoutMkLst>
          <pc:spChg chg="mod">
            <ac:chgData name="Nacho Cabanes" userId="9782b9fce30d839c" providerId="LiveId" clId="{271F91D5-619D-4227-96A3-6E2100C06681}" dt="2022-05-28T19:33:30.733" v="0"/>
            <ac:spMkLst>
              <pc:docMk/>
              <pc:sldMasterMk cId="0" sldId="2147483648"/>
              <pc:sldLayoutMk cId="0" sldId="2147483652"/>
              <ac:spMk id="41"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2"/>
              <ac:spMk id="42"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2"/>
              <ac:spMk id="43"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2"/>
              <ac:spMk id="44"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2"/>
              <ac:spMk id="45"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2"/>
              <ac:spMk id="46"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2"/>
              <ac:spMk id="47"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2"/>
              <ac:spMk id="48"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2"/>
              <ac:spMk id="49"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2"/>
              <ac:spMk id="50"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2"/>
              <ac:spMk id="51"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2"/>
              <ac:spMk id="52"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2"/>
              <ac:spMk id="53" creationId="{00000000-0000-0000-0000-000000000000}"/>
            </ac:spMkLst>
          </pc:spChg>
          <pc:grpChg chg="mod">
            <ac:chgData name="Nacho Cabanes" userId="9782b9fce30d839c" providerId="LiveId" clId="{271F91D5-619D-4227-96A3-6E2100C06681}" dt="2022-05-28T19:33:30.733" v="0"/>
            <ac:grpSpMkLst>
              <pc:docMk/>
              <pc:sldMasterMk cId="0" sldId="2147483648"/>
              <pc:sldLayoutMk cId="0" sldId="2147483652"/>
              <ac:grpSpMk id="38" creationId="{00000000-0000-0000-0000-000000000000}"/>
            </ac:grpSpMkLst>
          </pc:grpChg>
          <pc:cxnChg chg="mod">
            <ac:chgData name="Nacho Cabanes" userId="9782b9fce30d839c" providerId="LiveId" clId="{271F91D5-619D-4227-96A3-6E2100C06681}" dt="2022-05-28T19:33:30.733" v="0"/>
            <ac:cxnSpMkLst>
              <pc:docMk/>
              <pc:sldMasterMk cId="0" sldId="2147483648"/>
              <pc:sldLayoutMk cId="0" sldId="2147483652"/>
              <ac:cxnSpMk id="39" creationId="{00000000-0000-0000-0000-000000000000}"/>
            </ac:cxnSpMkLst>
          </pc:cxnChg>
          <pc:cxnChg chg="mod">
            <ac:chgData name="Nacho Cabanes" userId="9782b9fce30d839c" providerId="LiveId" clId="{271F91D5-619D-4227-96A3-6E2100C06681}" dt="2022-05-28T19:33:30.733" v="0"/>
            <ac:cxnSpMkLst>
              <pc:docMk/>
              <pc:sldMasterMk cId="0" sldId="2147483648"/>
              <pc:sldLayoutMk cId="0" sldId="2147483652"/>
              <ac:cxnSpMk id="40" creationId="{00000000-0000-0000-0000-000000000000}"/>
            </ac:cxnSpMkLst>
          </pc:cxnChg>
        </pc:sldLayoutChg>
        <pc:sldLayoutChg chg="modSp">
          <pc:chgData name="Nacho Cabanes" userId="9782b9fce30d839c" providerId="LiveId" clId="{271F91D5-619D-4227-96A3-6E2100C06681}" dt="2022-05-28T19:33:30.733" v="0"/>
          <pc:sldLayoutMkLst>
            <pc:docMk/>
            <pc:sldMasterMk cId="0" sldId="2147483648"/>
            <pc:sldLayoutMk cId="0" sldId="2147483653"/>
          </pc:sldLayoutMkLst>
          <pc:spChg chg="mod">
            <ac:chgData name="Nacho Cabanes" userId="9782b9fce30d839c" providerId="LiveId" clId="{271F91D5-619D-4227-96A3-6E2100C06681}" dt="2022-05-28T19:33:30.733" v="0"/>
            <ac:spMkLst>
              <pc:docMk/>
              <pc:sldMasterMk cId="0" sldId="2147483648"/>
              <pc:sldLayoutMk cId="0" sldId="2147483653"/>
              <ac:spMk id="55"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3"/>
              <ac:spMk id="56"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3"/>
              <ac:spMk id="57"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3"/>
              <ac:spMk id="58"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3"/>
              <ac:spMk id="59" creationId="{00000000-0000-0000-0000-000000000000}"/>
            </ac:spMkLst>
          </pc:spChg>
        </pc:sldLayoutChg>
        <pc:sldLayoutChg chg="modSp">
          <pc:chgData name="Nacho Cabanes" userId="9782b9fce30d839c" providerId="LiveId" clId="{271F91D5-619D-4227-96A3-6E2100C06681}" dt="2022-05-28T19:33:30.733" v="0"/>
          <pc:sldLayoutMkLst>
            <pc:docMk/>
            <pc:sldMasterMk cId="0" sldId="2147483648"/>
            <pc:sldLayoutMk cId="0" sldId="2147483654"/>
          </pc:sldLayoutMkLst>
          <pc:spChg chg="mod">
            <ac:chgData name="Nacho Cabanes" userId="9782b9fce30d839c" providerId="LiveId" clId="{271F91D5-619D-4227-96A3-6E2100C06681}" dt="2022-05-28T19:33:30.733" v="0"/>
            <ac:spMkLst>
              <pc:docMk/>
              <pc:sldMasterMk cId="0" sldId="2147483648"/>
              <pc:sldLayoutMk cId="0" sldId="2147483654"/>
              <ac:spMk id="61"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4"/>
              <ac:spMk id="62"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4"/>
              <ac:spMk id="63"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4"/>
              <ac:spMk id="64"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4"/>
              <ac:spMk id="65"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4"/>
              <ac:spMk id="66" creationId="{00000000-0000-0000-0000-000000000000}"/>
            </ac:spMkLst>
          </pc:spChg>
        </pc:sldLayoutChg>
        <pc:sldLayoutChg chg="modSp">
          <pc:chgData name="Nacho Cabanes" userId="9782b9fce30d839c" providerId="LiveId" clId="{271F91D5-619D-4227-96A3-6E2100C06681}" dt="2022-05-28T19:33:30.733" v="0"/>
          <pc:sldLayoutMkLst>
            <pc:docMk/>
            <pc:sldMasterMk cId="0" sldId="2147483648"/>
            <pc:sldLayoutMk cId="0" sldId="2147483655"/>
          </pc:sldLayoutMkLst>
          <pc:spChg chg="mod">
            <ac:chgData name="Nacho Cabanes" userId="9782b9fce30d839c" providerId="LiveId" clId="{271F91D5-619D-4227-96A3-6E2100C06681}" dt="2022-05-28T19:33:30.733" v="0"/>
            <ac:spMkLst>
              <pc:docMk/>
              <pc:sldMasterMk cId="0" sldId="2147483648"/>
              <pc:sldLayoutMk cId="0" sldId="2147483655"/>
              <ac:spMk id="68"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5"/>
              <ac:spMk id="69"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5"/>
              <ac:spMk id="70"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5"/>
              <ac:spMk id="71"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5"/>
              <ac:spMk id="72"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5"/>
              <ac:spMk id="73"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5"/>
              <ac:spMk id="74"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5"/>
              <ac:spMk id="75" creationId="{00000000-0000-0000-0000-000000000000}"/>
            </ac:spMkLst>
          </pc:spChg>
        </pc:sldLayoutChg>
        <pc:sldLayoutChg chg="modSp">
          <pc:chgData name="Nacho Cabanes" userId="9782b9fce30d839c" providerId="LiveId" clId="{271F91D5-619D-4227-96A3-6E2100C06681}" dt="2022-05-28T19:33:30.733" v="0"/>
          <pc:sldLayoutMkLst>
            <pc:docMk/>
            <pc:sldMasterMk cId="0" sldId="2147483648"/>
            <pc:sldLayoutMk cId="0" sldId="2147483656"/>
          </pc:sldLayoutMkLst>
          <pc:spChg chg="mod">
            <ac:chgData name="Nacho Cabanes" userId="9782b9fce30d839c" providerId="LiveId" clId="{271F91D5-619D-4227-96A3-6E2100C06681}" dt="2022-05-28T19:33:30.733" v="0"/>
            <ac:spMkLst>
              <pc:docMk/>
              <pc:sldMasterMk cId="0" sldId="2147483648"/>
              <pc:sldLayoutMk cId="0" sldId="2147483656"/>
              <ac:spMk id="77"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6"/>
              <ac:spMk id="78"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6"/>
              <ac:spMk id="79"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6"/>
              <ac:spMk id="80" creationId="{00000000-0000-0000-0000-000000000000}"/>
            </ac:spMkLst>
          </pc:spChg>
        </pc:sldLayoutChg>
        <pc:sldLayoutChg chg="modSp">
          <pc:chgData name="Nacho Cabanes" userId="9782b9fce30d839c" providerId="LiveId" clId="{271F91D5-619D-4227-96A3-6E2100C06681}" dt="2022-05-28T19:33:30.733" v="0"/>
          <pc:sldLayoutMkLst>
            <pc:docMk/>
            <pc:sldMasterMk cId="0" sldId="2147483648"/>
            <pc:sldLayoutMk cId="0" sldId="2147483657"/>
          </pc:sldLayoutMkLst>
          <pc:spChg chg="mod">
            <ac:chgData name="Nacho Cabanes" userId="9782b9fce30d839c" providerId="LiveId" clId="{271F91D5-619D-4227-96A3-6E2100C06681}" dt="2022-05-28T19:33:30.733" v="0"/>
            <ac:spMkLst>
              <pc:docMk/>
              <pc:sldMasterMk cId="0" sldId="2147483648"/>
              <pc:sldLayoutMk cId="0" sldId="2147483657"/>
              <ac:spMk id="82"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7"/>
              <ac:spMk id="83"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7"/>
              <ac:spMk id="84" creationId="{00000000-0000-0000-0000-000000000000}"/>
            </ac:spMkLst>
          </pc:spChg>
        </pc:sldLayoutChg>
        <pc:sldLayoutChg chg="modSp">
          <pc:chgData name="Nacho Cabanes" userId="9782b9fce30d839c" providerId="LiveId" clId="{271F91D5-619D-4227-96A3-6E2100C06681}" dt="2022-05-28T19:33:30.733" v="0"/>
          <pc:sldLayoutMkLst>
            <pc:docMk/>
            <pc:sldMasterMk cId="0" sldId="2147483648"/>
            <pc:sldLayoutMk cId="0" sldId="2147483658"/>
          </pc:sldLayoutMkLst>
          <pc:spChg chg="mod">
            <ac:chgData name="Nacho Cabanes" userId="9782b9fce30d839c" providerId="LiveId" clId="{271F91D5-619D-4227-96A3-6E2100C06681}" dt="2022-05-28T19:33:30.733" v="0"/>
            <ac:spMkLst>
              <pc:docMk/>
              <pc:sldMasterMk cId="0" sldId="2147483648"/>
              <pc:sldLayoutMk cId="0" sldId="2147483658"/>
              <ac:spMk id="86"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8"/>
              <ac:spMk id="87"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8"/>
              <ac:spMk id="88"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8"/>
              <ac:spMk id="89"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8"/>
              <ac:spMk id="90"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8"/>
              <ac:spMk id="91" creationId="{00000000-0000-0000-0000-000000000000}"/>
            </ac:spMkLst>
          </pc:spChg>
        </pc:sldLayoutChg>
        <pc:sldLayoutChg chg="modSp">
          <pc:chgData name="Nacho Cabanes" userId="9782b9fce30d839c" providerId="LiveId" clId="{271F91D5-619D-4227-96A3-6E2100C06681}" dt="2022-05-28T19:33:30.733" v="0"/>
          <pc:sldLayoutMkLst>
            <pc:docMk/>
            <pc:sldMasterMk cId="0" sldId="2147483648"/>
            <pc:sldLayoutMk cId="0" sldId="2147483659"/>
          </pc:sldLayoutMkLst>
          <pc:spChg chg="mod">
            <ac:chgData name="Nacho Cabanes" userId="9782b9fce30d839c" providerId="LiveId" clId="{271F91D5-619D-4227-96A3-6E2100C06681}" dt="2022-05-28T19:33:30.733" v="0"/>
            <ac:spMkLst>
              <pc:docMk/>
              <pc:sldMasterMk cId="0" sldId="2147483648"/>
              <pc:sldLayoutMk cId="0" sldId="2147483659"/>
              <ac:spMk id="93"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9"/>
              <ac:spMk id="94"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9"/>
              <ac:spMk id="95"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9"/>
              <ac:spMk id="96"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9"/>
              <ac:spMk id="97"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59"/>
              <ac:spMk id="98" creationId="{00000000-0000-0000-0000-000000000000}"/>
            </ac:spMkLst>
          </pc:spChg>
        </pc:sldLayoutChg>
        <pc:sldLayoutChg chg="modSp">
          <pc:chgData name="Nacho Cabanes" userId="9782b9fce30d839c" providerId="LiveId" clId="{271F91D5-619D-4227-96A3-6E2100C06681}" dt="2022-05-28T19:33:30.733" v="0"/>
          <pc:sldLayoutMkLst>
            <pc:docMk/>
            <pc:sldMasterMk cId="0" sldId="2147483648"/>
            <pc:sldLayoutMk cId="0" sldId="2147483660"/>
          </pc:sldLayoutMkLst>
          <pc:spChg chg="mod">
            <ac:chgData name="Nacho Cabanes" userId="9782b9fce30d839c" providerId="LiveId" clId="{271F91D5-619D-4227-96A3-6E2100C06681}" dt="2022-05-28T19:33:30.733" v="0"/>
            <ac:spMkLst>
              <pc:docMk/>
              <pc:sldMasterMk cId="0" sldId="2147483648"/>
              <pc:sldLayoutMk cId="0" sldId="2147483660"/>
              <ac:spMk id="100"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0"/>
              <ac:spMk id="101"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0"/>
              <ac:spMk id="102"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0"/>
              <ac:spMk id="103"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0"/>
              <ac:spMk id="104" creationId="{00000000-0000-0000-0000-000000000000}"/>
            </ac:spMkLst>
          </pc:spChg>
        </pc:sldLayoutChg>
        <pc:sldLayoutChg chg="modSp">
          <pc:chgData name="Nacho Cabanes" userId="9782b9fce30d839c" providerId="LiveId" clId="{271F91D5-619D-4227-96A3-6E2100C06681}" dt="2022-05-28T19:33:30.733" v="0"/>
          <pc:sldLayoutMkLst>
            <pc:docMk/>
            <pc:sldMasterMk cId="0" sldId="2147483648"/>
            <pc:sldLayoutMk cId="0" sldId="2147483661"/>
          </pc:sldLayoutMkLst>
          <pc:spChg chg="mod">
            <ac:chgData name="Nacho Cabanes" userId="9782b9fce30d839c" providerId="LiveId" clId="{271F91D5-619D-4227-96A3-6E2100C06681}" dt="2022-05-28T19:33:30.733" v="0"/>
            <ac:spMkLst>
              <pc:docMk/>
              <pc:sldMasterMk cId="0" sldId="2147483648"/>
              <pc:sldLayoutMk cId="0" sldId="2147483661"/>
              <ac:spMk id="106"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1"/>
              <ac:spMk id="107"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1"/>
              <ac:spMk id="108"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1"/>
              <ac:spMk id="109"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1"/>
              <ac:spMk id="110"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1"/>
              <ac:spMk id="111"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1"/>
              <ac:spMk id="112"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1"/>
              <ac:spMk id="113" creationId="{00000000-0000-0000-0000-000000000000}"/>
            </ac:spMkLst>
          </pc:spChg>
        </pc:sldLayoutChg>
        <pc:sldLayoutChg chg="modSp">
          <pc:chgData name="Nacho Cabanes" userId="9782b9fce30d839c" providerId="LiveId" clId="{271F91D5-619D-4227-96A3-6E2100C06681}" dt="2022-05-28T19:33:30.733" v="0"/>
          <pc:sldLayoutMkLst>
            <pc:docMk/>
            <pc:sldMasterMk cId="0" sldId="2147483648"/>
            <pc:sldLayoutMk cId="0" sldId="2147483662"/>
          </pc:sldLayoutMkLst>
          <pc:spChg chg="mod">
            <ac:chgData name="Nacho Cabanes" userId="9782b9fce30d839c" providerId="LiveId" clId="{271F91D5-619D-4227-96A3-6E2100C06681}" dt="2022-05-28T19:33:30.733" v="0"/>
            <ac:spMkLst>
              <pc:docMk/>
              <pc:sldMasterMk cId="0" sldId="2147483648"/>
              <pc:sldLayoutMk cId="0" sldId="2147483662"/>
              <ac:spMk id="115"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2"/>
              <ac:spMk id="116"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2"/>
              <ac:spMk id="117"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2"/>
              <ac:spMk id="118"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2"/>
              <ac:spMk id="119" creationId="{00000000-0000-0000-0000-000000000000}"/>
            </ac:spMkLst>
          </pc:spChg>
        </pc:sldLayoutChg>
        <pc:sldLayoutChg chg="modSp">
          <pc:chgData name="Nacho Cabanes" userId="9782b9fce30d839c" providerId="LiveId" clId="{271F91D5-619D-4227-96A3-6E2100C06681}" dt="2022-05-28T19:33:30.733" v="0"/>
          <pc:sldLayoutMkLst>
            <pc:docMk/>
            <pc:sldMasterMk cId="0" sldId="2147483648"/>
            <pc:sldLayoutMk cId="0" sldId="2147483663"/>
          </pc:sldLayoutMkLst>
          <pc:spChg chg="mod">
            <ac:chgData name="Nacho Cabanes" userId="9782b9fce30d839c" providerId="LiveId" clId="{271F91D5-619D-4227-96A3-6E2100C06681}" dt="2022-05-28T19:33:30.733" v="0"/>
            <ac:spMkLst>
              <pc:docMk/>
              <pc:sldMasterMk cId="0" sldId="2147483648"/>
              <pc:sldLayoutMk cId="0" sldId="2147483663"/>
              <ac:spMk id="121"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3"/>
              <ac:spMk id="122"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3"/>
              <ac:spMk id="123"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3"/>
              <ac:spMk id="124"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3"/>
              <ac:spMk id="125"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3"/>
              <ac:spMk id="126"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3"/>
              <ac:spMk id="127"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3"/>
              <ac:spMk id="128" creationId="{00000000-0000-0000-0000-000000000000}"/>
            </ac:spMkLst>
          </pc:spChg>
        </pc:sldLayoutChg>
        <pc:sldLayoutChg chg="modSp">
          <pc:chgData name="Nacho Cabanes" userId="9782b9fce30d839c" providerId="LiveId" clId="{271F91D5-619D-4227-96A3-6E2100C06681}" dt="2022-05-28T19:33:30.733" v="0"/>
          <pc:sldLayoutMkLst>
            <pc:docMk/>
            <pc:sldMasterMk cId="0" sldId="2147483648"/>
            <pc:sldLayoutMk cId="0" sldId="2147483664"/>
          </pc:sldLayoutMkLst>
          <pc:spChg chg="mod">
            <ac:chgData name="Nacho Cabanes" userId="9782b9fce30d839c" providerId="LiveId" clId="{271F91D5-619D-4227-96A3-6E2100C06681}" dt="2022-05-28T19:33:30.733" v="0"/>
            <ac:spMkLst>
              <pc:docMk/>
              <pc:sldMasterMk cId="0" sldId="2147483648"/>
              <pc:sldLayoutMk cId="0" sldId="2147483664"/>
              <ac:spMk id="130"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4"/>
              <ac:spMk id="131"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4"/>
              <ac:spMk id="132"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4"/>
              <ac:spMk id="133"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4"/>
              <ac:spMk id="134"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4"/>
              <ac:spMk id="135" creationId="{00000000-0000-0000-0000-000000000000}"/>
            </ac:spMkLst>
          </pc:spChg>
        </pc:sldLayoutChg>
        <pc:sldLayoutChg chg="modSp">
          <pc:chgData name="Nacho Cabanes" userId="9782b9fce30d839c" providerId="LiveId" clId="{271F91D5-619D-4227-96A3-6E2100C06681}" dt="2022-05-28T19:33:30.733" v="0"/>
          <pc:sldLayoutMkLst>
            <pc:docMk/>
            <pc:sldMasterMk cId="0" sldId="2147483648"/>
            <pc:sldLayoutMk cId="0" sldId="2147483665"/>
          </pc:sldLayoutMkLst>
          <pc:spChg chg="mod">
            <ac:chgData name="Nacho Cabanes" userId="9782b9fce30d839c" providerId="LiveId" clId="{271F91D5-619D-4227-96A3-6E2100C06681}" dt="2022-05-28T19:33:30.733" v="0"/>
            <ac:spMkLst>
              <pc:docMk/>
              <pc:sldMasterMk cId="0" sldId="2147483648"/>
              <pc:sldLayoutMk cId="0" sldId="2147483665"/>
              <ac:spMk id="137"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5"/>
              <ac:spMk id="138"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5"/>
              <ac:spMk id="139"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5"/>
              <ac:spMk id="140"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5"/>
              <ac:spMk id="141" creationId="{00000000-0000-0000-0000-000000000000}"/>
            </ac:spMkLst>
          </pc:spChg>
        </pc:sldLayoutChg>
        <pc:sldLayoutChg chg="modSp">
          <pc:chgData name="Nacho Cabanes" userId="9782b9fce30d839c" providerId="LiveId" clId="{271F91D5-619D-4227-96A3-6E2100C06681}" dt="2022-05-28T19:33:30.733" v="0"/>
          <pc:sldLayoutMkLst>
            <pc:docMk/>
            <pc:sldMasterMk cId="0" sldId="2147483648"/>
            <pc:sldLayoutMk cId="0" sldId="2147483666"/>
          </pc:sldLayoutMkLst>
          <pc:spChg chg="mod">
            <ac:chgData name="Nacho Cabanes" userId="9782b9fce30d839c" providerId="LiveId" clId="{271F91D5-619D-4227-96A3-6E2100C06681}" dt="2022-05-28T19:33:30.733" v="0"/>
            <ac:spMkLst>
              <pc:docMk/>
              <pc:sldMasterMk cId="0" sldId="2147483648"/>
              <pc:sldLayoutMk cId="0" sldId="2147483666"/>
              <ac:spMk id="143"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6"/>
              <ac:spMk id="144"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6"/>
              <ac:spMk id="145"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6"/>
              <ac:spMk id="146" creationId="{00000000-0000-0000-0000-000000000000}"/>
            </ac:spMkLst>
          </pc:spChg>
          <pc:spChg chg="mod">
            <ac:chgData name="Nacho Cabanes" userId="9782b9fce30d839c" providerId="LiveId" clId="{271F91D5-619D-4227-96A3-6E2100C06681}" dt="2022-05-28T19:33:30.733" v="0"/>
            <ac:spMkLst>
              <pc:docMk/>
              <pc:sldMasterMk cId="0" sldId="2147483648"/>
              <pc:sldLayoutMk cId="0" sldId="2147483666"/>
              <ac:spMk id="147" creationId="{00000000-0000-0000-0000-000000000000}"/>
            </ac:spMkLst>
          </pc:spChg>
        </pc:sldLayoutChg>
      </pc:sldMasterChg>
    </pc:docChg>
  </pc:docChgLst>
  <pc:docChgLst>
    <pc:chgData name="Nacho Cabanes" userId="9782b9fce30d839c" providerId="LiveId" clId="{EAEB5E32-EBF5-4CD7-BCA9-44E35998CB4E}"/>
    <pc:docChg chg="undo custSel addSld delSld modSld sldOrd">
      <pc:chgData name="Nacho Cabanes" userId="9782b9fce30d839c" providerId="LiveId" clId="{EAEB5E32-EBF5-4CD7-BCA9-44E35998CB4E}" dt="2022-08-30T21:27:50.910" v="3361"/>
      <pc:docMkLst>
        <pc:docMk/>
      </pc:docMkLst>
      <pc:sldChg chg="addSp modSp mod">
        <pc:chgData name="Nacho Cabanes" userId="9782b9fce30d839c" providerId="LiveId" clId="{EAEB5E32-EBF5-4CD7-BCA9-44E35998CB4E}" dt="2022-08-24T07:23:42.653" v="3260" actId="22"/>
        <pc:sldMkLst>
          <pc:docMk/>
          <pc:sldMk cId="0" sldId="256"/>
        </pc:sldMkLst>
        <pc:spChg chg="add">
          <ac:chgData name="Nacho Cabanes" userId="9782b9fce30d839c" providerId="LiveId" clId="{EAEB5E32-EBF5-4CD7-BCA9-44E35998CB4E}" dt="2022-08-24T07:23:42.653" v="3260" actId="22"/>
          <ac:spMkLst>
            <pc:docMk/>
            <pc:sldMk cId="0" sldId="256"/>
            <ac:spMk id="4" creationId="{C44AFCAF-21CA-014F-3A34-6658B39032AD}"/>
          </ac:spMkLst>
        </pc:spChg>
        <pc:spChg chg="mod">
          <ac:chgData name="Nacho Cabanes" userId="9782b9fce30d839c" providerId="LiveId" clId="{EAEB5E32-EBF5-4CD7-BCA9-44E35998CB4E}" dt="2022-08-03T12:14:36.537" v="205" actId="20577"/>
          <ac:spMkLst>
            <pc:docMk/>
            <pc:sldMk cId="0" sldId="256"/>
            <ac:spMk id="152" creationId="{00000000-0000-0000-0000-000000000000}"/>
          </ac:spMkLst>
        </pc:spChg>
      </pc:sldChg>
      <pc:sldChg chg="modSp mod">
        <pc:chgData name="Nacho Cabanes" userId="9782b9fce30d839c" providerId="LiveId" clId="{EAEB5E32-EBF5-4CD7-BCA9-44E35998CB4E}" dt="2022-07-16T20:06:10.942" v="3" actId="20577"/>
        <pc:sldMkLst>
          <pc:docMk/>
          <pc:sldMk cId="0" sldId="257"/>
        </pc:sldMkLst>
        <pc:spChg chg="mod">
          <ac:chgData name="Nacho Cabanes" userId="9782b9fce30d839c" providerId="LiveId" clId="{EAEB5E32-EBF5-4CD7-BCA9-44E35998CB4E}" dt="2022-07-16T20:06:10.942" v="3" actId="20577"/>
          <ac:spMkLst>
            <pc:docMk/>
            <pc:sldMk cId="0" sldId="257"/>
            <ac:spMk id="5" creationId="{C641AA23-5E01-53A3-EB71-94915ECF25B2}"/>
          </ac:spMkLst>
        </pc:spChg>
      </pc:sldChg>
      <pc:sldChg chg="addSp delSp modSp mod modAnim">
        <pc:chgData name="Nacho Cabanes" userId="9782b9fce30d839c" providerId="LiveId" clId="{EAEB5E32-EBF5-4CD7-BCA9-44E35998CB4E}" dt="2022-08-03T12:24:07.481" v="288"/>
        <pc:sldMkLst>
          <pc:docMk/>
          <pc:sldMk cId="472012579" sldId="320"/>
        </pc:sldMkLst>
        <pc:spChg chg="add mod">
          <ac:chgData name="Nacho Cabanes" userId="9782b9fce30d839c" providerId="LiveId" clId="{EAEB5E32-EBF5-4CD7-BCA9-44E35998CB4E}" dt="2022-08-03T12:16:55.062" v="224" actId="1076"/>
          <ac:spMkLst>
            <pc:docMk/>
            <pc:sldMk cId="472012579" sldId="320"/>
            <ac:spMk id="2" creationId="{C2AC505C-2C85-C876-C567-E307FF6A0CA2}"/>
          </ac:spMkLst>
        </pc:spChg>
        <pc:picChg chg="del">
          <ac:chgData name="Nacho Cabanes" userId="9782b9fce30d839c" providerId="LiveId" clId="{EAEB5E32-EBF5-4CD7-BCA9-44E35998CB4E}" dt="2022-08-03T12:15:54.049" v="206" actId="478"/>
          <ac:picMkLst>
            <pc:docMk/>
            <pc:sldMk cId="472012579" sldId="320"/>
            <ac:picMk id="2050" creationId="{00000000-0000-0000-0000-000000000000}"/>
          </ac:picMkLst>
        </pc:picChg>
      </pc:sldChg>
      <pc:sldChg chg="addSp delSp modSp mod modAnim">
        <pc:chgData name="Nacho Cabanes" userId="9782b9fce30d839c" providerId="LiveId" clId="{EAEB5E32-EBF5-4CD7-BCA9-44E35998CB4E}" dt="2022-08-03T12:59:54.597" v="719" actId="255"/>
        <pc:sldMkLst>
          <pc:docMk/>
          <pc:sldMk cId="472012579" sldId="322"/>
        </pc:sldMkLst>
        <pc:spChg chg="add mod">
          <ac:chgData name="Nacho Cabanes" userId="9782b9fce30d839c" providerId="LiveId" clId="{EAEB5E32-EBF5-4CD7-BCA9-44E35998CB4E}" dt="2022-08-03T12:20:34.373" v="250" actId="692"/>
          <ac:spMkLst>
            <pc:docMk/>
            <pc:sldMk cId="472012579" sldId="322"/>
            <ac:spMk id="2" creationId="{2C483FE4-BAC4-CB41-AA5B-F760347FBEA2}"/>
          </ac:spMkLst>
        </pc:spChg>
        <pc:spChg chg="mod">
          <ac:chgData name="Nacho Cabanes" userId="9782b9fce30d839c" providerId="LiveId" clId="{EAEB5E32-EBF5-4CD7-BCA9-44E35998CB4E}" dt="2022-08-03T12:59:54.597" v="719" actId="255"/>
          <ac:spMkLst>
            <pc:docMk/>
            <pc:sldMk cId="472012579" sldId="322"/>
            <ac:spMk id="5" creationId="{C641AA23-5E01-53A3-EB71-94915ECF25B2}"/>
          </ac:spMkLst>
        </pc:spChg>
        <pc:spChg chg="add mod">
          <ac:chgData name="Nacho Cabanes" userId="9782b9fce30d839c" providerId="LiveId" clId="{EAEB5E32-EBF5-4CD7-BCA9-44E35998CB4E}" dt="2022-08-03T12:18:10.367" v="229"/>
          <ac:spMkLst>
            <pc:docMk/>
            <pc:sldMk cId="472012579" sldId="322"/>
            <ac:spMk id="6" creationId="{F8525E96-9D87-57BF-8F51-63673EDCCC4E}"/>
          </ac:spMkLst>
        </pc:spChg>
        <pc:spChg chg="add mod">
          <ac:chgData name="Nacho Cabanes" userId="9782b9fce30d839c" providerId="LiveId" clId="{EAEB5E32-EBF5-4CD7-BCA9-44E35998CB4E}" dt="2022-08-03T12:22:08.621" v="286" actId="20577"/>
          <ac:spMkLst>
            <pc:docMk/>
            <pc:sldMk cId="472012579" sldId="322"/>
            <ac:spMk id="11" creationId="{B79E74ED-48C9-DE1B-C422-89A676F4AEB7}"/>
          </ac:spMkLst>
        </pc:spChg>
        <pc:picChg chg="add del">
          <ac:chgData name="Nacho Cabanes" userId="9782b9fce30d839c" providerId="LiveId" clId="{EAEB5E32-EBF5-4CD7-BCA9-44E35998CB4E}" dt="2022-08-03T12:18:09.815" v="228" actId="478"/>
          <ac:picMkLst>
            <pc:docMk/>
            <pc:sldMk cId="472012579" sldId="322"/>
            <ac:picMk id="2050" creationId="{00000000-0000-0000-0000-000000000000}"/>
          </ac:picMkLst>
        </pc:picChg>
        <pc:cxnChg chg="add mod">
          <ac:chgData name="Nacho Cabanes" userId="9782b9fce30d839c" providerId="LiveId" clId="{EAEB5E32-EBF5-4CD7-BCA9-44E35998CB4E}" dt="2022-08-03T12:21:33.787" v="278" actId="14100"/>
          <ac:cxnSpMkLst>
            <pc:docMk/>
            <pc:sldMk cId="472012579" sldId="322"/>
            <ac:cxnSpMk id="7" creationId="{41103B1A-03EA-FBB4-ED24-06D39FC8D0F6}"/>
          </ac:cxnSpMkLst>
        </pc:cxnChg>
        <pc:cxnChg chg="add mod">
          <ac:chgData name="Nacho Cabanes" userId="9782b9fce30d839c" providerId="LiveId" clId="{EAEB5E32-EBF5-4CD7-BCA9-44E35998CB4E}" dt="2022-08-03T12:21:48.163" v="283" actId="14100"/>
          <ac:cxnSpMkLst>
            <pc:docMk/>
            <pc:sldMk cId="472012579" sldId="322"/>
            <ac:cxnSpMk id="12" creationId="{234AA44A-FC2A-09CA-58CB-7D8CC155EF10}"/>
          </ac:cxnSpMkLst>
        </pc:cxnChg>
      </pc:sldChg>
      <pc:sldChg chg="add">
        <pc:chgData name="Nacho Cabanes" userId="9782b9fce30d839c" providerId="LiveId" clId="{EAEB5E32-EBF5-4CD7-BCA9-44E35998CB4E}" dt="2022-07-21T20:42:28.165" v="4" actId="2890"/>
        <pc:sldMkLst>
          <pc:docMk/>
          <pc:sldMk cId="1174616955" sldId="323"/>
        </pc:sldMkLst>
      </pc:sldChg>
      <pc:sldChg chg="add">
        <pc:chgData name="Nacho Cabanes" userId="9782b9fce30d839c" providerId="LiveId" clId="{EAEB5E32-EBF5-4CD7-BCA9-44E35998CB4E}" dt="2022-07-21T20:43:05.739" v="5"/>
        <pc:sldMkLst>
          <pc:docMk/>
          <pc:sldMk cId="0" sldId="324"/>
        </pc:sldMkLst>
      </pc:sldChg>
      <pc:sldChg chg="delSp modSp add del mod ord modAnim">
        <pc:chgData name="Nacho Cabanes" userId="9782b9fce30d839c" providerId="LiveId" clId="{EAEB5E32-EBF5-4CD7-BCA9-44E35998CB4E}" dt="2022-08-24T06:07:43.958" v="3046" actId="47"/>
        <pc:sldMkLst>
          <pc:docMk/>
          <pc:sldMk cId="1357750034" sldId="325"/>
        </pc:sldMkLst>
        <pc:spChg chg="mod">
          <ac:chgData name="Nacho Cabanes" userId="9782b9fce30d839c" providerId="LiveId" clId="{EAEB5E32-EBF5-4CD7-BCA9-44E35998CB4E}" dt="2022-07-21T20:46:22.502" v="113" actId="20577"/>
          <ac:spMkLst>
            <pc:docMk/>
            <pc:sldMk cId="1357750034" sldId="325"/>
            <ac:spMk id="4" creationId="{2A51979F-201B-58FF-3357-E0E11A3CA017}"/>
          </ac:spMkLst>
        </pc:spChg>
        <pc:spChg chg="mod">
          <ac:chgData name="Nacho Cabanes" userId="9782b9fce30d839c" providerId="LiveId" clId="{EAEB5E32-EBF5-4CD7-BCA9-44E35998CB4E}" dt="2022-07-21T20:46:51.765" v="120" actId="27636"/>
          <ac:spMkLst>
            <pc:docMk/>
            <pc:sldMk cId="1357750034" sldId="325"/>
            <ac:spMk id="5" creationId="{C641AA23-5E01-53A3-EB71-94915ECF25B2}"/>
          </ac:spMkLst>
        </pc:spChg>
        <pc:picChg chg="del">
          <ac:chgData name="Nacho Cabanes" userId="9782b9fce30d839c" providerId="LiveId" clId="{EAEB5E32-EBF5-4CD7-BCA9-44E35998CB4E}" dt="2022-07-21T20:43:53.653" v="24" actId="478"/>
          <ac:picMkLst>
            <pc:docMk/>
            <pc:sldMk cId="1357750034" sldId="325"/>
            <ac:picMk id="2050" creationId="{00000000-0000-0000-0000-000000000000}"/>
          </ac:picMkLst>
        </pc:picChg>
      </pc:sldChg>
      <pc:sldChg chg="modSp add mod ord setBg modAnim">
        <pc:chgData name="Nacho Cabanes" userId="9782b9fce30d839c" providerId="LiveId" clId="{EAEB5E32-EBF5-4CD7-BCA9-44E35998CB4E}" dt="2022-08-30T21:23:04.464" v="3346" actId="790"/>
        <pc:sldMkLst>
          <pc:docMk/>
          <pc:sldMk cId="1560609090" sldId="423"/>
        </pc:sldMkLst>
        <pc:spChg chg="mod">
          <ac:chgData name="Nacho Cabanes" userId="9782b9fce30d839c" providerId="LiveId" clId="{EAEB5E32-EBF5-4CD7-BCA9-44E35998CB4E}" dt="2022-08-03T12:48:25.403" v="513"/>
          <ac:spMkLst>
            <pc:docMk/>
            <pc:sldMk cId="1560609090" sldId="423"/>
            <ac:spMk id="4" creationId="{2A51979F-201B-58FF-3357-E0E11A3CA017}"/>
          </ac:spMkLst>
        </pc:spChg>
        <pc:spChg chg="mod">
          <ac:chgData name="Nacho Cabanes" userId="9782b9fce30d839c" providerId="LiveId" clId="{EAEB5E32-EBF5-4CD7-BCA9-44E35998CB4E}" dt="2022-08-30T21:23:04.464" v="3346" actId="790"/>
          <ac:spMkLst>
            <pc:docMk/>
            <pc:sldMk cId="1560609090" sldId="423"/>
            <ac:spMk id="5" creationId="{C641AA23-5E01-53A3-EB71-94915ECF25B2}"/>
          </ac:spMkLst>
        </pc:spChg>
      </pc:sldChg>
      <pc:sldChg chg="modSp add mod">
        <pc:chgData name="Nacho Cabanes" userId="9782b9fce30d839c" providerId="LiveId" clId="{EAEB5E32-EBF5-4CD7-BCA9-44E35998CB4E}" dt="2022-08-03T12:21:14.116" v="274" actId="20577"/>
        <pc:sldMkLst>
          <pc:docMk/>
          <pc:sldMk cId="4144117420" sldId="424"/>
        </pc:sldMkLst>
        <pc:spChg chg="mod">
          <ac:chgData name="Nacho Cabanes" userId="9782b9fce30d839c" providerId="LiveId" clId="{EAEB5E32-EBF5-4CD7-BCA9-44E35998CB4E}" dt="2022-08-03T12:21:14.116" v="274" actId="20577"/>
          <ac:spMkLst>
            <pc:docMk/>
            <pc:sldMk cId="4144117420" sldId="424"/>
            <ac:spMk id="4" creationId="{2A51979F-201B-58FF-3357-E0E11A3CA017}"/>
          </ac:spMkLst>
        </pc:spChg>
      </pc:sldChg>
      <pc:sldChg chg="add">
        <pc:chgData name="Nacho Cabanes" userId="9782b9fce30d839c" providerId="LiveId" clId="{EAEB5E32-EBF5-4CD7-BCA9-44E35998CB4E}" dt="2022-08-03T12:23:26.824" v="287" actId="2890"/>
        <pc:sldMkLst>
          <pc:docMk/>
          <pc:sldMk cId="853029495" sldId="425"/>
        </pc:sldMkLst>
      </pc:sldChg>
      <pc:sldChg chg="modSp add mod ord modAnim">
        <pc:chgData name="Nacho Cabanes" userId="9782b9fce30d839c" providerId="LiveId" clId="{EAEB5E32-EBF5-4CD7-BCA9-44E35998CB4E}" dt="2022-08-19T21:52:56.422" v="2252" actId="20577"/>
        <pc:sldMkLst>
          <pc:docMk/>
          <pc:sldMk cId="2124401696" sldId="426"/>
        </pc:sldMkLst>
        <pc:spChg chg="mod">
          <ac:chgData name="Nacho Cabanes" userId="9782b9fce30d839c" providerId="LiveId" clId="{EAEB5E32-EBF5-4CD7-BCA9-44E35998CB4E}" dt="2022-08-19T21:50:38.098" v="2186" actId="20577"/>
          <ac:spMkLst>
            <pc:docMk/>
            <pc:sldMk cId="2124401696" sldId="426"/>
            <ac:spMk id="4" creationId="{2A51979F-201B-58FF-3357-E0E11A3CA017}"/>
          </ac:spMkLst>
        </pc:spChg>
        <pc:spChg chg="mod">
          <ac:chgData name="Nacho Cabanes" userId="9782b9fce30d839c" providerId="LiveId" clId="{EAEB5E32-EBF5-4CD7-BCA9-44E35998CB4E}" dt="2022-08-19T21:52:56.422" v="2252" actId="20577"/>
          <ac:spMkLst>
            <pc:docMk/>
            <pc:sldMk cId="2124401696" sldId="426"/>
            <ac:spMk id="5" creationId="{C641AA23-5E01-53A3-EB71-94915ECF25B2}"/>
          </ac:spMkLst>
        </pc:spChg>
      </pc:sldChg>
      <pc:sldChg chg="modSp add mod modAnim">
        <pc:chgData name="Nacho Cabanes" userId="9782b9fce30d839c" providerId="LiveId" clId="{EAEB5E32-EBF5-4CD7-BCA9-44E35998CB4E}" dt="2022-08-03T12:46:49.983" v="494" actId="20577"/>
        <pc:sldMkLst>
          <pc:docMk/>
          <pc:sldMk cId="1534021563" sldId="427"/>
        </pc:sldMkLst>
        <pc:spChg chg="mod">
          <ac:chgData name="Nacho Cabanes" userId="9782b9fce30d839c" providerId="LiveId" clId="{EAEB5E32-EBF5-4CD7-BCA9-44E35998CB4E}" dt="2022-08-03T12:40:59.094" v="421"/>
          <ac:spMkLst>
            <pc:docMk/>
            <pc:sldMk cId="1534021563" sldId="427"/>
            <ac:spMk id="4" creationId="{2A51979F-201B-58FF-3357-E0E11A3CA017}"/>
          </ac:spMkLst>
        </pc:spChg>
        <pc:spChg chg="mod">
          <ac:chgData name="Nacho Cabanes" userId="9782b9fce30d839c" providerId="LiveId" clId="{EAEB5E32-EBF5-4CD7-BCA9-44E35998CB4E}" dt="2022-08-03T12:46:49.983" v="494" actId="20577"/>
          <ac:spMkLst>
            <pc:docMk/>
            <pc:sldMk cId="1534021563" sldId="427"/>
            <ac:spMk id="5" creationId="{C641AA23-5E01-53A3-EB71-94915ECF25B2}"/>
          </ac:spMkLst>
        </pc:spChg>
      </pc:sldChg>
      <pc:sldChg chg="add">
        <pc:chgData name="Nacho Cabanes" userId="9782b9fce30d839c" providerId="LiveId" clId="{EAEB5E32-EBF5-4CD7-BCA9-44E35998CB4E}" dt="2022-08-03T12:47:06.048" v="495" actId="2890"/>
        <pc:sldMkLst>
          <pc:docMk/>
          <pc:sldMk cId="2057644137" sldId="428"/>
        </pc:sldMkLst>
      </pc:sldChg>
      <pc:sldChg chg="delSp modSp add mod ord delAnim modAnim">
        <pc:chgData name="Nacho Cabanes" userId="9782b9fce30d839c" providerId="LiveId" clId="{EAEB5E32-EBF5-4CD7-BCA9-44E35998CB4E}" dt="2022-08-24T06:07:21.401" v="3045" actId="15"/>
        <pc:sldMkLst>
          <pc:docMk/>
          <pc:sldMk cId="3655750183" sldId="429"/>
        </pc:sldMkLst>
        <pc:spChg chg="del">
          <ac:chgData name="Nacho Cabanes" userId="9782b9fce30d839c" providerId="LiveId" clId="{EAEB5E32-EBF5-4CD7-BCA9-44E35998CB4E}" dt="2022-08-03T12:56:13.763" v="672" actId="478"/>
          <ac:spMkLst>
            <pc:docMk/>
            <pc:sldMk cId="3655750183" sldId="429"/>
            <ac:spMk id="2" creationId="{2C483FE4-BAC4-CB41-AA5B-F760347FBEA2}"/>
          </ac:spMkLst>
        </pc:spChg>
        <pc:spChg chg="mod">
          <ac:chgData name="Nacho Cabanes" userId="9782b9fce30d839c" providerId="LiveId" clId="{EAEB5E32-EBF5-4CD7-BCA9-44E35998CB4E}" dt="2022-08-03T12:53:49.067" v="667" actId="20577"/>
          <ac:spMkLst>
            <pc:docMk/>
            <pc:sldMk cId="3655750183" sldId="429"/>
            <ac:spMk id="4" creationId="{2A51979F-201B-58FF-3357-E0E11A3CA017}"/>
          </ac:spMkLst>
        </pc:spChg>
        <pc:spChg chg="mod">
          <ac:chgData name="Nacho Cabanes" userId="9782b9fce30d839c" providerId="LiveId" clId="{EAEB5E32-EBF5-4CD7-BCA9-44E35998CB4E}" dt="2022-08-24T06:07:21.401" v="3045" actId="15"/>
          <ac:spMkLst>
            <pc:docMk/>
            <pc:sldMk cId="3655750183" sldId="429"/>
            <ac:spMk id="5" creationId="{C641AA23-5E01-53A3-EB71-94915ECF25B2}"/>
          </ac:spMkLst>
        </pc:spChg>
        <pc:spChg chg="del">
          <ac:chgData name="Nacho Cabanes" userId="9782b9fce30d839c" providerId="LiveId" clId="{EAEB5E32-EBF5-4CD7-BCA9-44E35998CB4E}" dt="2022-08-03T12:56:10.674" v="669" actId="478"/>
          <ac:spMkLst>
            <pc:docMk/>
            <pc:sldMk cId="3655750183" sldId="429"/>
            <ac:spMk id="6" creationId="{F8525E96-9D87-57BF-8F51-63673EDCCC4E}"/>
          </ac:spMkLst>
        </pc:spChg>
        <pc:spChg chg="del mod">
          <ac:chgData name="Nacho Cabanes" userId="9782b9fce30d839c" providerId="LiveId" clId="{EAEB5E32-EBF5-4CD7-BCA9-44E35998CB4E}" dt="2022-08-03T12:56:15.952" v="674" actId="478"/>
          <ac:spMkLst>
            <pc:docMk/>
            <pc:sldMk cId="3655750183" sldId="429"/>
            <ac:spMk id="11" creationId="{B79E74ED-48C9-DE1B-C422-89A676F4AEB7}"/>
          </ac:spMkLst>
        </pc:spChg>
        <pc:cxnChg chg="del mod">
          <ac:chgData name="Nacho Cabanes" userId="9782b9fce30d839c" providerId="LiveId" clId="{EAEB5E32-EBF5-4CD7-BCA9-44E35998CB4E}" dt="2022-08-03T12:56:12.254" v="670" actId="478"/>
          <ac:cxnSpMkLst>
            <pc:docMk/>
            <pc:sldMk cId="3655750183" sldId="429"/>
            <ac:cxnSpMk id="7" creationId="{41103B1A-03EA-FBB4-ED24-06D39FC8D0F6}"/>
          </ac:cxnSpMkLst>
        </pc:cxnChg>
        <pc:cxnChg chg="del mod">
          <ac:chgData name="Nacho Cabanes" userId="9782b9fce30d839c" providerId="LiveId" clId="{EAEB5E32-EBF5-4CD7-BCA9-44E35998CB4E}" dt="2022-08-03T12:56:13.129" v="671" actId="478"/>
          <ac:cxnSpMkLst>
            <pc:docMk/>
            <pc:sldMk cId="3655750183" sldId="429"/>
            <ac:cxnSpMk id="12" creationId="{234AA44A-FC2A-09CA-58CB-7D8CC155EF10}"/>
          </ac:cxnSpMkLst>
        </pc:cxnChg>
      </pc:sldChg>
      <pc:sldChg chg="addSp modSp add mod modAnim">
        <pc:chgData name="Nacho Cabanes" userId="9782b9fce30d839c" providerId="LiveId" clId="{EAEB5E32-EBF5-4CD7-BCA9-44E35998CB4E}" dt="2022-08-03T13:08:41.585" v="780" actId="115"/>
        <pc:sldMkLst>
          <pc:docMk/>
          <pc:sldMk cId="3063507832" sldId="430"/>
        </pc:sldMkLst>
        <pc:spChg chg="mod">
          <ac:chgData name="Nacho Cabanes" userId="9782b9fce30d839c" providerId="LiveId" clId="{EAEB5E32-EBF5-4CD7-BCA9-44E35998CB4E}" dt="2022-08-03T12:59:32.410" v="714" actId="20577"/>
          <ac:spMkLst>
            <pc:docMk/>
            <pc:sldMk cId="3063507832" sldId="430"/>
            <ac:spMk id="4" creationId="{2A51979F-201B-58FF-3357-E0E11A3CA017}"/>
          </ac:spMkLst>
        </pc:spChg>
        <pc:spChg chg="mod">
          <ac:chgData name="Nacho Cabanes" userId="9782b9fce30d839c" providerId="LiveId" clId="{EAEB5E32-EBF5-4CD7-BCA9-44E35998CB4E}" dt="2022-08-03T13:08:07.261" v="770" actId="255"/>
          <ac:spMkLst>
            <pc:docMk/>
            <pc:sldMk cId="3063507832" sldId="430"/>
            <ac:spMk id="5" creationId="{C641AA23-5E01-53A3-EB71-94915ECF25B2}"/>
          </ac:spMkLst>
        </pc:spChg>
        <pc:spChg chg="add mod">
          <ac:chgData name="Nacho Cabanes" userId="9782b9fce30d839c" providerId="LiveId" clId="{EAEB5E32-EBF5-4CD7-BCA9-44E35998CB4E}" dt="2022-08-03T13:08:41.585" v="780" actId="115"/>
          <ac:spMkLst>
            <pc:docMk/>
            <pc:sldMk cId="3063507832" sldId="430"/>
            <ac:spMk id="10" creationId="{9A6EAC66-D388-A987-DF58-43A87F381324}"/>
          </ac:spMkLst>
        </pc:spChg>
        <pc:cxnChg chg="add mod">
          <ac:chgData name="Nacho Cabanes" userId="9782b9fce30d839c" providerId="LiveId" clId="{EAEB5E32-EBF5-4CD7-BCA9-44E35998CB4E}" dt="2022-08-03T13:08:33.435" v="775" actId="14100"/>
          <ac:cxnSpMkLst>
            <pc:docMk/>
            <pc:sldMk cId="3063507832" sldId="430"/>
            <ac:cxnSpMk id="13" creationId="{FF183B93-3936-91E7-0590-C4CEBE5C1E4B}"/>
          </ac:cxnSpMkLst>
        </pc:cxnChg>
      </pc:sldChg>
      <pc:sldChg chg="modSp mod">
        <pc:chgData name="Nacho Cabanes" userId="9782b9fce30d839c" providerId="LiveId" clId="{EAEB5E32-EBF5-4CD7-BCA9-44E35998CB4E}" dt="2022-08-30T21:23:15.622" v="3347" actId="790"/>
        <pc:sldMkLst>
          <pc:docMk/>
          <pc:sldMk cId="1560609090" sldId="434"/>
        </pc:sldMkLst>
        <pc:spChg chg="mod">
          <ac:chgData name="Nacho Cabanes" userId="9782b9fce30d839c" providerId="LiveId" clId="{EAEB5E32-EBF5-4CD7-BCA9-44E35998CB4E}" dt="2022-08-30T21:23:15.622" v="3347" actId="790"/>
          <ac:spMkLst>
            <pc:docMk/>
            <pc:sldMk cId="1560609090" sldId="434"/>
            <ac:spMk id="5" creationId="{C641AA23-5E01-53A3-EB71-94915ECF25B2}"/>
          </ac:spMkLst>
        </pc:spChg>
      </pc:sldChg>
      <pc:sldChg chg="modSp mod ord">
        <pc:chgData name="Nacho Cabanes" userId="9782b9fce30d839c" providerId="LiveId" clId="{EAEB5E32-EBF5-4CD7-BCA9-44E35998CB4E}" dt="2022-08-30T21:24:09.841" v="3349" actId="790"/>
        <pc:sldMkLst>
          <pc:docMk/>
          <pc:sldMk cId="1560609090" sldId="435"/>
        </pc:sldMkLst>
        <pc:spChg chg="mod">
          <ac:chgData name="Nacho Cabanes" userId="9782b9fce30d839c" providerId="LiveId" clId="{EAEB5E32-EBF5-4CD7-BCA9-44E35998CB4E}" dt="2022-08-30T21:24:09.841" v="3349" actId="790"/>
          <ac:spMkLst>
            <pc:docMk/>
            <pc:sldMk cId="1560609090" sldId="435"/>
            <ac:spMk id="5" creationId="{C641AA23-5E01-53A3-EB71-94915ECF25B2}"/>
          </ac:spMkLst>
        </pc:spChg>
      </pc:sldChg>
      <pc:sldChg chg="addSp modSp mod ord modAnim">
        <pc:chgData name="Nacho Cabanes" userId="9782b9fce30d839c" providerId="LiveId" clId="{EAEB5E32-EBF5-4CD7-BCA9-44E35998CB4E}" dt="2022-08-19T21:59:20.252" v="2294" actId="20577"/>
        <pc:sldMkLst>
          <pc:docMk/>
          <pc:sldMk cId="2124401696" sldId="436"/>
        </pc:sldMkLst>
        <pc:spChg chg="mod">
          <ac:chgData name="Nacho Cabanes" userId="9782b9fce30d839c" providerId="LiveId" clId="{EAEB5E32-EBF5-4CD7-BCA9-44E35998CB4E}" dt="2022-08-19T21:55:46.244" v="2267"/>
          <ac:spMkLst>
            <pc:docMk/>
            <pc:sldMk cId="2124401696" sldId="436"/>
            <ac:spMk id="4" creationId="{2A51979F-201B-58FF-3357-E0E11A3CA017}"/>
          </ac:spMkLst>
        </pc:spChg>
        <pc:spChg chg="mod">
          <ac:chgData name="Nacho Cabanes" userId="9782b9fce30d839c" providerId="LiveId" clId="{EAEB5E32-EBF5-4CD7-BCA9-44E35998CB4E}" dt="2022-08-19T21:59:20.252" v="2294" actId="20577"/>
          <ac:spMkLst>
            <pc:docMk/>
            <pc:sldMk cId="2124401696" sldId="436"/>
            <ac:spMk id="5" creationId="{C641AA23-5E01-53A3-EB71-94915ECF25B2}"/>
          </ac:spMkLst>
        </pc:spChg>
        <pc:picChg chg="add mod">
          <ac:chgData name="Nacho Cabanes" userId="9782b9fce30d839c" providerId="LiveId" clId="{EAEB5E32-EBF5-4CD7-BCA9-44E35998CB4E}" dt="2022-08-19T21:56:11.564" v="2270" actId="1076"/>
          <ac:picMkLst>
            <pc:docMk/>
            <pc:sldMk cId="2124401696" sldId="436"/>
            <ac:picMk id="3" creationId="{ED60488F-2E3E-C8B3-455E-B823F61BCE8D}"/>
          </ac:picMkLst>
        </pc:picChg>
      </pc:sldChg>
      <pc:sldChg chg="modSp ord">
        <pc:chgData name="Nacho Cabanes" userId="9782b9fce30d839c" providerId="LiveId" clId="{EAEB5E32-EBF5-4CD7-BCA9-44E35998CB4E}" dt="2022-08-24T06:11:58.105" v="3053" actId="403"/>
        <pc:sldMkLst>
          <pc:docMk/>
          <pc:sldMk cId="1174616955" sldId="438"/>
        </pc:sldMkLst>
        <pc:spChg chg="mod">
          <ac:chgData name="Nacho Cabanes" userId="9782b9fce30d839c" providerId="LiveId" clId="{EAEB5E32-EBF5-4CD7-BCA9-44E35998CB4E}" dt="2022-08-24T06:11:58.105" v="3053" actId="403"/>
          <ac:spMkLst>
            <pc:docMk/>
            <pc:sldMk cId="1174616955" sldId="438"/>
            <ac:spMk id="5" creationId="{C641AA23-5E01-53A3-EB71-94915ECF25B2}"/>
          </ac:spMkLst>
        </pc:spChg>
      </pc:sldChg>
      <pc:sldChg chg="modSp mod">
        <pc:chgData name="Nacho Cabanes" userId="9782b9fce30d839c" providerId="LiveId" clId="{EAEB5E32-EBF5-4CD7-BCA9-44E35998CB4E}" dt="2022-08-19T21:41:52.564" v="2145" actId="20577"/>
        <pc:sldMkLst>
          <pc:docMk/>
          <pc:sldMk cId="1174616955" sldId="439"/>
        </pc:sldMkLst>
        <pc:spChg chg="mod">
          <ac:chgData name="Nacho Cabanes" userId="9782b9fce30d839c" providerId="LiveId" clId="{EAEB5E32-EBF5-4CD7-BCA9-44E35998CB4E}" dt="2022-08-19T21:41:52.564" v="2145" actId="20577"/>
          <ac:spMkLst>
            <pc:docMk/>
            <pc:sldMk cId="1174616955" sldId="439"/>
            <ac:spMk id="4" creationId="{2A51979F-201B-58FF-3357-E0E11A3CA017}"/>
          </ac:spMkLst>
        </pc:spChg>
      </pc:sldChg>
      <pc:sldChg chg="modSp mod modAnim">
        <pc:chgData name="Nacho Cabanes" userId="9782b9fce30d839c" providerId="LiveId" clId="{EAEB5E32-EBF5-4CD7-BCA9-44E35998CB4E}" dt="2022-08-24T06:26:19.124" v="3163" actId="6549"/>
        <pc:sldMkLst>
          <pc:docMk/>
          <pc:sldMk cId="1174616955" sldId="440"/>
        </pc:sldMkLst>
        <pc:spChg chg="mod">
          <ac:chgData name="Nacho Cabanes" userId="9782b9fce30d839c" providerId="LiveId" clId="{EAEB5E32-EBF5-4CD7-BCA9-44E35998CB4E}" dt="2022-08-24T06:26:19.124" v="3163" actId="6549"/>
          <ac:spMkLst>
            <pc:docMk/>
            <pc:sldMk cId="1174616955" sldId="440"/>
            <ac:spMk id="4" creationId="{2A51979F-201B-58FF-3357-E0E11A3CA017}"/>
          </ac:spMkLst>
        </pc:spChg>
        <pc:spChg chg="mod">
          <ac:chgData name="Nacho Cabanes" userId="9782b9fce30d839c" providerId="LiveId" clId="{EAEB5E32-EBF5-4CD7-BCA9-44E35998CB4E}" dt="2022-08-24T06:20:50.004" v="3114" actId="6549"/>
          <ac:spMkLst>
            <pc:docMk/>
            <pc:sldMk cId="1174616955" sldId="440"/>
            <ac:spMk id="5" creationId="{C641AA23-5E01-53A3-EB71-94915ECF25B2}"/>
          </ac:spMkLst>
        </pc:spChg>
        <pc:picChg chg="mod">
          <ac:chgData name="Nacho Cabanes" userId="9782b9fce30d839c" providerId="LiveId" clId="{EAEB5E32-EBF5-4CD7-BCA9-44E35998CB4E}" dt="2022-08-24T06:20:58.824" v="3115" actId="1076"/>
          <ac:picMkLst>
            <pc:docMk/>
            <pc:sldMk cId="1174616955" sldId="440"/>
            <ac:picMk id="4098" creationId="{00000000-0000-0000-0000-000000000000}"/>
          </ac:picMkLst>
        </pc:picChg>
      </pc:sldChg>
      <pc:sldChg chg="addSp delSp modSp mod modAnim">
        <pc:chgData name="Nacho Cabanes" userId="9782b9fce30d839c" providerId="LiveId" clId="{EAEB5E32-EBF5-4CD7-BCA9-44E35998CB4E}" dt="2022-08-30T21:27:50.910" v="3361"/>
        <pc:sldMkLst>
          <pc:docMk/>
          <pc:sldMk cId="4144117420" sldId="441"/>
        </pc:sldMkLst>
        <pc:spChg chg="mod">
          <ac:chgData name="Nacho Cabanes" userId="9782b9fce30d839c" providerId="LiveId" clId="{EAEB5E32-EBF5-4CD7-BCA9-44E35998CB4E}" dt="2022-08-30T21:26:12.792" v="3352" actId="114"/>
          <ac:spMkLst>
            <pc:docMk/>
            <pc:sldMk cId="4144117420" sldId="441"/>
            <ac:spMk id="5" creationId="{C641AA23-5E01-53A3-EB71-94915ECF25B2}"/>
          </ac:spMkLst>
        </pc:spChg>
        <pc:cxnChg chg="add mod">
          <ac:chgData name="Nacho Cabanes" userId="9782b9fce30d839c" providerId="LiveId" clId="{EAEB5E32-EBF5-4CD7-BCA9-44E35998CB4E}" dt="2022-08-30T21:27:40.146" v="3360" actId="208"/>
          <ac:cxnSpMkLst>
            <pc:docMk/>
            <pc:sldMk cId="4144117420" sldId="441"/>
            <ac:cxnSpMk id="3" creationId="{1DBA5FE0-01A7-4B3A-E924-5E0B85ED5777}"/>
          </ac:cxnSpMkLst>
        </pc:cxnChg>
        <pc:cxnChg chg="add del">
          <ac:chgData name="Nacho Cabanes" userId="9782b9fce30d839c" providerId="LiveId" clId="{EAEB5E32-EBF5-4CD7-BCA9-44E35998CB4E}" dt="2022-08-30T21:26:50.633" v="3356" actId="478"/>
          <ac:cxnSpMkLst>
            <pc:docMk/>
            <pc:sldMk cId="4144117420" sldId="441"/>
            <ac:cxnSpMk id="7" creationId="{44F8EA76-BC6E-D022-D9DA-14698F267D4E}"/>
          </ac:cxnSpMkLst>
        </pc:cxnChg>
      </pc:sldChg>
      <pc:sldChg chg="modSp mod">
        <pc:chgData name="Nacho Cabanes" userId="9782b9fce30d839c" providerId="LiveId" clId="{EAEB5E32-EBF5-4CD7-BCA9-44E35998CB4E}" dt="2022-08-23T21:43:14.899" v="2634" actId="20577"/>
        <pc:sldMkLst>
          <pc:docMk/>
          <pc:sldMk cId="1560609090" sldId="443"/>
        </pc:sldMkLst>
        <pc:spChg chg="mod">
          <ac:chgData name="Nacho Cabanes" userId="9782b9fce30d839c" providerId="LiveId" clId="{EAEB5E32-EBF5-4CD7-BCA9-44E35998CB4E}" dt="2022-08-23T21:43:14.899" v="2634" actId="20577"/>
          <ac:spMkLst>
            <pc:docMk/>
            <pc:sldMk cId="1560609090" sldId="443"/>
            <ac:spMk id="4" creationId="{2A51979F-201B-58FF-3357-E0E11A3CA017}"/>
          </ac:spMkLst>
        </pc:spChg>
      </pc:sldChg>
      <pc:sldChg chg="modSp mod">
        <pc:chgData name="Nacho Cabanes" userId="9782b9fce30d839c" providerId="LiveId" clId="{EAEB5E32-EBF5-4CD7-BCA9-44E35998CB4E}" dt="2022-08-23T21:42:42.050" v="2632" actId="20577"/>
        <pc:sldMkLst>
          <pc:docMk/>
          <pc:sldMk cId="1560609090" sldId="444"/>
        </pc:sldMkLst>
        <pc:spChg chg="mod">
          <ac:chgData name="Nacho Cabanes" userId="9782b9fce30d839c" providerId="LiveId" clId="{EAEB5E32-EBF5-4CD7-BCA9-44E35998CB4E}" dt="2022-08-23T21:42:42.050" v="2632" actId="20577"/>
          <ac:spMkLst>
            <pc:docMk/>
            <pc:sldMk cId="1560609090" sldId="444"/>
            <ac:spMk id="4" creationId="{2A51979F-201B-58FF-3357-E0E11A3CA017}"/>
          </ac:spMkLst>
        </pc:spChg>
        <pc:spChg chg="mod">
          <ac:chgData name="Nacho Cabanes" userId="9782b9fce30d839c" providerId="LiveId" clId="{EAEB5E32-EBF5-4CD7-BCA9-44E35998CB4E}" dt="2022-08-22T09:53:50.419" v="2550" actId="27636"/>
          <ac:spMkLst>
            <pc:docMk/>
            <pc:sldMk cId="1560609090" sldId="444"/>
            <ac:spMk id="5" creationId="{C641AA23-5E01-53A3-EB71-94915ECF25B2}"/>
          </ac:spMkLst>
        </pc:spChg>
      </pc:sldChg>
      <pc:sldChg chg="ord">
        <pc:chgData name="Nacho Cabanes" userId="9782b9fce30d839c" providerId="LiveId" clId="{EAEB5E32-EBF5-4CD7-BCA9-44E35998CB4E}" dt="2022-08-19T21:54:57.337" v="2257"/>
        <pc:sldMkLst>
          <pc:docMk/>
          <pc:sldMk cId="2124401696" sldId="445"/>
        </pc:sldMkLst>
      </pc:sldChg>
      <pc:sldChg chg="modSp mod">
        <pc:chgData name="Nacho Cabanes" userId="9782b9fce30d839c" providerId="LiveId" clId="{EAEB5E32-EBF5-4CD7-BCA9-44E35998CB4E}" dt="2022-08-14T17:28:28.706" v="1570" actId="20577"/>
        <pc:sldMkLst>
          <pc:docMk/>
          <pc:sldMk cId="4144117420" sldId="447"/>
        </pc:sldMkLst>
        <pc:spChg chg="mod">
          <ac:chgData name="Nacho Cabanes" userId="9782b9fce30d839c" providerId="LiveId" clId="{EAEB5E32-EBF5-4CD7-BCA9-44E35998CB4E}" dt="2022-08-14T17:28:28.706" v="1570" actId="20577"/>
          <ac:spMkLst>
            <pc:docMk/>
            <pc:sldMk cId="4144117420" sldId="447"/>
            <ac:spMk id="5" creationId="{C641AA23-5E01-53A3-EB71-94915ECF25B2}"/>
          </ac:spMkLst>
        </pc:spChg>
      </pc:sldChg>
      <pc:sldChg chg="modSp mod modAnim">
        <pc:chgData name="Nacho Cabanes" userId="9782b9fce30d839c" providerId="LiveId" clId="{EAEB5E32-EBF5-4CD7-BCA9-44E35998CB4E}" dt="2022-08-23T21:45:01.453" v="2647"/>
        <pc:sldMkLst>
          <pc:docMk/>
          <pc:sldMk cId="4144117420" sldId="448"/>
        </pc:sldMkLst>
        <pc:spChg chg="mod">
          <ac:chgData name="Nacho Cabanes" userId="9782b9fce30d839c" providerId="LiveId" clId="{EAEB5E32-EBF5-4CD7-BCA9-44E35998CB4E}" dt="2022-08-14T15:54:53.036" v="1109" actId="20577"/>
          <ac:spMkLst>
            <pc:docMk/>
            <pc:sldMk cId="4144117420" sldId="448"/>
            <ac:spMk id="5" creationId="{C641AA23-5E01-53A3-EB71-94915ECF25B2}"/>
          </ac:spMkLst>
        </pc:spChg>
      </pc:sldChg>
      <pc:sldChg chg="modSp mod modAnim">
        <pc:chgData name="Nacho Cabanes" userId="9782b9fce30d839c" providerId="LiveId" clId="{EAEB5E32-EBF5-4CD7-BCA9-44E35998CB4E}" dt="2022-08-23T21:44:49.245" v="2645"/>
        <pc:sldMkLst>
          <pc:docMk/>
          <pc:sldMk cId="4144117420" sldId="449"/>
        </pc:sldMkLst>
        <pc:spChg chg="mod">
          <ac:chgData name="Nacho Cabanes" userId="9782b9fce30d839c" providerId="LiveId" clId="{EAEB5E32-EBF5-4CD7-BCA9-44E35998CB4E}" dt="2022-08-14T15:51:05.004" v="1037" actId="20577"/>
          <ac:spMkLst>
            <pc:docMk/>
            <pc:sldMk cId="4144117420" sldId="449"/>
            <ac:spMk id="5" creationId="{C641AA23-5E01-53A3-EB71-94915ECF25B2}"/>
          </ac:spMkLst>
        </pc:spChg>
      </pc:sldChg>
      <pc:sldChg chg="modSp mod modAnim">
        <pc:chgData name="Nacho Cabanes" userId="9782b9fce30d839c" providerId="LiveId" clId="{EAEB5E32-EBF5-4CD7-BCA9-44E35998CB4E}" dt="2022-08-23T21:44:37.920" v="2643"/>
        <pc:sldMkLst>
          <pc:docMk/>
          <pc:sldMk cId="4144117420" sldId="450"/>
        </pc:sldMkLst>
        <pc:spChg chg="mod">
          <ac:chgData name="Nacho Cabanes" userId="9782b9fce30d839c" providerId="LiveId" clId="{EAEB5E32-EBF5-4CD7-BCA9-44E35998CB4E}" dt="2022-08-14T15:48:13.568" v="1035" actId="20577"/>
          <ac:spMkLst>
            <pc:docMk/>
            <pc:sldMk cId="4144117420" sldId="450"/>
            <ac:spMk id="5" creationId="{C641AA23-5E01-53A3-EB71-94915ECF25B2}"/>
          </ac:spMkLst>
        </pc:spChg>
      </pc:sldChg>
      <pc:sldChg chg="modSp modAnim">
        <pc:chgData name="Nacho Cabanes" userId="9782b9fce30d839c" providerId="LiveId" clId="{EAEB5E32-EBF5-4CD7-BCA9-44E35998CB4E}" dt="2022-08-23T21:44:14.569" v="2640" actId="403"/>
        <pc:sldMkLst>
          <pc:docMk/>
          <pc:sldMk cId="4144117420" sldId="451"/>
        </pc:sldMkLst>
        <pc:spChg chg="mod">
          <ac:chgData name="Nacho Cabanes" userId="9782b9fce30d839c" providerId="LiveId" clId="{EAEB5E32-EBF5-4CD7-BCA9-44E35998CB4E}" dt="2022-08-23T21:44:14.569" v="2640" actId="403"/>
          <ac:spMkLst>
            <pc:docMk/>
            <pc:sldMk cId="4144117420" sldId="451"/>
            <ac:spMk id="5" creationId="{C641AA23-5E01-53A3-EB71-94915ECF25B2}"/>
          </ac:spMkLst>
        </pc:spChg>
      </pc:sldChg>
      <pc:sldChg chg="addSp delSp modSp mod delAnim modAnim">
        <pc:chgData name="Nacho Cabanes" userId="9782b9fce30d839c" providerId="LiveId" clId="{EAEB5E32-EBF5-4CD7-BCA9-44E35998CB4E}" dt="2022-08-22T09:53:29.560" v="2545" actId="20577"/>
        <pc:sldMkLst>
          <pc:docMk/>
          <pc:sldMk cId="4144117420" sldId="452"/>
        </pc:sldMkLst>
        <pc:spChg chg="mod">
          <ac:chgData name="Nacho Cabanes" userId="9782b9fce30d839c" providerId="LiveId" clId="{EAEB5E32-EBF5-4CD7-BCA9-44E35998CB4E}" dt="2022-08-22T09:53:29.560" v="2545" actId="20577"/>
          <ac:spMkLst>
            <pc:docMk/>
            <pc:sldMk cId="4144117420" sldId="452"/>
            <ac:spMk id="4" creationId="{2A51979F-201B-58FF-3357-E0E11A3CA017}"/>
          </ac:spMkLst>
        </pc:spChg>
        <pc:spChg chg="del mod">
          <ac:chgData name="Nacho Cabanes" userId="9782b9fce30d839c" providerId="LiveId" clId="{EAEB5E32-EBF5-4CD7-BCA9-44E35998CB4E}" dt="2022-08-14T17:06:20.834" v="1324" actId="478"/>
          <ac:spMkLst>
            <pc:docMk/>
            <pc:sldMk cId="4144117420" sldId="452"/>
            <ac:spMk id="5" creationId="{C641AA23-5E01-53A3-EB71-94915ECF25B2}"/>
          </ac:spMkLst>
        </pc:spChg>
        <pc:spChg chg="add mod">
          <ac:chgData name="Nacho Cabanes" userId="9782b9fce30d839c" providerId="LiveId" clId="{EAEB5E32-EBF5-4CD7-BCA9-44E35998CB4E}" dt="2022-08-14T18:00:12.556" v="1577"/>
          <ac:spMkLst>
            <pc:docMk/>
            <pc:sldMk cId="4144117420" sldId="452"/>
            <ac:spMk id="6" creationId="{5FE9781A-7C41-0B78-4678-F639BE3001C2}"/>
          </ac:spMkLst>
        </pc:spChg>
        <pc:picChg chg="add mod">
          <ac:chgData name="Nacho Cabanes" userId="9782b9fce30d839c" providerId="LiveId" clId="{EAEB5E32-EBF5-4CD7-BCA9-44E35998CB4E}" dt="2022-08-14T17:14:23.606" v="1406" actId="1076"/>
          <ac:picMkLst>
            <pc:docMk/>
            <pc:sldMk cId="4144117420" sldId="452"/>
            <ac:picMk id="3" creationId="{79712AAD-E70D-4B12-2C18-470DDA21CF56}"/>
          </ac:picMkLst>
        </pc:picChg>
        <pc:picChg chg="del">
          <ac:chgData name="Nacho Cabanes" userId="9782b9fce30d839c" providerId="LiveId" clId="{EAEB5E32-EBF5-4CD7-BCA9-44E35998CB4E}" dt="2022-08-14T17:06:14.950" v="1321" actId="478"/>
          <ac:picMkLst>
            <pc:docMk/>
            <pc:sldMk cId="4144117420" sldId="452"/>
            <ac:picMk id="1026" creationId="{00000000-0000-0000-0000-000000000000}"/>
          </ac:picMkLst>
        </pc:picChg>
      </pc:sldChg>
      <pc:sldChg chg="modSp mod ord">
        <pc:chgData name="Nacho Cabanes" userId="9782b9fce30d839c" providerId="LiveId" clId="{EAEB5E32-EBF5-4CD7-BCA9-44E35998CB4E}" dt="2022-08-24T05:38:51.817" v="2714"/>
        <pc:sldMkLst>
          <pc:docMk/>
          <pc:sldMk cId="1560609090" sldId="453"/>
        </pc:sldMkLst>
        <pc:spChg chg="mod">
          <ac:chgData name="Nacho Cabanes" userId="9782b9fce30d839c" providerId="LiveId" clId="{EAEB5E32-EBF5-4CD7-BCA9-44E35998CB4E}" dt="2022-08-23T21:49:55.471" v="2676" actId="20577"/>
          <ac:spMkLst>
            <pc:docMk/>
            <pc:sldMk cId="1560609090" sldId="453"/>
            <ac:spMk id="4" creationId="{2A51979F-201B-58FF-3357-E0E11A3CA017}"/>
          </ac:spMkLst>
        </pc:spChg>
        <pc:spChg chg="mod">
          <ac:chgData name="Nacho Cabanes" userId="9782b9fce30d839c" providerId="LiveId" clId="{EAEB5E32-EBF5-4CD7-BCA9-44E35998CB4E}" dt="2022-08-14T18:02:43.962" v="1621" actId="20577"/>
          <ac:spMkLst>
            <pc:docMk/>
            <pc:sldMk cId="1560609090" sldId="453"/>
            <ac:spMk id="5" creationId="{C641AA23-5E01-53A3-EB71-94915ECF25B2}"/>
          </ac:spMkLst>
        </pc:spChg>
      </pc:sldChg>
      <pc:sldChg chg="modSp mod ord">
        <pc:chgData name="Nacho Cabanes" userId="9782b9fce30d839c" providerId="LiveId" clId="{EAEB5E32-EBF5-4CD7-BCA9-44E35998CB4E}" dt="2022-08-24T05:44:20.991" v="2738" actId="20577"/>
        <pc:sldMkLst>
          <pc:docMk/>
          <pc:sldMk cId="1560609090" sldId="454"/>
        </pc:sldMkLst>
        <pc:spChg chg="mod">
          <ac:chgData name="Nacho Cabanes" userId="9782b9fce30d839c" providerId="LiveId" clId="{EAEB5E32-EBF5-4CD7-BCA9-44E35998CB4E}" dt="2022-08-24T05:44:20.991" v="2738" actId="20577"/>
          <ac:spMkLst>
            <pc:docMk/>
            <pc:sldMk cId="1560609090" sldId="454"/>
            <ac:spMk id="4" creationId="{2A51979F-201B-58FF-3357-E0E11A3CA017}"/>
          </ac:spMkLst>
        </pc:spChg>
        <pc:spChg chg="mod">
          <ac:chgData name="Nacho Cabanes" userId="9782b9fce30d839c" providerId="LiveId" clId="{EAEB5E32-EBF5-4CD7-BCA9-44E35998CB4E}" dt="2022-08-14T18:07:44.686" v="1624" actId="20577"/>
          <ac:spMkLst>
            <pc:docMk/>
            <pc:sldMk cId="1560609090" sldId="454"/>
            <ac:spMk id="5" creationId="{C641AA23-5E01-53A3-EB71-94915ECF25B2}"/>
          </ac:spMkLst>
        </pc:spChg>
      </pc:sldChg>
      <pc:sldChg chg="modSp add mod modAnim">
        <pc:chgData name="Nacho Cabanes" userId="9782b9fce30d839c" providerId="LiveId" clId="{EAEB5E32-EBF5-4CD7-BCA9-44E35998CB4E}" dt="2022-08-14T15:28:48.491" v="914"/>
        <pc:sldMkLst>
          <pc:docMk/>
          <pc:sldMk cId="50494316" sldId="455"/>
        </pc:sldMkLst>
        <pc:spChg chg="mod">
          <ac:chgData name="Nacho Cabanes" userId="9782b9fce30d839c" providerId="LiveId" clId="{EAEB5E32-EBF5-4CD7-BCA9-44E35998CB4E}" dt="2022-08-14T15:24:36.725" v="860" actId="20577"/>
          <ac:spMkLst>
            <pc:docMk/>
            <pc:sldMk cId="50494316" sldId="455"/>
            <ac:spMk id="4" creationId="{2A51979F-201B-58FF-3357-E0E11A3CA017}"/>
          </ac:spMkLst>
        </pc:spChg>
        <pc:spChg chg="mod">
          <ac:chgData name="Nacho Cabanes" userId="9782b9fce30d839c" providerId="LiveId" clId="{EAEB5E32-EBF5-4CD7-BCA9-44E35998CB4E}" dt="2022-08-14T15:28:48.491" v="914"/>
          <ac:spMkLst>
            <pc:docMk/>
            <pc:sldMk cId="50494316" sldId="455"/>
            <ac:spMk id="5" creationId="{C641AA23-5E01-53A3-EB71-94915ECF25B2}"/>
          </ac:spMkLst>
        </pc:spChg>
      </pc:sldChg>
      <pc:sldChg chg="modSp add mod modAnim">
        <pc:chgData name="Nacho Cabanes" userId="9782b9fce30d839c" providerId="LiveId" clId="{EAEB5E32-EBF5-4CD7-BCA9-44E35998CB4E}" dt="2022-08-23T21:45:21.023" v="2649"/>
        <pc:sldMkLst>
          <pc:docMk/>
          <pc:sldMk cId="1452132020" sldId="456"/>
        </pc:sldMkLst>
        <pc:spChg chg="mod">
          <ac:chgData name="Nacho Cabanes" userId="9782b9fce30d839c" providerId="LiveId" clId="{EAEB5E32-EBF5-4CD7-BCA9-44E35998CB4E}" dt="2022-08-14T15:55:35.850" v="1116" actId="20577"/>
          <ac:spMkLst>
            <pc:docMk/>
            <pc:sldMk cId="1452132020" sldId="456"/>
            <ac:spMk id="4" creationId="{2A51979F-201B-58FF-3357-E0E11A3CA017}"/>
          </ac:spMkLst>
        </pc:spChg>
        <pc:spChg chg="mod">
          <ac:chgData name="Nacho Cabanes" userId="9782b9fce30d839c" providerId="LiveId" clId="{EAEB5E32-EBF5-4CD7-BCA9-44E35998CB4E}" dt="2022-08-14T15:56:07.400" v="1138" actId="20577"/>
          <ac:spMkLst>
            <pc:docMk/>
            <pc:sldMk cId="1452132020" sldId="456"/>
            <ac:spMk id="5" creationId="{C641AA23-5E01-53A3-EB71-94915ECF25B2}"/>
          </ac:spMkLst>
        </pc:spChg>
      </pc:sldChg>
      <pc:sldChg chg="modSp add mod ord">
        <pc:chgData name="Nacho Cabanes" userId="9782b9fce30d839c" providerId="LiveId" clId="{EAEB5E32-EBF5-4CD7-BCA9-44E35998CB4E}" dt="2022-08-23T21:45:36.509" v="2650" actId="20577"/>
        <pc:sldMkLst>
          <pc:docMk/>
          <pc:sldMk cId="1192841055" sldId="457"/>
        </pc:sldMkLst>
        <pc:spChg chg="mod">
          <ac:chgData name="Nacho Cabanes" userId="9782b9fce30d839c" providerId="LiveId" clId="{EAEB5E32-EBF5-4CD7-BCA9-44E35998CB4E}" dt="2022-08-23T21:45:36.509" v="2650" actId="20577"/>
          <ac:spMkLst>
            <pc:docMk/>
            <pc:sldMk cId="1192841055" sldId="457"/>
            <ac:spMk id="4" creationId="{2A51979F-201B-58FF-3357-E0E11A3CA017}"/>
          </ac:spMkLst>
        </pc:spChg>
        <pc:spChg chg="mod">
          <ac:chgData name="Nacho Cabanes" userId="9782b9fce30d839c" providerId="LiveId" clId="{EAEB5E32-EBF5-4CD7-BCA9-44E35998CB4E}" dt="2022-08-14T16:04:21.876" v="1163" actId="20577"/>
          <ac:spMkLst>
            <pc:docMk/>
            <pc:sldMk cId="1192841055" sldId="457"/>
            <ac:spMk id="5" creationId="{C641AA23-5E01-53A3-EB71-94915ECF25B2}"/>
          </ac:spMkLst>
        </pc:spChg>
      </pc:sldChg>
      <pc:sldChg chg="modSp add mod ord">
        <pc:chgData name="Nacho Cabanes" userId="9782b9fce30d839c" providerId="LiveId" clId="{EAEB5E32-EBF5-4CD7-BCA9-44E35998CB4E}" dt="2022-08-23T21:48:31.318" v="2665" actId="20577"/>
        <pc:sldMkLst>
          <pc:docMk/>
          <pc:sldMk cId="47903216" sldId="458"/>
        </pc:sldMkLst>
        <pc:spChg chg="mod">
          <ac:chgData name="Nacho Cabanes" userId="9782b9fce30d839c" providerId="LiveId" clId="{EAEB5E32-EBF5-4CD7-BCA9-44E35998CB4E}" dt="2022-08-23T21:48:31.318" v="2665" actId="20577"/>
          <ac:spMkLst>
            <pc:docMk/>
            <pc:sldMk cId="47903216" sldId="458"/>
            <ac:spMk id="4" creationId="{2A51979F-201B-58FF-3357-E0E11A3CA017}"/>
          </ac:spMkLst>
        </pc:spChg>
        <pc:spChg chg="mod">
          <ac:chgData name="Nacho Cabanes" userId="9782b9fce30d839c" providerId="LiveId" clId="{EAEB5E32-EBF5-4CD7-BCA9-44E35998CB4E}" dt="2022-08-23T21:47:14.713" v="2653" actId="6549"/>
          <ac:spMkLst>
            <pc:docMk/>
            <pc:sldMk cId="47903216" sldId="458"/>
            <ac:spMk id="5" creationId="{C641AA23-5E01-53A3-EB71-94915ECF25B2}"/>
          </ac:spMkLst>
        </pc:spChg>
      </pc:sldChg>
      <pc:sldChg chg="modSp add mod">
        <pc:chgData name="Nacho Cabanes" userId="9782b9fce30d839c" providerId="LiveId" clId="{EAEB5E32-EBF5-4CD7-BCA9-44E35998CB4E}" dt="2022-08-23T21:45:41.853" v="2652" actId="20577"/>
        <pc:sldMkLst>
          <pc:docMk/>
          <pc:sldMk cId="893310872" sldId="459"/>
        </pc:sldMkLst>
        <pc:spChg chg="mod">
          <ac:chgData name="Nacho Cabanes" userId="9782b9fce30d839c" providerId="LiveId" clId="{EAEB5E32-EBF5-4CD7-BCA9-44E35998CB4E}" dt="2022-08-23T21:45:41.853" v="2652" actId="20577"/>
          <ac:spMkLst>
            <pc:docMk/>
            <pc:sldMk cId="893310872" sldId="459"/>
            <ac:spMk id="4" creationId="{2A51979F-201B-58FF-3357-E0E11A3CA017}"/>
          </ac:spMkLst>
        </pc:spChg>
        <pc:spChg chg="mod">
          <ac:chgData name="Nacho Cabanes" userId="9782b9fce30d839c" providerId="LiveId" clId="{EAEB5E32-EBF5-4CD7-BCA9-44E35998CB4E}" dt="2022-08-14T16:05:17.196" v="1169" actId="20577"/>
          <ac:spMkLst>
            <pc:docMk/>
            <pc:sldMk cId="893310872" sldId="459"/>
            <ac:spMk id="5" creationId="{C641AA23-5E01-53A3-EB71-94915ECF25B2}"/>
          </ac:spMkLst>
        </pc:spChg>
      </pc:sldChg>
      <pc:sldChg chg="addSp delSp modSp add mod ord modAnim">
        <pc:chgData name="Nacho Cabanes" userId="9782b9fce30d839c" providerId="LiveId" clId="{EAEB5E32-EBF5-4CD7-BCA9-44E35998CB4E}" dt="2022-08-23T21:47:31.924" v="2655"/>
        <pc:sldMkLst>
          <pc:docMk/>
          <pc:sldMk cId="3655631856" sldId="460"/>
        </pc:sldMkLst>
        <pc:spChg chg="mod">
          <ac:chgData name="Nacho Cabanes" userId="9782b9fce30d839c" providerId="LiveId" clId="{EAEB5E32-EBF5-4CD7-BCA9-44E35998CB4E}" dt="2022-08-14T18:44:14.431" v="1732" actId="20577"/>
          <ac:spMkLst>
            <pc:docMk/>
            <pc:sldMk cId="3655631856" sldId="460"/>
            <ac:spMk id="4" creationId="{2A51979F-201B-58FF-3357-E0E11A3CA017}"/>
          </ac:spMkLst>
        </pc:spChg>
        <pc:spChg chg="del mod">
          <ac:chgData name="Nacho Cabanes" userId="9782b9fce30d839c" providerId="LiveId" clId="{EAEB5E32-EBF5-4CD7-BCA9-44E35998CB4E}" dt="2022-08-14T18:46:08.936" v="1739" actId="478"/>
          <ac:spMkLst>
            <pc:docMk/>
            <pc:sldMk cId="3655631856" sldId="460"/>
            <ac:spMk id="5" creationId="{C641AA23-5E01-53A3-EB71-94915ECF25B2}"/>
          </ac:spMkLst>
        </pc:spChg>
        <pc:spChg chg="add del mod">
          <ac:chgData name="Nacho Cabanes" userId="9782b9fce30d839c" providerId="LiveId" clId="{EAEB5E32-EBF5-4CD7-BCA9-44E35998CB4E}" dt="2022-08-14T18:46:10.545" v="1740" actId="478"/>
          <ac:spMkLst>
            <pc:docMk/>
            <pc:sldMk cId="3655631856" sldId="460"/>
            <ac:spMk id="9" creationId="{A377753E-94B8-3B36-14CE-CF4D23778747}"/>
          </ac:spMkLst>
        </pc:spChg>
        <pc:picChg chg="add del mod">
          <ac:chgData name="Nacho Cabanes" userId="9782b9fce30d839c" providerId="LiveId" clId="{EAEB5E32-EBF5-4CD7-BCA9-44E35998CB4E}" dt="2022-08-14T18:45:44.028" v="1736" actId="478"/>
          <ac:picMkLst>
            <pc:docMk/>
            <pc:sldMk cId="3655631856" sldId="460"/>
            <ac:picMk id="3" creationId="{F4D65A6C-216C-EC92-D4D9-3E15643161E9}"/>
          </ac:picMkLst>
        </pc:picChg>
        <pc:picChg chg="add mod">
          <ac:chgData name="Nacho Cabanes" userId="9782b9fce30d839c" providerId="LiveId" clId="{EAEB5E32-EBF5-4CD7-BCA9-44E35998CB4E}" dt="2022-08-14T18:46:20.738" v="1744" actId="14100"/>
          <ac:picMkLst>
            <pc:docMk/>
            <pc:sldMk cId="3655631856" sldId="460"/>
            <ac:picMk id="7" creationId="{A086273B-2E85-8EE5-BCC3-9E0276E8A1D6}"/>
          </ac:picMkLst>
        </pc:picChg>
        <pc:picChg chg="add mod">
          <ac:chgData name="Nacho Cabanes" userId="9782b9fce30d839c" providerId="LiveId" clId="{EAEB5E32-EBF5-4CD7-BCA9-44E35998CB4E}" dt="2022-08-14T18:46:28.357" v="1746" actId="14100"/>
          <ac:picMkLst>
            <pc:docMk/>
            <pc:sldMk cId="3655631856" sldId="460"/>
            <ac:picMk id="11" creationId="{F8568E13-0181-9BC7-60B1-D35FA93381F1}"/>
          </ac:picMkLst>
        </pc:picChg>
      </pc:sldChg>
      <pc:sldChg chg="addSp delSp modSp add mod ord modAnim">
        <pc:chgData name="Nacho Cabanes" userId="9782b9fce30d839c" providerId="LiveId" clId="{EAEB5E32-EBF5-4CD7-BCA9-44E35998CB4E}" dt="2022-08-24T05:44:41.946" v="2742"/>
        <pc:sldMkLst>
          <pc:docMk/>
          <pc:sldMk cId="81359998" sldId="461"/>
        </pc:sldMkLst>
        <pc:spChg chg="mod">
          <ac:chgData name="Nacho Cabanes" userId="9782b9fce30d839c" providerId="LiveId" clId="{EAEB5E32-EBF5-4CD7-BCA9-44E35998CB4E}" dt="2022-08-14T16:23:06.004" v="1263" actId="20577"/>
          <ac:spMkLst>
            <pc:docMk/>
            <pc:sldMk cId="81359998" sldId="461"/>
            <ac:spMk id="4" creationId="{2A51979F-201B-58FF-3357-E0E11A3CA017}"/>
          </ac:spMkLst>
        </pc:spChg>
        <pc:spChg chg="mod">
          <ac:chgData name="Nacho Cabanes" userId="9782b9fce30d839c" providerId="LiveId" clId="{EAEB5E32-EBF5-4CD7-BCA9-44E35998CB4E}" dt="2022-08-14T16:27:18.239" v="1269" actId="14100"/>
          <ac:spMkLst>
            <pc:docMk/>
            <pc:sldMk cId="81359998" sldId="461"/>
            <ac:spMk id="5" creationId="{C641AA23-5E01-53A3-EB71-94915ECF25B2}"/>
          </ac:spMkLst>
        </pc:spChg>
        <pc:picChg chg="del">
          <ac:chgData name="Nacho Cabanes" userId="9782b9fce30d839c" providerId="LiveId" clId="{EAEB5E32-EBF5-4CD7-BCA9-44E35998CB4E}" dt="2022-08-14T16:23:08.793" v="1264" actId="478"/>
          <ac:picMkLst>
            <pc:docMk/>
            <pc:sldMk cId="81359998" sldId="461"/>
            <ac:picMk id="3" creationId="{F4D65A6C-216C-EC92-D4D9-3E15643161E9}"/>
          </ac:picMkLst>
        </pc:picChg>
        <pc:picChg chg="add mod">
          <ac:chgData name="Nacho Cabanes" userId="9782b9fce30d839c" providerId="LiveId" clId="{EAEB5E32-EBF5-4CD7-BCA9-44E35998CB4E}" dt="2022-08-14T18:05:11.741" v="1622" actId="1076"/>
          <ac:picMkLst>
            <pc:docMk/>
            <pc:sldMk cId="81359998" sldId="461"/>
            <ac:picMk id="6" creationId="{0D0F8E57-FCBE-21C2-A85F-19B1F2E157CD}"/>
          </ac:picMkLst>
        </pc:picChg>
      </pc:sldChg>
      <pc:sldChg chg="add modAnim">
        <pc:chgData name="Nacho Cabanes" userId="9782b9fce30d839c" providerId="LiveId" clId="{EAEB5E32-EBF5-4CD7-BCA9-44E35998CB4E}" dt="2022-08-23T21:38:36.151" v="2593"/>
        <pc:sldMkLst>
          <pc:docMk/>
          <pc:sldMk cId="2622891882" sldId="462"/>
        </pc:sldMkLst>
      </pc:sldChg>
      <pc:sldChg chg="add">
        <pc:chgData name="Nacho Cabanes" userId="9782b9fce30d839c" providerId="LiveId" clId="{EAEB5E32-EBF5-4CD7-BCA9-44E35998CB4E}" dt="2022-08-14T17:06:39.484" v="1327" actId="2890"/>
        <pc:sldMkLst>
          <pc:docMk/>
          <pc:sldMk cId="533119955" sldId="463"/>
        </pc:sldMkLst>
      </pc:sldChg>
      <pc:sldChg chg="addSp delSp modSp add mod ord modAnim">
        <pc:chgData name="Nacho Cabanes" userId="9782b9fce30d839c" providerId="LiveId" clId="{EAEB5E32-EBF5-4CD7-BCA9-44E35998CB4E}" dt="2022-08-14T17:24:55.455" v="1525" actId="20577"/>
        <pc:sldMkLst>
          <pc:docMk/>
          <pc:sldMk cId="1324719029" sldId="464"/>
        </pc:sldMkLst>
        <pc:spChg chg="mod">
          <ac:chgData name="Nacho Cabanes" userId="9782b9fce30d839c" providerId="LiveId" clId="{EAEB5E32-EBF5-4CD7-BCA9-44E35998CB4E}" dt="2022-08-14T17:08:27.933" v="1356"/>
          <ac:spMkLst>
            <pc:docMk/>
            <pc:sldMk cId="1324719029" sldId="464"/>
            <ac:spMk id="4" creationId="{2A51979F-201B-58FF-3357-E0E11A3CA017}"/>
          </ac:spMkLst>
        </pc:spChg>
        <pc:spChg chg="mod">
          <ac:chgData name="Nacho Cabanes" userId="9782b9fce30d839c" providerId="LiveId" clId="{EAEB5E32-EBF5-4CD7-BCA9-44E35998CB4E}" dt="2022-08-14T17:24:55.455" v="1525" actId="20577"/>
          <ac:spMkLst>
            <pc:docMk/>
            <pc:sldMk cId="1324719029" sldId="464"/>
            <ac:spMk id="5" creationId="{C641AA23-5E01-53A3-EB71-94915ECF25B2}"/>
          </ac:spMkLst>
        </pc:spChg>
        <pc:picChg chg="add mod">
          <ac:chgData name="Nacho Cabanes" userId="9782b9fce30d839c" providerId="LiveId" clId="{EAEB5E32-EBF5-4CD7-BCA9-44E35998CB4E}" dt="2022-08-14T17:12:50.645" v="1372" actId="1076"/>
          <ac:picMkLst>
            <pc:docMk/>
            <pc:sldMk cId="1324719029" sldId="464"/>
            <ac:picMk id="3" creationId="{EFFA3C76-08D0-0792-5EEB-3D846858D1B3}"/>
          </ac:picMkLst>
        </pc:picChg>
        <pc:picChg chg="del">
          <ac:chgData name="Nacho Cabanes" userId="9782b9fce30d839c" providerId="LiveId" clId="{EAEB5E32-EBF5-4CD7-BCA9-44E35998CB4E}" dt="2022-08-14T17:10:53.606" v="1360" actId="478"/>
          <ac:picMkLst>
            <pc:docMk/>
            <pc:sldMk cId="1324719029" sldId="464"/>
            <ac:picMk id="2050" creationId="{00000000-0000-0000-0000-000000000000}"/>
          </ac:picMkLst>
        </pc:picChg>
      </pc:sldChg>
      <pc:sldChg chg="addSp delSp modSp add mod ord modAnim">
        <pc:chgData name="Nacho Cabanes" userId="9782b9fce30d839c" providerId="LiveId" clId="{EAEB5E32-EBF5-4CD7-BCA9-44E35998CB4E}" dt="2022-08-19T22:01:19.971" v="2297"/>
        <pc:sldMkLst>
          <pc:docMk/>
          <pc:sldMk cId="2629921727" sldId="465"/>
        </pc:sldMkLst>
        <pc:spChg chg="mod">
          <ac:chgData name="Nacho Cabanes" userId="9782b9fce30d839c" providerId="LiveId" clId="{EAEB5E32-EBF5-4CD7-BCA9-44E35998CB4E}" dt="2022-08-14T17:13:41.402" v="1402" actId="20577"/>
          <ac:spMkLst>
            <pc:docMk/>
            <pc:sldMk cId="2629921727" sldId="465"/>
            <ac:spMk id="4" creationId="{2A51979F-201B-58FF-3357-E0E11A3CA017}"/>
          </ac:spMkLst>
        </pc:spChg>
        <pc:spChg chg="mod">
          <ac:chgData name="Nacho Cabanes" userId="9782b9fce30d839c" providerId="LiveId" clId="{EAEB5E32-EBF5-4CD7-BCA9-44E35998CB4E}" dt="2022-08-14T18:01:04.331" v="1593" actId="20577"/>
          <ac:spMkLst>
            <pc:docMk/>
            <pc:sldMk cId="2629921727" sldId="465"/>
            <ac:spMk id="5" creationId="{C641AA23-5E01-53A3-EB71-94915ECF25B2}"/>
          </ac:spMkLst>
        </pc:spChg>
        <pc:picChg chg="del">
          <ac:chgData name="Nacho Cabanes" userId="9782b9fce30d839c" providerId="LiveId" clId="{EAEB5E32-EBF5-4CD7-BCA9-44E35998CB4E}" dt="2022-08-14T17:22:16.761" v="1520" actId="478"/>
          <ac:picMkLst>
            <pc:docMk/>
            <pc:sldMk cId="2629921727" sldId="465"/>
            <ac:picMk id="3" creationId="{EFFA3C76-08D0-0792-5EEB-3D846858D1B3}"/>
          </ac:picMkLst>
        </pc:picChg>
        <pc:picChg chg="add mod">
          <ac:chgData name="Nacho Cabanes" userId="9782b9fce30d839c" providerId="LiveId" clId="{EAEB5E32-EBF5-4CD7-BCA9-44E35998CB4E}" dt="2022-08-14T17:26:04.094" v="1526" actId="1076"/>
          <ac:picMkLst>
            <pc:docMk/>
            <pc:sldMk cId="2629921727" sldId="465"/>
            <ac:picMk id="6" creationId="{504450BE-D91A-69B6-6CB1-245813F764D2}"/>
          </ac:picMkLst>
        </pc:picChg>
      </pc:sldChg>
      <pc:sldChg chg="modSp add mod ord modAnim">
        <pc:chgData name="Nacho Cabanes" userId="9782b9fce30d839c" providerId="LiveId" clId="{EAEB5E32-EBF5-4CD7-BCA9-44E35998CB4E}" dt="2022-08-23T21:43:35.218" v="2635" actId="20577"/>
        <pc:sldMkLst>
          <pc:docMk/>
          <pc:sldMk cId="3383509552" sldId="466"/>
        </pc:sldMkLst>
        <pc:spChg chg="mod">
          <ac:chgData name="Nacho Cabanes" userId="9782b9fce30d839c" providerId="LiveId" clId="{EAEB5E32-EBF5-4CD7-BCA9-44E35998CB4E}" dt="2022-08-23T21:43:35.218" v="2635" actId="20577"/>
          <ac:spMkLst>
            <pc:docMk/>
            <pc:sldMk cId="3383509552" sldId="466"/>
            <ac:spMk id="4" creationId="{2A51979F-201B-58FF-3357-E0E11A3CA017}"/>
          </ac:spMkLst>
        </pc:spChg>
        <pc:spChg chg="mod">
          <ac:chgData name="Nacho Cabanes" userId="9782b9fce30d839c" providerId="LiveId" clId="{EAEB5E32-EBF5-4CD7-BCA9-44E35998CB4E}" dt="2022-08-23T21:24:04.748" v="2559"/>
          <ac:spMkLst>
            <pc:docMk/>
            <pc:sldMk cId="3383509552" sldId="466"/>
            <ac:spMk id="5" creationId="{C641AA23-5E01-53A3-EB71-94915ECF25B2}"/>
          </ac:spMkLst>
        </pc:spChg>
      </pc:sldChg>
      <pc:sldChg chg="addSp delSp modSp add del mod">
        <pc:chgData name="Nacho Cabanes" userId="9782b9fce30d839c" providerId="LiveId" clId="{EAEB5E32-EBF5-4CD7-BCA9-44E35998CB4E}" dt="2022-08-14T18:40:47.388" v="1672" actId="47"/>
        <pc:sldMkLst>
          <pc:docMk/>
          <pc:sldMk cId="3160761830" sldId="467"/>
        </pc:sldMkLst>
        <pc:spChg chg="mod">
          <ac:chgData name="Nacho Cabanes" userId="9782b9fce30d839c" providerId="LiveId" clId="{EAEB5E32-EBF5-4CD7-BCA9-44E35998CB4E}" dt="2022-08-14T18:09:11.536" v="1628"/>
          <ac:spMkLst>
            <pc:docMk/>
            <pc:sldMk cId="3160761830" sldId="467"/>
            <ac:spMk id="4" creationId="{2A51979F-201B-58FF-3357-E0E11A3CA017}"/>
          </ac:spMkLst>
        </pc:spChg>
        <pc:picChg chg="add mod">
          <ac:chgData name="Nacho Cabanes" userId="9782b9fce30d839c" providerId="LiveId" clId="{EAEB5E32-EBF5-4CD7-BCA9-44E35998CB4E}" dt="2022-08-14T18:16:05.929" v="1632" actId="14100"/>
          <ac:picMkLst>
            <pc:docMk/>
            <pc:sldMk cId="3160761830" sldId="467"/>
            <ac:picMk id="3" creationId="{DD7048F0-3712-AD4D-927C-5E4BB486F4F9}"/>
          </ac:picMkLst>
        </pc:picChg>
        <pc:picChg chg="del">
          <ac:chgData name="Nacho Cabanes" userId="9782b9fce30d839c" providerId="LiveId" clId="{EAEB5E32-EBF5-4CD7-BCA9-44E35998CB4E}" dt="2022-08-14T18:15:58.060" v="1629" actId="478"/>
          <ac:picMkLst>
            <pc:docMk/>
            <pc:sldMk cId="3160761830" sldId="467"/>
            <ac:picMk id="6" creationId="{0D0F8E57-FCBE-21C2-A85F-19B1F2E157CD}"/>
          </ac:picMkLst>
        </pc:picChg>
      </pc:sldChg>
      <pc:sldChg chg="addSp delSp modSp add mod ord modAnim">
        <pc:chgData name="Nacho Cabanes" userId="9782b9fce30d839c" providerId="LiveId" clId="{EAEB5E32-EBF5-4CD7-BCA9-44E35998CB4E}" dt="2022-08-24T06:03:03.906" v="2988"/>
        <pc:sldMkLst>
          <pc:docMk/>
          <pc:sldMk cId="750610850" sldId="468"/>
        </pc:sldMkLst>
        <pc:spChg chg="mod">
          <ac:chgData name="Nacho Cabanes" userId="9782b9fce30d839c" providerId="LiveId" clId="{EAEB5E32-EBF5-4CD7-BCA9-44E35998CB4E}" dt="2022-08-24T05:43:14.909" v="2737" actId="790"/>
          <ac:spMkLst>
            <pc:docMk/>
            <pc:sldMk cId="750610850" sldId="468"/>
            <ac:spMk id="4" creationId="{2A51979F-201B-58FF-3357-E0E11A3CA017}"/>
          </ac:spMkLst>
        </pc:spChg>
        <pc:spChg chg="mod">
          <ac:chgData name="Nacho Cabanes" userId="9782b9fce30d839c" providerId="LiveId" clId="{EAEB5E32-EBF5-4CD7-BCA9-44E35998CB4E}" dt="2022-08-24T05:43:07.384" v="2736" actId="790"/>
          <ac:spMkLst>
            <pc:docMk/>
            <pc:sldMk cId="750610850" sldId="468"/>
            <ac:spMk id="5" creationId="{C641AA23-5E01-53A3-EB71-94915ECF25B2}"/>
          </ac:spMkLst>
        </pc:spChg>
        <pc:picChg chg="del mod">
          <ac:chgData name="Nacho Cabanes" userId="9782b9fce30d839c" providerId="LiveId" clId="{EAEB5E32-EBF5-4CD7-BCA9-44E35998CB4E}" dt="2022-08-14T18:23:54.378" v="1638" actId="478"/>
          <ac:picMkLst>
            <pc:docMk/>
            <pc:sldMk cId="750610850" sldId="468"/>
            <ac:picMk id="3" creationId="{DD7048F0-3712-AD4D-927C-5E4BB486F4F9}"/>
          </ac:picMkLst>
        </pc:picChg>
        <pc:picChg chg="add mod">
          <ac:chgData name="Nacho Cabanes" userId="9782b9fce30d839c" providerId="LiveId" clId="{EAEB5E32-EBF5-4CD7-BCA9-44E35998CB4E}" dt="2022-08-14T18:24:04.874" v="1642" actId="14100"/>
          <ac:picMkLst>
            <pc:docMk/>
            <pc:sldMk cId="750610850" sldId="468"/>
            <ac:picMk id="6" creationId="{B6A88B40-6AC6-7761-15A0-A7F0A1D0E9BF}"/>
          </ac:picMkLst>
        </pc:picChg>
      </pc:sldChg>
      <pc:sldChg chg="addSp delSp modSp add mod">
        <pc:chgData name="Nacho Cabanes" userId="9782b9fce30d839c" providerId="LiveId" clId="{EAEB5E32-EBF5-4CD7-BCA9-44E35998CB4E}" dt="2022-08-14T18:41:02.050" v="1677" actId="1076"/>
        <pc:sldMkLst>
          <pc:docMk/>
          <pc:sldMk cId="2349922986" sldId="469"/>
        </pc:sldMkLst>
        <pc:spChg chg="add del mod">
          <ac:chgData name="Nacho Cabanes" userId="9782b9fce30d839c" providerId="LiveId" clId="{EAEB5E32-EBF5-4CD7-BCA9-44E35998CB4E}" dt="2022-08-14T18:40:54.439" v="1675" actId="478"/>
          <ac:spMkLst>
            <pc:docMk/>
            <pc:sldMk cId="2349922986" sldId="469"/>
            <ac:spMk id="3" creationId="{5A1F9743-C06E-A868-FBEA-E25DCC519E48}"/>
          </ac:spMkLst>
        </pc:spChg>
        <pc:spChg chg="mod">
          <ac:chgData name="Nacho Cabanes" userId="9782b9fce30d839c" providerId="LiveId" clId="{EAEB5E32-EBF5-4CD7-BCA9-44E35998CB4E}" dt="2022-08-14T18:40:16.479" v="1671" actId="20577"/>
          <ac:spMkLst>
            <pc:docMk/>
            <pc:sldMk cId="2349922986" sldId="469"/>
            <ac:spMk id="4" creationId="{2A51979F-201B-58FF-3357-E0E11A3CA017}"/>
          </ac:spMkLst>
        </pc:spChg>
        <pc:spChg chg="del">
          <ac:chgData name="Nacho Cabanes" userId="9782b9fce30d839c" providerId="LiveId" clId="{EAEB5E32-EBF5-4CD7-BCA9-44E35998CB4E}" dt="2022-08-14T18:40:51.819" v="1674" actId="478"/>
          <ac:spMkLst>
            <pc:docMk/>
            <pc:sldMk cId="2349922986" sldId="469"/>
            <ac:spMk id="5" creationId="{C641AA23-5E01-53A3-EB71-94915ECF25B2}"/>
          </ac:spMkLst>
        </pc:spChg>
        <pc:picChg chg="del">
          <ac:chgData name="Nacho Cabanes" userId="9782b9fce30d839c" providerId="LiveId" clId="{EAEB5E32-EBF5-4CD7-BCA9-44E35998CB4E}" dt="2022-08-14T18:40:50.112" v="1673" actId="478"/>
          <ac:picMkLst>
            <pc:docMk/>
            <pc:sldMk cId="2349922986" sldId="469"/>
            <ac:picMk id="6" creationId="{B6A88B40-6AC6-7761-15A0-A7F0A1D0E9BF}"/>
          </ac:picMkLst>
        </pc:picChg>
        <pc:picChg chg="add mod">
          <ac:chgData name="Nacho Cabanes" userId="9782b9fce30d839c" providerId="LiveId" clId="{EAEB5E32-EBF5-4CD7-BCA9-44E35998CB4E}" dt="2022-08-14T18:41:02.050" v="1677" actId="1076"/>
          <ac:picMkLst>
            <pc:docMk/>
            <pc:sldMk cId="2349922986" sldId="469"/>
            <ac:picMk id="8" creationId="{E426660B-8F63-1C29-63CD-AEC336B27D18}"/>
          </ac:picMkLst>
        </pc:picChg>
      </pc:sldChg>
      <pc:sldChg chg="addSp delSp modSp add mod ord">
        <pc:chgData name="Nacho Cabanes" userId="9782b9fce30d839c" providerId="LiveId" clId="{EAEB5E32-EBF5-4CD7-BCA9-44E35998CB4E}" dt="2022-08-24T05:49:53.221" v="2868"/>
        <pc:sldMkLst>
          <pc:docMk/>
          <pc:sldMk cId="943552647" sldId="470"/>
        </pc:sldMkLst>
        <pc:spChg chg="mod">
          <ac:chgData name="Nacho Cabanes" userId="9782b9fce30d839c" providerId="LiveId" clId="{EAEB5E32-EBF5-4CD7-BCA9-44E35998CB4E}" dt="2022-08-14T18:41:16.710" v="1681" actId="20577"/>
          <ac:spMkLst>
            <pc:docMk/>
            <pc:sldMk cId="943552647" sldId="470"/>
            <ac:spMk id="4" creationId="{2A51979F-201B-58FF-3357-E0E11A3CA017}"/>
          </ac:spMkLst>
        </pc:spChg>
        <pc:picChg chg="add mod">
          <ac:chgData name="Nacho Cabanes" userId="9782b9fce30d839c" providerId="LiveId" clId="{EAEB5E32-EBF5-4CD7-BCA9-44E35998CB4E}" dt="2022-08-14T18:41:32.350" v="1684" actId="1076"/>
          <ac:picMkLst>
            <pc:docMk/>
            <pc:sldMk cId="943552647" sldId="470"/>
            <ac:picMk id="3" creationId="{68BA15BB-0BF8-4F4D-3EDA-73E19E18B581}"/>
          </ac:picMkLst>
        </pc:picChg>
        <pc:picChg chg="del">
          <ac:chgData name="Nacho Cabanes" userId="9782b9fce30d839c" providerId="LiveId" clId="{EAEB5E32-EBF5-4CD7-BCA9-44E35998CB4E}" dt="2022-08-14T18:41:29.498" v="1682" actId="478"/>
          <ac:picMkLst>
            <pc:docMk/>
            <pc:sldMk cId="943552647" sldId="470"/>
            <ac:picMk id="8" creationId="{E426660B-8F63-1C29-63CD-AEC336B27D18}"/>
          </ac:picMkLst>
        </pc:picChg>
      </pc:sldChg>
      <pc:sldChg chg="addSp delSp modSp add mod ord">
        <pc:chgData name="Nacho Cabanes" userId="9782b9fce30d839c" providerId="LiveId" clId="{EAEB5E32-EBF5-4CD7-BCA9-44E35998CB4E}" dt="2022-08-24T05:49:51.851" v="2866"/>
        <pc:sldMkLst>
          <pc:docMk/>
          <pc:sldMk cId="3092606294" sldId="471"/>
        </pc:sldMkLst>
        <pc:spChg chg="mod">
          <ac:chgData name="Nacho Cabanes" userId="9782b9fce30d839c" providerId="LiveId" clId="{EAEB5E32-EBF5-4CD7-BCA9-44E35998CB4E}" dt="2022-08-14T18:41:35.226" v="1685" actId="20577"/>
          <ac:spMkLst>
            <pc:docMk/>
            <pc:sldMk cId="3092606294" sldId="471"/>
            <ac:spMk id="4" creationId="{2A51979F-201B-58FF-3357-E0E11A3CA017}"/>
          </ac:spMkLst>
        </pc:spChg>
        <pc:picChg chg="add mod">
          <ac:chgData name="Nacho Cabanes" userId="9782b9fce30d839c" providerId="LiveId" clId="{EAEB5E32-EBF5-4CD7-BCA9-44E35998CB4E}" dt="2022-08-14T18:41:44.612" v="1688" actId="1076"/>
          <ac:picMkLst>
            <pc:docMk/>
            <pc:sldMk cId="3092606294" sldId="471"/>
            <ac:picMk id="3" creationId="{A8DE9E6E-A5EA-084B-7DEB-76DD01C2427C}"/>
          </ac:picMkLst>
        </pc:picChg>
        <pc:picChg chg="del">
          <ac:chgData name="Nacho Cabanes" userId="9782b9fce30d839c" providerId="LiveId" clId="{EAEB5E32-EBF5-4CD7-BCA9-44E35998CB4E}" dt="2022-08-14T18:41:36.714" v="1686" actId="478"/>
          <ac:picMkLst>
            <pc:docMk/>
            <pc:sldMk cId="3092606294" sldId="471"/>
            <ac:picMk id="8" creationId="{E426660B-8F63-1C29-63CD-AEC336B27D18}"/>
          </ac:picMkLst>
        </pc:picChg>
      </pc:sldChg>
      <pc:sldChg chg="addSp delSp modSp add mod ord">
        <pc:chgData name="Nacho Cabanes" userId="9782b9fce30d839c" providerId="LiveId" clId="{EAEB5E32-EBF5-4CD7-BCA9-44E35998CB4E}" dt="2022-08-24T05:48:32.396" v="2857" actId="20577"/>
        <pc:sldMkLst>
          <pc:docMk/>
          <pc:sldMk cId="1004615221" sldId="472"/>
        </pc:sldMkLst>
        <pc:spChg chg="mod">
          <ac:chgData name="Nacho Cabanes" userId="9782b9fce30d839c" providerId="LiveId" clId="{EAEB5E32-EBF5-4CD7-BCA9-44E35998CB4E}" dt="2022-08-24T05:48:32.396" v="2857" actId="20577"/>
          <ac:spMkLst>
            <pc:docMk/>
            <pc:sldMk cId="1004615221" sldId="472"/>
            <ac:spMk id="4" creationId="{2A51979F-201B-58FF-3357-E0E11A3CA017}"/>
          </ac:spMkLst>
        </pc:spChg>
        <pc:picChg chg="add mod">
          <ac:chgData name="Nacho Cabanes" userId="9782b9fce30d839c" providerId="LiveId" clId="{EAEB5E32-EBF5-4CD7-BCA9-44E35998CB4E}" dt="2022-08-14T18:42:04.510" v="1692" actId="1076"/>
          <ac:picMkLst>
            <pc:docMk/>
            <pc:sldMk cId="1004615221" sldId="472"/>
            <ac:picMk id="3" creationId="{1AB88C2C-7CD0-E0DF-8464-8E8CBC29927A}"/>
          </ac:picMkLst>
        </pc:picChg>
        <pc:picChg chg="del">
          <ac:chgData name="Nacho Cabanes" userId="9782b9fce30d839c" providerId="LiveId" clId="{EAEB5E32-EBF5-4CD7-BCA9-44E35998CB4E}" dt="2022-08-14T18:41:52.279" v="1690" actId="478"/>
          <ac:picMkLst>
            <pc:docMk/>
            <pc:sldMk cId="1004615221" sldId="472"/>
            <ac:picMk id="8" creationId="{E426660B-8F63-1C29-63CD-AEC336B27D18}"/>
          </ac:picMkLst>
        </pc:picChg>
      </pc:sldChg>
      <pc:sldChg chg="modSp add mod ord">
        <pc:chgData name="Nacho Cabanes" userId="9782b9fce30d839c" providerId="LiveId" clId="{EAEB5E32-EBF5-4CD7-BCA9-44E35998CB4E}" dt="2022-08-24T05:51:59.959" v="2908" actId="20577"/>
        <pc:sldMkLst>
          <pc:docMk/>
          <pc:sldMk cId="2240482017" sldId="473"/>
        </pc:sldMkLst>
        <pc:spChg chg="mod">
          <ac:chgData name="Nacho Cabanes" userId="9782b9fce30d839c" providerId="LiveId" clId="{EAEB5E32-EBF5-4CD7-BCA9-44E35998CB4E}" dt="2022-08-24T05:45:42.282" v="2755" actId="20577"/>
          <ac:spMkLst>
            <pc:docMk/>
            <pc:sldMk cId="2240482017" sldId="473"/>
            <ac:spMk id="4" creationId="{2A51979F-201B-58FF-3357-E0E11A3CA017}"/>
          </ac:spMkLst>
        </pc:spChg>
        <pc:spChg chg="mod">
          <ac:chgData name="Nacho Cabanes" userId="9782b9fce30d839c" providerId="LiveId" clId="{EAEB5E32-EBF5-4CD7-BCA9-44E35998CB4E}" dt="2022-08-24T05:51:59.959" v="2908" actId="20577"/>
          <ac:spMkLst>
            <pc:docMk/>
            <pc:sldMk cId="2240482017" sldId="473"/>
            <ac:spMk id="5" creationId="{C641AA23-5E01-53A3-EB71-94915ECF25B2}"/>
          </ac:spMkLst>
        </pc:spChg>
      </pc:sldChg>
      <pc:sldChg chg="delSp modSp add mod ord modAnim">
        <pc:chgData name="Nacho Cabanes" userId="9782b9fce30d839c" providerId="LiveId" clId="{EAEB5E32-EBF5-4CD7-BCA9-44E35998CB4E}" dt="2022-08-23T21:47:42.441" v="2658"/>
        <pc:sldMkLst>
          <pc:docMk/>
          <pc:sldMk cId="394184341" sldId="474"/>
        </pc:sldMkLst>
        <pc:spChg chg="mod">
          <ac:chgData name="Nacho Cabanes" userId="9782b9fce30d839c" providerId="LiveId" clId="{EAEB5E32-EBF5-4CD7-BCA9-44E35998CB4E}" dt="2022-08-14T18:47:06.083" v="1758"/>
          <ac:spMkLst>
            <pc:docMk/>
            <pc:sldMk cId="394184341" sldId="474"/>
            <ac:spMk id="4" creationId="{2A51979F-201B-58FF-3357-E0E11A3CA017}"/>
          </ac:spMkLst>
        </pc:spChg>
        <pc:spChg chg="mod">
          <ac:chgData name="Nacho Cabanes" userId="9782b9fce30d839c" providerId="LiveId" clId="{EAEB5E32-EBF5-4CD7-BCA9-44E35998CB4E}" dt="2022-08-14T18:49:50.276" v="1873" actId="113"/>
          <ac:spMkLst>
            <pc:docMk/>
            <pc:sldMk cId="394184341" sldId="474"/>
            <ac:spMk id="5" creationId="{C641AA23-5E01-53A3-EB71-94915ECF25B2}"/>
          </ac:spMkLst>
        </pc:spChg>
        <pc:picChg chg="del">
          <ac:chgData name="Nacho Cabanes" userId="9782b9fce30d839c" providerId="LiveId" clId="{EAEB5E32-EBF5-4CD7-BCA9-44E35998CB4E}" dt="2022-08-14T18:47:59.014" v="1776" actId="478"/>
          <ac:picMkLst>
            <pc:docMk/>
            <pc:sldMk cId="394184341" sldId="474"/>
            <ac:picMk id="3" creationId="{F4D65A6C-216C-EC92-D4D9-3E15643161E9}"/>
          </ac:picMkLst>
        </pc:picChg>
      </pc:sldChg>
      <pc:sldChg chg="modSp add mod ord">
        <pc:chgData name="Nacho Cabanes" userId="9782b9fce30d839c" providerId="LiveId" clId="{EAEB5E32-EBF5-4CD7-BCA9-44E35998CB4E}" dt="2022-08-23T21:48:35.461" v="2666" actId="20577"/>
        <pc:sldMkLst>
          <pc:docMk/>
          <pc:sldMk cId="2641274833" sldId="475"/>
        </pc:sldMkLst>
        <pc:spChg chg="mod">
          <ac:chgData name="Nacho Cabanes" userId="9782b9fce30d839c" providerId="LiveId" clId="{EAEB5E32-EBF5-4CD7-BCA9-44E35998CB4E}" dt="2022-08-23T21:48:35.461" v="2666" actId="20577"/>
          <ac:spMkLst>
            <pc:docMk/>
            <pc:sldMk cId="2641274833" sldId="475"/>
            <ac:spMk id="4" creationId="{2A51979F-201B-58FF-3357-E0E11A3CA017}"/>
          </ac:spMkLst>
        </pc:spChg>
        <pc:spChg chg="mod">
          <ac:chgData name="Nacho Cabanes" userId="9782b9fce30d839c" providerId="LiveId" clId="{EAEB5E32-EBF5-4CD7-BCA9-44E35998CB4E}" dt="2022-08-14T19:04:43.519" v="2048" actId="20577"/>
          <ac:spMkLst>
            <pc:docMk/>
            <pc:sldMk cId="2641274833" sldId="475"/>
            <ac:spMk id="5" creationId="{C641AA23-5E01-53A3-EB71-94915ECF25B2}"/>
          </ac:spMkLst>
        </pc:spChg>
      </pc:sldChg>
      <pc:sldChg chg="modSp add del mod">
        <pc:chgData name="Nacho Cabanes" userId="9782b9fce30d839c" providerId="LiveId" clId="{EAEB5E32-EBF5-4CD7-BCA9-44E35998CB4E}" dt="2022-08-14T18:47:08.507" v="1759" actId="47"/>
        <pc:sldMkLst>
          <pc:docMk/>
          <pc:sldMk cId="1595914719" sldId="476"/>
        </pc:sldMkLst>
        <pc:spChg chg="mod">
          <ac:chgData name="Nacho Cabanes" userId="9782b9fce30d839c" providerId="LiveId" clId="{EAEB5E32-EBF5-4CD7-BCA9-44E35998CB4E}" dt="2022-08-14T18:46:54.330" v="1754" actId="20577"/>
          <ac:spMkLst>
            <pc:docMk/>
            <pc:sldMk cId="1595914719" sldId="476"/>
            <ac:spMk id="4" creationId="{2A51979F-201B-58FF-3357-E0E11A3CA017}"/>
          </ac:spMkLst>
        </pc:spChg>
      </pc:sldChg>
      <pc:sldChg chg="modSp add modAnim">
        <pc:chgData name="Nacho Cabanes" userId="9782b9fce30d839c" providerId="LiveId" clId="{EAEB5E32-EBF5-4CD7-BCA9-44E35998CB4E}" dt="2022-08-24T05:38:59.554" v="2718" actId="20577"/>
        <pc:sldMkLst>
          <pc:docMk/>
          <pc:sldMk cId="3108752010" sldId="477"/>
        </pc:sldMkLst>
        <pc:spChg chg="mod">
          <ac:chgData name="Nacho Cabanes" userId="9782b9fce30d839c" providerId="LiveId" clId="{EAEB5E32-EBF5-4CD7-BCA9-44E35998CB4E}" dt="2022-08-24T05:38:59.554" v="2718" actId="20577"/>
          <ac:spMkLst>
            <pc:docMk/>
            <pc:sldMk cId="3108752010" sldId="477"/>
            <ac:spMk id="4" creationId="{2A51979F-201B-58FF-3357-E0E11A3CA017}"/>
          </ac:spMkLst>
        </pc:spChg>
        <pc:spChg chg="mod">
          <ac:chgData name="Nacho Cabanes" userId="9782b9fce30d839c" providerId="LiveId" clId="{EAEB5E32-EBF5-4CD7-BCA9-44E35998CB4E}" dt="2022-08-23T21:51:44.855" v="2679" actId="20577"/>
          <ac:spMkLst>
            <pc:docMk/>
            <pc:sldMk cId="3108752010" sldId="477"/>
            <ac:spMk id="5" creationId="{C641AA23-5E01-53A3-EB71-94915ECF25B2}"/>
          </ac:spMkLst>
        </pc:spChg>
      </pc:sldChg>
      <pc:sldChg chg="modSp add mod modAnim">
        <pc:chgData name="Nacho Cabanes" userId="9782b9fce30d839c" providerId="LiveId" clId="{EAEB5E32-EBF5-4CD7-BCA9-44E35998CB4E}" dt="2022-08-23T21:48:04.001" v="2661"/>
        <pc:sldMkLst>
          <pc:docMk/>
          <pc:sldMk cId="2255801090" sldId="478"/>
        </pc:sldMkLst>
        <pc:spChg chg="mod">
          <ac:chgData name="Nacho Cabanes" userId="9782b9fce30d839c" providerId="LiveId" clId="{EAEB5E32-EBF5-4CD7-BCA9-44E35998CB4E}" dt="2022-08-14T18:51:19.941" v="1883" actId="20577"/>
          <ac:spMkLst>
            <pc:docMk/>
            <pc:sldMk cId="2255801090" sldId="478"/>
            <ac:spMk id="4" creationId="{2A51979F-201B-58FF-3357-E0E11A3CA017}"/>
          </ac:spMkLst>
        </pc:spChg>
        <pc:spChg chg="mod">
          <ac:chgData name="Nacho Cabanes" userId="9782b9fce30d839c" providerId="LiveId" clId="{EAEB5E32-EBF5-4CD7-BCA9-44E35998CB4E}" dt="2022-08-14T18:55:08.455" v="1904" actId="20577"/>
          <ac:spMkLst>
            <pc:docMk/>
            <pc:sldMk cId="2255801090" sldId="478"/>
            <ac:spMk id="5" creationId="{C641AA23-5E01-53A3-EB71-94915ECF25B2}"/>
          </ac:spMkLst>
        </pc:spChg>
      </pc:sldChg>
      <pc:sldChg chg="modSp add mod modAnim">
        <pc:chgData name="Nacho Cabanes" userId="9782b9fce30d839c" providerId="LiveId" clId="{EAEB5E32-EBF5-4CD7-BCA9-44E35998CB4E}" dt="2022-08-23T21:48:19.639" v="2663"/>
        <pc:sldMkLst>
          <pc:docMk/>
          <pc:sldMk cId="2812959197" sldId="479"/>
        </pc:sldMkLst>
        <pc:spChg chg="mod">
          <ac:chgData name="Nacho Cabanes" userId="9782b9fce30d839c" providerId="LiveId" clId="{EAEB5E32-EBF5-4CD7-BCA9-44E35998CB4E}" dt="2022-08-14T18:59:19.624" v="1919" actId="20577"/>
          <ac:spMkLst>
            <pc:docMk/>
            <pc:sldMk cId="2812959197" sldId="479"/>
            <ac:spMk id="4" creationId="{2A51979F-201B-58FF-3357-E0E11A3CA017}"/>
          </ac:spMkLst>
        </pc:spChg>
        <pc:spChg chg="mod">
          <ac:chgData name="Nacho Cabanes" userId="9782b9fce30d839c" providerId="LiveId" clId="{EAEB5E32-EBF5-4CD7-BCA9-44E35998CB4E}" dt="2022-08-14T19:00:14.955" v="2000" actId="27636"/>
          <ac:spMkLst>
            <pc:docMk/>
            <pc:sldMk cId="2812959197" sldId="479"/>
            <ac:spMk id="5" creationId="{C641AA23-5E01-53A3-EB71-94915ECF25B2}"/>
          </ac:spMkLst>
        </pc:spChg>
      </pc:sldChg>
      <pc:sldChg chg="modSp mod ord modAnim">
        <pc:chgData name="Nacho Cabanes" userId="9782b9fce30d839c" providerId="LiveId" clId="{EAEB5E32-EBF5-4CD7-BCA9-44E35998CB4E}" dt="2022-08-24T06:23:40.759" v="3155"/>
        <pc:sldMkLst>
          <pc:docMk/>
          <pc:sldMk cId="1174616955" sldId="480"/>
        </pc:sldMkLst>
        <pc:spChg chg="mod">
          <ac:chgData name="Nacho Cabanes" userId="9782b9fce30d839c" providerId="LiveId" clId="{EAEB5E32-EBF5-4CD7-BCA9-44E35998CB4E}" dt="2022-08-24T06:22:31.068" v="3154" actId="6549"/>
          <ac:spMkLst>
            <pc:docMk/>
            <pc:sldMk cId="1174616955" sldId="480"/>
            <ac:spMk id="5" creationId="{C641AA23-5E01-53A3-EB71-94915ECF25B2}"/>
          </ac:spMkLst>
        </pc:spChg>
      </pc:sldChg>
      <pc:sldChg chg="modSp mod">
        <pc:chgData name="Nacho Cabanes" userId="9782b9fce30d839c" providerId="LiveId" clId="{EAEB5E32-EBF5-4CD7-BCA9-44E35998CB4E}" dt="2022-08-19T21:43:15.801" v="2168" actId="20577"/>
        <pc:sldMkLst>
          <pc:docMk/>
          <pc:sldMk cId="1174616955" sldId="481"/>
        </pc:sldMkLst>
        <pc:spChg chg="mod">
          <ac:chgData name="Nacho Cabanes" userId="9782b9fce30d839c" providerId="LiveId" clId="{EAEB5E32-EBF5-4CD7-BCA9-44E35998CB4E}" dt="2022-08-19T21:43:15.801" v="2168" actId="20577"/>
          <ac:spMkLst>
            <pc:docMk/>
            <pc:sldMk cId="1174616955" sldId="481"/>
            <ac:spMk id="4" creationId="{2A51979F-201B-58FF-3357-E0E11A3CA017}"/>
          </ac:spMkLst>
        </pc:spChg>
      </pc:sldChg>
      <pc:sldChg chg="modAnim">
        <pc:chgData name="Nacho Cabanes" userId="9782b9fce30d839c" providerId="LiveId" clId="{EAEB5E32-EBF5-4CD7-BCA9-44E35998CB4E}" dt="2022-08-24T06:27:14.899" v="3172"/>
        <pc:sldMkLst>
          <pc:docMk/>
          <pc:sldMk cId="1174616955" sldId="484"/>
        </pc:sldMkLst>
      </pc:sldChg>
      <pc:sldChg chg="modAnim">
        <pc:chgData name="Nacho Cabanes" userId="9782b9fce30d839c" providerId="LiveId" clId="{EAEB5E32-EBF5-4CD7-BCA9-44E35998CB4E}" dt="2022-08-24T06:27:17.627" v="3173"/>
        <pc:sldMkLst>
          <pc:docMk/>
          <pc:sldMk cId="1174616955" sldId="485"/>
        </pc:sldMkLst>
      </pc:sldChg>
      <pc:sldChg chg="modAnim">
        <pc:chgData name="Nacho Cabanes" userId="9782b9fce30d839c" providerId="LiveId" clId="{EAEB5E32-EBF5-4CD7-BCA9-44E35998CB4E}" dt="2022-08-24T06:27:19.840" v="3174"/>
        <pc:sldMkLst>
          <pc:docMk/>
          <pc:sldMk cId="1174616955" sldId="486"/>
        </pc:sldMkLst>
      </pc:sldChg>
      <pc:sldChg chg="modAnim">
        <pc:chgData name="Nacho Cabanes" userId="9782b9fce30d839c" providerId="LiveId" clId="{EAEB5E32-EBF5-4CD7-BCA9-44E35998CB4E}" dt="2022-08-24T06:27:22.577" v="3175"/>
        <pc:sldMkLst>
          <pc:docMk/>
          <pc:sldMk cId="1174616955" sldId="487"/>
        </pc:sldMkLst>
      </pc:sldChg>
      <pc:sldChg chg="delSp mod">
        <pc:chgData name="Nacho Cabanes" userId="9782b9fce30d839c" providerId="LiveId" clId="{EAEB5E32-EBF5-4CD7-BCA9-44E35998CB4E}" dt="2022-08-24T06:28:16.858" v="3181" actId="478"/>
        <pc:sldMkLst>
          <pc:docMk/>
          <pc:sldMk cId="1174616955" sldId="488"/>
        </pc:sldMkLst>
        <pc:picChg chg="del">
          <ac:chgData name="Nacho Cabanes" userId="9782b9fce30d839c" providerId="LiveId" clId="{EAEB5E32-EBF5-4CD7-BCA9-44E35998CB4E}" dt="2022-08-24T06:28:16.858" v="3181" actId="478"/>
          <ac:picMkLst>
            <pc:docMk/>
            <pc:sldMk cId="1174616955" sldId="488"/>
            <ac:picMk id="5122" creationId="{00000000-0000-0000-0000-000000000000}"/>
          </ac:picMkLst>
        </pc:picChg>
      </pc:sldChg>
      <pc:sldChg chg="addSp delSp modSp mod delAnim">
        <pc:chgData name="Nacho Cabanes" userId="9782b9fce30d839c" providerId="LiveId" clId="{EAEB5E32-EBF5-4CD7-BCA9-44E35998CB4E}" dt="2022-08-24T06:38:33.698" v="3215"/>
        <pc:sldMkLst>
          <pc:docMk/>
          <pc:sldMk cId="1174616955" sldId="489"/>
        </pc:sldMkLst>
        <pc:spChg chg="add del mod">
          <ac:chgData name="Nacho Cabanes" userId="9782b9fce30d839c" providerId="LiveId" clId="{EAEB5E32-EBF5-4CD7-BCA9-44E35998CB4E}" dt="2022-08-19T22:14:26.127" v="2522" actId="478"/>
          <ac:spMkLst>
            <pc:docMk/>
            <pc:sldMk cId="1174616955" sldId="489"/>
            <ac:spMk id="3" creationId="{78BBF611-C34F-524F-D3B5-A6D93BE32D37}"/>
          </ac:spMkLst>
        </pc:spChg>
        <pc:spChg chg="mod">
          <ac:chgData name="Nacho Cabanes" userId="9782b9fce30d839c" providerId="LiveId" clId="{EAEB5E32-EBF5-4CD7-BCA9-44E35998CB4E}" dt="2022-08-24T06:38:33.698" v="3215"/>
          <ac:spMkLst>
            <pc:docMk/>
            <pc:sldMk cId="1174616955" sldId="489"/>
            <ac:spMk id="4" creationId="{2A51979F-201B-58FF-3357-E0E11A3CA017}"/>
          </ac:spMkLst>
        </pc:spChg>
        <pc:spChg chg="del">
          <ac:chgData name="Nacho Cabanes" userId="9782b9fce30d839c" providerId="LiveId" clId="{EAEB5E32-EBF5-4CD7-BCA9-44E35998CB4E}" dt="2022-08-19T22:14:24.159" v="2521" actId="478"/>
          <ac:spMkLst>
            <pc:docMk/>
            <pc:sldMk cId="1174616955" sldId="489"/>
            <ac:spMk id="5" creationId="{C641AA23-5E01-53A3-EB71-94915ECF25B2}"/>
          </ac:spMkLst>
        </pc:spChg>
        <pc:picChg chg="add mod">
          <ac:chgData name="Nacho Cabanes" userId="9782b9fce30d839c" providerId="LiveId" clId="{EAEB5E32-EBF5-4CD7-BCA9-44E35998CB4E}" dt="2022-08-19T22:15:04.272" v="2525" actId="1076"/>
          <ac:picMkLst>
            <pc:docMk/>
            <pc:sldMk cId="1174616955" sldId="489"/>
            <ac:picMk id="7" creationId="{B0E738F2-80FE-503F-7AC3-CA9E27B39728}"/>
          </ac:picMkLst>
        </pc:picChg>
        <pc:picChg chg="add mod">
          <ac:chgData name="Nacho Cabanes" userId="9782b9fce30d839c" providerId="LiveId" clId="{EAEB5E32-EBF5-4CD7-BCA9-44E35998CB4E}" dt="2022-08-19T22:15:13.215" v="2528" actId="1076"/>
          <ac:picMkLst>
            <pc:docMk/>
            <pc:sldMk cId="1174616955" sldId="489"/>
            <ac:picMk id="9" creationId="{D4AD7B7E-D4E0-336F-78C4-4A5A6367D346}"/>
          </ac:picMkLst>
        </pc:picChg>
        <pc:picChg chg="del">
          <ac:chgData name="Nacho Cabanes" userId="9782b9fce30d839c" providerId="LiveId" clId="{EAEB5E32-EBF5-4CD7-BCA9-44E35998CB4E}" dt="2022-08-19T22:14:27.579" v="2523" actId="478"/>
          <ac:picMkLst>
            <pc:docMk/>
            <pc:sldMk cId="1174616955" sldId="489"/>
            <ac:picMk id="5122" creationId="{00000000-0000-0000-0000-000000000000}"/>
          </ac:picMkLst>
        </pc:picChg>
      </pc:sldChg>
      <pc:sldChg chg="modAnim">
        <pc:chgData name="Nacho Cabanes" userId="9782b9fce30d839c" providerId="LiveId" clId="{EAEB5E32-EBF5-4CD7-BCA9-44E35998CB4E}" dt="2022-08-24T06:28:40.625" v="3182"/>
        <pc:sldMkLst>
          <pc:docMk/>
          <pc:sldMk cId="1174616955" sldId="491"/>
        </pc:sldMkLst>
      </pc:sldChg>
      <pc:sldChg chg="modSp add mod ord modAnim">
        <pc:chgData name="Nacho Cabanes" userId="9782b9fce30d839c" providerId="LiveId" clId="{EAEB5E32-EBF5-4CD7-BCA9-44E35998CB4E}" dt="2022-08-23T21:43:54.611" v="2638" actId="20577"/>
        <pc:sldMkLst>
          <pc:docMk/>
          <pc:sldMk cId="1615086780" sldId="495"/>
        </pc:sldMkLst>
        <pc:spChg chg="mod">
          <ac:chgData name="Nacho Cabanes" userId="9782b9fce30d839c" providerId="LiveId" clId="{EAEB5E32-EBF5-4CD7-BCA9-44E35998CB4E}" dt="2022-08-23T21:43:54.611" v="2638" actId="20577"/>
          <ac:spMkLst>
            <pc:docMk/>
            <pc:sldMk cId="1615086780" sldId="495"/>
            <ac:spMk id="4" creationId="{2A51979F-201B-58FF-3357-E0E11A3CA017}"/>
          </ac:spMkLst>
        </pc:spChg>
        <pc:spChg chg="mod">
          <ac:chgData name="Nacho Cabanes" userId="9782b9fce30d839c" providerId="LiveId" clId="{EAEB5E32-EBF5-4CD7-BCA9-44E35998CB4E}" dt="2022-08-23T21:38:58.068" v="2620" actId="20577"/>
          <ac:spMkLst>
            <pc:docMk/>
            <pc:sldMk cId="1615086780" sldId="495"/>
            <ac:spMk id="5" creationId="{C641AA23-5E01-53A3-EB71-94915ECF25B2}"/>
          </ac:spMkLst>
        </pc:spChg>
      </pc:sldChg>
      <pc:sldChg chg="addSp delSp modSp add mod modAnim">
        <pc:chgData name="Nacho Cabanes" userId="9782b9fce30d839c" providerId="LiveId" clId="{EAEB5E32-EBF5-4CD7-BCA9-44E35998CB4E}" dt="2022-08-24T05:35:46.815" v="2707" actId="20577"/>
        <pc:sldMkLst>
          <pc:docMk/>
          <pc:sldMk cId="1188654680" sldId="496"/>
        </pc:sldMkLst>
        <pc:spChg chg="mod">
          <ac:chgData name="Nacho Cabanes" userId="9782b9fce30d839c" providerId="LiveId" clId="{EAEB5E32-EBF5-4CD7-BCA9-44E35998CB4E}" dt="2022-08-24T05:35:46.815" v="2707" actId="20577"/>
          <ac:spMkLst>
            <pc:docMk/>
            <pc:sldMk cId="1188654680" sldId="496"/>
            <ac:spMk id="4" creationId="{2A51979F-201B-58FF-3357-E0E11A3CA017}"/>
          </ac:spMkLst>
        </pc:spChg>
        <pc:spChg chg="mod">
          <ac:chgData name="Nacho Cabanes" userId="9782b9fce30d839c" providerId="LiveId" clId="{EAEB5E32-EBF5-4CD7-BCA9-44E35998CB4E}" dt="2022-08-19T21:46:31.507" v="2181" actId="20577"/>
          <ac:spMkLst>
            <pc:docMk/>
            <pc:sldMk cId="1188654680" sldId="496"/>
            <ac:spMk id="5" creationId="{C641AA23-5E01-53A3-EB71-94915ECF25B2}"/>
          </ac:spMkLst>
        </pc:spChg>
        <pc:picChg chg="add mod">
          <ac:chgData name="Nacho Cabanes" userId="9782b9fce30d839c" providerId="LiveId" clId="{EAEB5E32-EBF5-4CD7-BCA9-44E35998CB4E}" dt="2022-08-19T21:46:24.470" v="2179" actId="1076"/>
          <ac:picMkLst>
            <pc:docMk/>
            <pc:sldMk cId="1188654680" sldId="496"/>
            <ac:picMk id="3" creationId="{A7B85CCD-B004-8ED5-ABA8-DAFBCFE9EFEF}"/>
          </ac:picMkLst>
        </pc:picChg>
        <pc:picChg chg="del">
          <ac:chgData name="Nacho Cabanes" userId="9782b9fce30d839c" providerId="LiveId" clId="{EAEB5E32-EBF5-4CD7-BCA9-44E35998CB4E}" dt="2022-08-19T21:45:38.483" v="2169" actId="478"/>
          <ac:picMkLst>
            <pc:docMk/>
            <pc:sldMk cId="1188654680" sldId="496"/>
            <ac:picMk id="3074" creationId="{00000000-0000-0000-0000-000000000000}"/>
          </ac:picMkLst>
        </pc:picChg>
      </pc:sldChg>
      <pc:sldChg chg="addSp delSp modSp add mod modAnim">
        <pc:chgData name="Nacho Cabanes" userId="9782b9fce30d839c" providerId="LiveId" clId="{EAEB5E32-EBF5-4CD7-BCA9-44E35998CB4E}" dt="2022-08-19T21:43:03.242" v="2159" actId="1076"/>
        <pc:sldMkLst>
          <pc:docMk/>
          <pc:sldMk cId="1982045765" sldId="497"/>
        </pc:sldMkLst>
        <pc:spChg chg="mod">
          <ac:chgData name="Nacho Cabanes" userId="9782b9fce30d839c" providerId="LiveId" clId="{EAEB5E32-EBF5-4CD7-BCA9-44E35998CB4E}" dt="2022-08-19T21:41:47.197" v="2140" actId="20577"/>
          <ac:spMkLst>
            <pc:docMk/>
            <pc:sldMk cId="1982045765" sldId="497"/>
            <ac:spMk id="4" creationId="{2A51979F-201B-58FF-3357-E0E11A3CA017}"/>
          </ac:spMkLst>
        </pc:spChg>
        <pc:spChg chg="mod">
          <ac:chgData name="Nacho Cabanes" userId="9782b9fce30d839c" providerId="LiveId" clId="{EAEB5E32-EBF5-4CD7-BCA9-44E35998CB4E}" dt="2022-08-19T21:42:59.129" v="2158" actId="20577"/>
          <ac:spMkLst>
            <pc:docMk/>
            <pc:sldMk cId="1982045765" sldId="497"/>
            <ac:spMk id="5" creationId="{C641AA23-5E01-53A3-EB71-94915ECF25B2}"/>
          </ac:spMkLst>
        </pc:spChg>
        <pc:picChg chg="del">
          <ac:chgData name="Nacho Cabanes" userId="9782b9fce30d839c" providerId="LiveId" clId="{EAEB5E32-EBF5-4CD7-BCA9-44E35998CB4E}" dt="2022-08-19T21:41:36.036" v="2123" actId="478"/>
          <ac:picMkLst>
            <pc:docMk/>
            <pc:sldMk cId="1982045765" sldId="497"/>
            <ac:picMk id="2" creationId="{00000000-0000-0000-0000-000000000000}"/>
          </ac:picMkLst>
        </pc:picChg>
        <pc:picChg chg="add mod">
          <ac:chgData name="Nacho Cabanes" userId="9782b9fce30d839c" providerId="LiveId" clId="{EAEB5E32-EBF5-4CD7-BCA9-44E35998CB4E}" dt="2022-08-19T21:43:03.242" v="2159" actId="1076"/>
          <ac:picMkLst>
            <pc:docMk/>
            <pc:sldMk cId="1982045765" sldId="497"/>
            <ac:picMk id="6" creationId="{9060800E-CAAC-CD1B-D5B2-5A96C9B63413}"/>
          </ac:picMkLst>
        </pc:picChg>
      </pc:sldChg>
      <pc:sldChg chg="modSp add mod">
        <pc:chgData name="Nacho Cabanes" userId="9782b9fce30d839c" providerId="LiveId" clId="{EAEB5E32-EBF5-4CD7-BCA9-44E35998CB4E}" dt="2022-08-19T21:50:46.527" v="2192" actId="20577"/>
        <pc:sldMkLst>
          <pc:docMk/>
          <pc:sldMk cId="2871161796" sldId="498"/>
        </pc:sldMkLst>
        <pc:spChg chg="mod">
          <ac:chgData name="Nacho Cabanes" userId="9782b9fce30d839c" providerId="LiveId" clId="{EAEB5E32-EBF5-4CD7-BCA9-44E35998CB4E}" dt="2022-08-19T21:50:46.527" v="2192" actId="20577"/>
          <ac:spMkLst>
            <pc:docMk/>
            <pc:sldMk cId="2871161796" sldId="498"/>
            <ac:spMk id="4" creationId="{2A51979F-201B-58FF-3357-E0E11A3CA017}"/>
          </ac:spMkLst>
        </pc:spChg>
      </pc:sldChg>
      <pc:sldChg chg="add ord">
        <pc:chgData name="Nacho Cabanes" userId="9782b9fce30d839c" providerId="LiveId" clId="{EAEB5E32-EBF5-4CD7-BCA9-44E35998CB4E}" dt="2022-08-19T21:54:52.909" v="2255"/>
        <pc:sldMkLst>
          <pc:docMk/>
          <pc:sldMk cId="1648392596" sldId="499"/>
        </pc:sldMkLst>
      </pc:sldChg>
      <pc:sldChg chg="modSp add mod">
        <pc:chgData name="Nacho Cabanes" userId="9782b9fce30d839c" providerId="LiveId" clId="{EAEB5E32-EBF5-4CD7-BCA9-44E35998CB4E}" dt="2022-08-30T21:24:40.644" v="3350" actId="790"/>
        <pc:sldMkLst>
          <pc:docMk/>
          <pc:sldMk cId="4261964447" sldId="500"/>
        </pc:sldMkLst>
        <pc:spChg chg="mod">
          <ac:chgData name="Nacho Cabanes" userId="9782b9fce30d839c" providerId="LiveId" clId="{EAEB5E32-EBF5-4CD7-BCA9-44E35998CB4E}" dt="2022-08-23T21:42:25.227" v="2630" actId="20577"/>
          <ac:spMkLst>
            <pc:docMk/>
            <pc:sldMk cId="4261964447" sldId="500"/>
            <ac:spMk id="4" creationId="{2A51979F-201B-58FF-3357-E0E11A3CA017}"/>
          </ac:spMkLst>
        </pc:spChg>
        <pc:spChg chg="mod">
          <ac:chgData name="Nacho Cabanes" userId="9782b9fce30d839c" providerId="LiveId" clId="{EAEB5E32-EBF5-4CD7-BCA9-44E35998CB4E}" dt="2022-08-30T21:24:40.644" v="3350" actId="790"/>
          <ac:spMkLst>
            <pc:docMk/>
            <pc:sldMk cId="4261964447" sldId="500"/>
            <ac:spMk id="5" creationId="{C641AA23-5E01-53A3-EB71-94915ECF25B2}"/>
          </ac:spMkLst>
        </pc:spChg>
      </pc:sldChg>
      <pc:sldChg chg="addSp delSp modSp add mod ord modAnim">
        <pc:chgData name="Nacho Cabanes" userId="9782b9fce30d839c" providerId="LiveId" clId="{EAEB5E32-EBF5-4CD7-BCA9-44E35998CB4E}" dt="2022-08-23T21:44:22.217" v="2641"/>
        <pc:sldMkLst>
          <pc:docMk/>
          <pc:sldMk cId="2146957332" sldId="501"/>
        </pc:sldMkLst>
        <pc:spChg chg="mod">
          <ac:chgData name="Nacho Cabanes" userId="9782b9fce30d839c" providerId="LiveId" clId="{EAEB5E32-EBF5-4CD7-BCA9-44E35998CB4E}" dt="2022-08-19T21:59:03.490" v="2286" actId="20577"/>
          <ac:spMkLst>
            <pc:docMk/>
            <pc:sldMk cId="2146957332" sldId="501"/>
            <ac:spMk id="4" creationId="{2A51979F-201B-58FF-3357-E0E11A3CA017}"/>
          </ac:spMkLst>
        </pc:spChg>
        <pc:spChg chg="mod">
          <ac:chgData name="Nacho Cabanes" userId="9782b9fce30d839c" providerId="LiveId" clId="{EAEB5E32-EBF5-4CD7-BCA9-44E35998CB4E}" dt="2022-08-19T21:59:09.148" v="2290" actId="20577"/>
          <ac:spMkLst>
            <pc:docMk/>
            <pc:sldMk cId="2146957332" sldId="501"/>
            <ac:spMk id="5" creationId="{C641AA23-5E01-53A3-EB71-94915ECF25B2}"/>
          </ac:spMkLst>
        </pc:spChg>
        <pc:picChg chg="del">
          <ac:chgData name="Nacho Cabanes" userId="9782b9fce30d839c" providerId="LiveId" clId="{EAEB5E32-EBF5-4CD7-BCA9-44E35998CB4E}" dt="2022-08-19T21:58:57.805" v="2283" actId="478"/>
          <ac:picMkLst>
            <pc:docMk/>
            <pc:sldMk cId="2146957332" sldId="501"/>
            <ac:picMk id="3" creationId="{ED60488F-2E3E-C8B3-455E-B823F61BCE8D}"/>
          </ac:picMkLst>
        </pc:picChg>
        <pc:picChg chg="add mod">
          <ac:chgData name="Nacho Cabanes" userId="9782b9fce30d839c" providerId="LiveId" clId="{EAEB5E32-EBF5-4CD7-BCA9-44E35998CB4E}" dt="2022-08-19T21:59:00.889" v="2285" actId="1076"/>
          <ac:picMkLst>
            <pc:docMk/>
            <pc:sldMk cId="2146957332" sldId="501"/>
            <ac:picMk id="6" creationId="{A47A8B5A-6952-D2E7-6B79-E660DF29EB5A}"/>
          </ac:picMkLst>
        </pc:picChg>
      </pc:sldChg>
      <pc:sldChg chg="addSp delSp modSp add mod modAnim">
        <pc:chgData name="Nacho Cabanes" userId="9782b9fce30d839c" providerId="LiveId" clId="{EAEB5E32-EBF5-4CD7-BCA9-44E35998CB4E}" dt="2022-08-23T21:43:49.191" v="2637" actId="20577"/>
        <pc:sldMkLst>
          <pc:docMk/>
          <pc:sldMk cId="1302679513" sldId="502"/>
        </pc:sldMkLst>
        <pc:spChg chg="mod">
          <ac:chgData name="Nacho Cabanes" userId="9782b9fce30d839c" providerId="LiveId" clId="{EAEB5E32-EBF5-4CD7-BCA9-44E35998CB4E}" dt="2022-08-23T21:43:49.191" v="2637" actId="20577"/>
          <ac:spMkLst>
            <pc:docMk/>
            <pc:sldMk cId="1302679513" sldId="502"/>
            <ac:spMk id="4" creationId="{2A51979F-201B-58FF-3357-E0E11A3CA017}"/>
          </ac:spMkLst>
        </pc:spChg>
        <pc:spChg chg="mod">
          <ac:chgData name="Nacho Cabanes" userId="9782b9fce30d839c" providerId="LiveId" clId="{EAEB5E32-EBF5-4CD7-BCA9-44E35998CB4E}" dt="2022-08-19T22:02:32.399" v="2347" actId="6549"/>
          <ac:spMkLst>
            <pc:docMk/>
            <pc:sldMk cId="1302679513" sldId="502"/>
            <ac:spMk id="5" creationId="{C641AA23-5E01-53A3-EB71-94915ECF25B2}"/>
          </ac:spMkLst>
        </pc:spChg>
        <pc:picChg chg="del">
          <ac:chgData name="Nacho Cabanes" userId="9782b9fce30d839c" providerId="LiveId" clId="{EAEB5E32-EBF5-4CD7-BCA9-44E35998CB4E}" dt="2022-08-19T22:02:11.545" v="2338" actId="478"/>
          <ac:picMkLst>
            <pc:docMk/>
            <pc:sldMk cId="1302679513" sldId="502"/>
            <ac:picMk id="3" creationId="{EFFA3C76-08D0-0792-5EEB-3D846858D1B3}"/>
          </ac:picMkLst>
        </pc:picChg>
        <pc:picChg chg="add mod">
          <ac:chgData name="Nacho Cabanes" userId="9782b9fce30d839c" providerId="LiveId" clId="{EAEB5E32-EBF5-4CD7-BCA9-44E35998CB4E}" dt="2022-08-19T22:02:34" v="2348" actId="1076"/>
          <ac:picMkLst>
            <pc:docMk/>
            <pc:sldMk cId="1302679513" sldId="502"/>
            <ac:picMk id="6" creationId="{968631CD-C857-BCBF-2D18-E59B0F5CA6D3}"/>
          </ac:picMkLst>
        </pc:picChg>
      </pc:sldChg>
      <pc:sldChg chg="addSp delSp modSp add mod modAnim">
        <pc:chgData name="Nacho Cabanes" userId="9782b9fce30d839c" providerId="LiveId" clId="{EAEB5E32-EBF5-4CD7-BCA9-44E35998CB4E}" dt="2022-08-23T21:43:46.775" v="2636" actId="20577"/>
        <pc:sldMkLst>
          <pc:docMk/>
          <pc:sldMk cId="436447004" sldId="503"/>
        </pc:sldMkLst>
        <pc:spChg chg="mod">
          <ac:chgData name="Nacho Cabanes" userId="9782b9fce30d839c" providerId="LiveId" clId="{EAEB5E32-EBF5-4CD7-BCA9-44E35998CB4E}" dt="2022-08-23T21:43:46.775" v="2636" actId="20577"/>
          <ac:spMkLst>
            <pc:docMk/>
            <pc:sldMk cId="436447004" sldId="503"/>
            <ac:spMk id="4" creationId="{2A51979F-201B-58FF-3357-E0E11A3CA017}"/>
          </ac:spMkLst>
        </pc:spChg>
        <pc:spChg chg="mod">
          <ac:chgData name="Nacho Cabanes" userId="9782b9fce30d839c" providerId="LiveId" clId="{EAEB5E32-EBF5-4CD7-BCA9-44E35998CB4E}" dt="2022-08-19T22:03:27.509" v="2358" actId="20577"/>
          <ac:spMkLst>
            <pc:docMk/>
            <pc:sldMk cId="436447004" sldId="503"/>
            <ac:spMk id="5" creationId="{C641AA23-5E01-53A3-EB71-94915ECF25B2}"/>
          </ac:spMkLst>
        </pc:spChg>
        <pc:picChg chg="add mod">
          <ac:chgData name="Nacho Cabanes" userId="9782b9fce30d839c" providerId="LiveId" clId="{EAEB5E32-EBF5-4CD7-BCA9-44E35998CB4E}" dt="2022-08-19T22:03:23.794" v="2357" actId="1076"/>
          <ac:picMkLst>
            <pc:docMk/>
            <pc:sldMk cId="436447004" sldId="503"/>
            <ac:picMk id="3" creationId="{20291519-A9BF-A8CC-1FB8-1E50FCF562C1}"/>
          </ac:picMkLst>
        </pc:picChg>
        <pc:picChg chg="del">
          <ac:chgData name="Nacho Cabanes" userId="9782b9fce30d839c" providerId="LiveId" clId="{EAEB5E32-EBF5-4CD7-BCA9-44E35998CB4E}" dt="2022-08-19T22:02:48.757" v="2351" actId="478"/>
          <ac:picMkLst>
            <pc:docMk/>
            <pc:sldMk cId="436447004" sldId="503"/>
            <ac:picMk id="6" creationId="{968631CD-C857-BCBF-2D18-E59B0F5CA6D3}"/>
          </ac:picMkLst>
        </pc:picChg>
      </pc:sldChg>
      <pc:sldChg chg="addSp delSp modSp add mod modAnim">
        <pc:chgData name="Nacho Cabanes" userId="9782b9fce30d839c" providerId="LiveId" clId="{EAEB5E32-EBF5-4CD7-BCA9-44E35998CB4E}" dt="2022-08-24T06:26:24.293" v="3166" actId="6549"/>
        <pc:sldMkLst>
          <pc:docMk/>
          <pc:sldMk cId="2096784740" sldId="504"/>
        </pc:sldMkLst>
        <pc:spChg chg="mod">
          <ac:chgData name="Nacho Cabanes" userId="9782b9fce30d839c" providerId="LiveId" clId="{EAEB5E32-EBF5-4CD7-BCA9-44E35998CB4E}" dt="2022-08-24T06:26:24.293" v="3166" actId="6549"/>
          <ac:spMkLst>
            <pc:docMk/>
            <pc:sldMk cId="2096784740" sldId="504"/>
            <ac:spMk id="4" creationId="{2A51979F-201B-58FF-3357-E0E11A3CA017}"/>
          </ac:spMkLst>
        </pc:spChg>
        <pc:spChg chg="mod">
          <ac:chgData name="Nacho Cabanes" userId="9782b9fce30d839c" providerId="LiveId" clId="{EAEB5E32-EBF5-4CD7-BCA9-44E35998CB4E}" dt="2022-08-24T06:24:32.270" v="3157" actId="403"/>
          <ac:spMkLst>
            <pc:docMk/>
            <pc:sldMk cId="2096784740" sldId="504"/>
            <ac:spMk id="5" creationId="{C641AA23-5E01-53A3-EB71-94915ECF25B2}"/>
          </ac:spMkLst>
        </pc:spChg>
        <pc:picChg chg="add mod">
          <ac:chgData name="Nacho Cabanes" userId="9782b9fce30d839c" providerId="LiveId" clId="{EAEB5E32-EBF5-4CD7-BCA9-44E35998CB4E}" dt="2022-08-19T22:04:33.315" v="2368" actId="1076"/>
          <ac:picMkLst>
            <pc:docMk/>
            <pc:sldMk cId="2096784740" sldId="504"/>
            <ac:picMk id="3" creationId="{67EA4A0C-C17A-6B6F-E157-AA41BBD7E767}"/>
          </ac:picMkLst>
        </pc:picChg>
        <pc:picChg chg="del">
          <ac:chgData name="Nacho Cabanes" userId="9782b9fce30d839c" providerId="LiveId" clId="{EAEB5E32-EBF5-4CD7-BCA9-44E35998CB4E}" dt="2022-08-19T22:04:28.758" v="2365" actId="478"/>
          <ac:picMkLst>
            <pc:docMk/>
            <pc:sldMk cId="2096784740" sldId="504"/>
            <ac:picMk id="4098" creationId="{00000000-0000-0000-0000-000000000000}"/>
          </ac:picMkLst>
        </pc:picChg>
      </pc:sldChg>
      <pc:sldChg chg="addSp delSp modSp add mod ord">
        <pc:chgData name="Nacho Cabanes" userId="9782b9fce30d839c" providerId="LiveId" clId="{EAEB5E32-EBF5-4CD7-BCA9-44E35998CB4E}" dt="2022-08-19T22:06:05.401" v="2384" actId="1076"/>
        <pc:sldMkLst>
          <pc:docMk/>
          <pc:sldMk cId="246300218" sldId="505"/>
        </pc:sldMkLst>
        <pc:spChg chg="mod">
          <ac:chgData name="Nacho Cabanes" userId="9782b9fce30d839c" providerId="LiveId" clId="{EAEB5E32-EBF5-4CD7-BCA9-44E35998CB4E}" dt="2022-08-19T22:05:41.905" v="2380" actId="20577"/>
          <ac:spMkLst>
            <pc:docMk/>
            <pc:sldMk cId="246300218" sldId="505"/>
            <ac:spMk id="4" creationId="{2A51979F-201B-58FF-3357-E0E11A3CA017}"/>
          </ac:spMkLst>
        </pc:spChg>
        <pc:picChg chg="del">
          <ac:chgData name="Nacho Cabanes" userId="9782b9fce30d839c" providerId="LiveId" clId="{EAEB5E32-EBF5-4CD7-BCA9-44E35998CB4E}" dt="2022-08-19T22:06:00.519" v="2381" actId="478"/>
          <ac:picMkLst>
            <pc:docMk/>
            <pc:sldMk cId="246300218" sldId="505"/>
            <ac:picMk id="3" creationId="{1AB88C2C-7CD0-E0DF-8464-8E8CBC29927A}"/>
          </ac:picMkLst>
        </pc:picChg>
        <pc:picChg chg="add mod">
          <ac:chgData name="Nacho Cabanes" userId="9782b9fce30d839c" providerId="LiveId" clId="{EAEB5E32-EBF5-4CD7-BCA9-44E35998CB4E}" dt="2022-08-19T22:06:05.401" v="2384" actId="1076"/>
          <ac:picMkLst>
            <pc:docMk/>
            <pc:sldMk cId="246300218" sldId="505"/>
            <ac:picMk id="5" creationId="{37C3AF26-DF9B-B75A-DA72-564BF378157A}"/>
          </ac:picMkLst>
        </pc:picChg>
      </pc:sldChg>
      <pc:sldChg chg="addSp delSp modSp add mod ord">
        <pc:chgData name="Nacho Cabanes" userId="9782b9fce30d839c" providerId="LiveId" clId="{EAEB5E32-EBF5-4CD7-BCA9-44E35998CB4E}" dt="2022-08-24T05:57:23.783" v="2964"/>
        <pc:sldMkLst>
          <pc:docMk/>
          <pc:sldMk cId="819994171" sldId="506"/>
        </pc:sldMkLst>
        <pc:spChg chg="mod">
          <ac:chgData name="Nacho Cabanes" userId="9782b9fce30d839c" providerId="LiveId" clId="{EAEB5E32-EBF5-4CD7-BCA9-44E35998CB4E}" dt="2022-08-19T22:06:12.003" v="2386" actId="20577"/>
          <ac:spMkLst>
            <pc:docMk/>
            <pc:sldMk cId="819994171" sldId="506"/>
            <ac:spMk id="4" creationId="{2A51979F-201B-58FF-3357-E0E11A3CA017}"/>
          </ac:spMkLst>
        </pc:spChg>
        <pc:picChg chg="add mod">
          <ac:chgData name="Nacho Cabanes" userId="9782b9fce30d839c" providerId="LiveId" clId="{EAEB5E32-EBF5-4CD7-BCA9-44E35998CB4E}" dt="2022-08-19T22:06:23.724" v="2390" actId="1076"/>
          <ac:picMkLst>
            <pc:docMk/>
            <pc:sldMk cId="819994171" sldId="506"/>
            <ac:picMk id="3" creationId="{C1F27FB2-6F7C-C16B-5C8B-17EA177C9A32}"/>
          </ac:picMkLst>
        </pc:picChg>
        <pc:picChg chg="del">
          <ac:chgData name="Nacho Cabanes" userId="9782b9fce30d839c" providerId="LiveId" clId="{EAEB5E32-EBF5-4CD7-BCA9-44E35998CB4E}" dt="2022-08-19T22:06:18.814" v="2387" actId="478"/>
          <ac:picMkLst>
            <pc:docMk/>
            <pc:sldMk cId="819994171" sldId="506"/>
            <ac:picMk id="5" creationId="{37C3AF26-DF9B-B75A-DA72-564BF378157A}"/>
          </ac:picMkLst>
        </pc:picChg>
      </pc:sldChg>
      <pc:sldChg chg="addSp delSp modSp add mod">
        <pc:chgData name="Nacho Cabanes" userId="9782b9fce30d839c" providerId="LiveId" clId="{EAEB5E32-EBF5-4CD7-BCA9-44E35998CB4E}" dt="2022-08-19T22:06:42.686" v="2396" actId="1076"/>
        <pc:sldMkLst>
          <pc:docMk/>
          <pc:sldMk cId="2511236574" sldId="507"/>
        </pc:sldMkLst>
        <pc:spChg chg="mod">
          <ac:chgData name="Nacho Cabanes" userId="9782b9fce30d839c" providerId="LiveId" clId="{EAEB5E32-EBF5-4CD7-BCA9-44E35998CB4E}" dt="2022-08-19T22:06:29.084" v="2392" actId="20577"/>
          <ac:spMkLst>
            <pc:docMk/>
            <pc:sldMk cId="2511236574" sldId="507"/>
            <ac:spMk id="4" creationId="{2A51979F-201B-58FF-3357-E0E11A3CA017}"/>
          </ac:spMkLst>
        </pc:spChg>
        <pc:picChg chg="del">
          <ac:chgData name="Nacho Cabanes" userId="9782b9fce30d839c" providerId="LiveId" clId="{EAEB5E32-EBF5-4CD7-BCA9-44E35998CB4E}" dt="2022-08-19T22:06:37.999" v="2393" actId="478"/>
          <ac:picMkLst>
            <pc:docMk/>
            <pc:sldMk cId="2511236574" sldId="507"/>
            <ac:picMk id="3" creationId="{C1F27FB2-6F7C-C16B-5C8B-17EA177C9A32}"/>
          </ac:picMkLst>
        </pc:picChg>
        <pc:picChg chg="add mod">
          <ac:chgData name="Nacho Cabanes" userId="9782b9fce30d839c" providerId="LiveId" clId="{EAEB5E32-EBF5-4CD7-BCA9-44E35998CB4E}" dt="2022-08-19T22:06:42.686" v="2396" actId="1076"/>
          <ac:picMkLst>
            <pc:docMk/>
            <pc:sldMk cId="2511236574" sldId="507"/>
            <ac:picMk id="5" creationId="{E87B44CB-33DA-B3C0-238C-7EB35EC0FFF3}"/>
          </ac:picMkLst>
        </pc:picChg>
      </pc:sldChg>
      <pc:sldChg chg="addSp delSp modSp add mod ord">
        <pc:chgData name="Nacho Cabanes" userId="9782b9fce30d839c" providerId="LiveId" clId="{EAEB5E32-EBF5-4CD7-BCA9-44E35998CB4E}" dt="2022-08-19T22:07:58.927" v="2414"/>
        <pc:sldMkLst>
          <pc:docMk/>
          <pc:sldMk cId="364392873" sldId="508"/>
        </pc:sldMkLst>
        <pc:spChg chg="mod">
          <ac:chgData name="Nacho Cabanes" userId="9782b9fce30d839c" providerId="LiveId" clId="{EAEB5E32-EBF5-4CD7-BCA9-44E35998CB4E}" dt="2022-08-19T22:07:39.184" v="2411" actId="20577"/>
          <ac:spMkLst>
            <pc:docMk/>
            <pc:sldMk cId="364392873" sldId="508"/>
            <ac:spMk id="4" creationId="{2A51979F-201B-58FF-3357-E0E11A3CA017}"/>
          </ac:spMkLst>
        </pc:spChg>
        <pc:spChg chg="mod">
          <ac:chgData name="Nacho Cabanes" userId="9782b9fce30d839c" providerId="LiveId" clId="{EAEB5E32-EBF5-4CD7-BCA9-44E35998CB4E}" dt="2022-08-19T22:07:49.998" v="2412" actId="6549"/>
          <ac:spMkLst>
            <pc:docMk/>
            <pc:sldMk cId="364392873" sldId="508"/>
            <ac:spMk id="5" creationId="{C641AA23-5E01-53A3-EB71-94915ECF25B2}"/>
          </ac:spMkLst>
        </pc:spChg>
        <pc:picChg chg="add mod">
          <ac:chgData name="Nacho Cabanes" userId="9782b9fce30d839c" providerId="LiveId" clId="{EAEB5E32-EBF5-4CD7-BCA9-44E35998CB4E}" dt="2022-08-19T22:07:32.597" v="2400" actId="1076"/>
          <ac:picMkLst>
            <pc:docMk/>
            <pc:sldMk cId="364392873" sldId="508"/>
            <ac:picMk id="3" creationId="{601ECFCD-AB5E-65F9-A3D3-181D1062AF9B}"/>
          </ac:picMkLst>
        </pc:picChg>
        <pc:picChg chg="del">
          <ac:chgData name="Nacho Cabanes" userId="9782b9fce30d839c" providerId="LiveId" clId="{EAEB5E32-EBF5-4CD7-BCA9-44E35998CB4E}" dt="2022-08-19T22:07:28.896" v="2398" actId="478"/>
          <ac:picMkLst>
            <pc:docMk/>
            <pc:sldMk cId="364392873" sldId="508"/>
            <ac:picMk id="7171" creationId="{00000000-0000-0000-0000-000000000000}"/>
          </ac:picMkLst>
        </pc:picChg>
      </pc:sldChg>
      <pc:sldChg chg="addSp delSp modSp add mod ord modAnim">
        <pc:chgData name="Nacho Cabanes" userId="9782b9fce30d839c" providerId="LiveId" clId="{EAEB5E32-EBF5-4CD7-BCA9-44E35998CB4E}" dt="2022-08-24T06:02:14.336" v="2985" actId="27636"/>
        <pc:sldMkLst>
          <pc:docMk/>
          <pc:sldMk cId="1772967275" sldId="509"/>
        </pc:sldMkLst>
        <pc:spChg chg="mod">
          <ac:chgData name="Nacho Cabanes" userId="9782b9fce30d839c" providerId="LiveId" clId="{EAEB5E32-EBF5-4CD7-BCA9-44E35998CB4E}" dt="2022-08-24T05:59:29.318" v="2974" actId="20577"/>
          <ac:spMkLst>
            <pc:docMk/>
            <pc:sldMk cId="1772967275" sldId="509"/>
            <ac:spMk id="4" creationId="{2A51979F-201B-58FF-3357-E0E11A3CA017}"/>
          </ac:spMkLst>
        </pc:spChg>
        <pc:spChg chg="mod">
          <ac:chgData name="Nacho Cabanes" userId="9782b9fce30d839c" providerId="LiveId" clId="{EAEB5E32-EBF5-4CD7-BCA9-44E35998CB4E}" dt="2022-08-24T06:02:14.336" v="2985" actId="27636"/>
          <ac:spMkLst>
            <pc:docMk/>
            <pc:sldMk cId="1772967275" sldId="509"/>
            <ac:spMk id="5" creationId="{C641AA23-5E01-53A3-EB71-94915ECF25B2}"/>
          </ac:spMkLst>
        </pc:spChg>
        <pc:picChg chg="del">
          <ac:chgData name="Nacho Cabanes" userId="9782b9fce30d839c" providerId="LiveId" clId="{EAEB5E32-EBF5-4CD7-BCA9-44E35998CB4E}" dt="2022-08-19T22:08:59.776" v="2445" actId="478"/>
          <ac:picMkLst>
            <pc:docMk/>
            <pc:sldMk cId="1772967275" sldId="509"/>
            <ac:picMk id="3" creationId="{F4D65A6C-216C-EC92-D4D9-3E15643161E9}"/>
          </ac:picMkLst>
        </pc:picChg>
        <pc:picChg chg="add mod">
          <ac:chgData name="Nacho Cabanes" userId="9782b9fce30d839c" providerId="LiveId" clId="{EAEB5E32-EBF5-4CD7-BCA9-44E35998CB4E}" dt="2022-08-19T22:09:15.847" v="2451" actId="1076"/>
          <ac:picMkLst>
            <pc:docMk/>
            <pc:sldMk cId="1772967275" sldId="509"/>
            <ac:picMk id="6" creationId="{5FD3643A-1FAC-765D-A7C0-24C575894107}"/>
          </ac:picMkLst>
        </pc:picChg>
      </pc:sldChg>
      <pc:sldChg chg="addSp delSp modSp add mod modAnim">
        <pc:chgData name="Nacho Cabanes" userId="9782b9fce30d839c" providerId="LiveId" clId="{EAEB5E32-EBF5-4CD7-BCA9-44E35998CB4E}" dt="2022-08-24T05:40:46.378" v="2732"/>
        <pc:sldMkLst>
          <pc:docMk/>
          <pc:sldMk cId="4221023421" sldId="510"/>
        </pc:sldMkLst>
        <pc:spChg chg="mod">
          <ac:chgData name="Nacho Cabanes" userId="9782b9fce30d839c" providerId="LiveId" clId="{EAEB5E32-EBF5-4CD7-BCA9-44E35998CB4E}" dt="2022-08-19T22:09:23.733" v="2457" actId="20577"/>
          <ac:spMkLst>
            <pc:docMk/>
            <pc:sldMk cId="4221023421" sldId="510"/>
            <ac:spMk id="4" creationId="{2A51979F-201B-58FF-3357-E0E11A3CA017}"/>
          </ac:spMkLst>
        </pc:spChg>
        <pc:spChg chg="mod">
          <ac:chgData name="Nacho Cabanes" userId="9782b9fce30d839c" providerId="LiveId" clId="{EAEB5E32-EBF5-4CD7-BCA9-44E35998CB4E}" dt="2022-08-24T05:40:38.262" v="2730" actId="27636"/>
          <ac:spMkLst>
            <pc:docMk/>
            <pc:sldMk cId="4221023421" sldId="510"/>
            <ac:spMk id="5" creationId="{C641AA23-5E01-53A3-EB71-94915ECF25B2}"/>
          </ac:spMkLst>
        </pc:spChg>
        <pc:picChg chg="add mod">
          <ac:chgData name="Nacho Cabanes" userId="9782b9fce30d839c" providerId="LiveId" clId="{EAEB5E32-EBF5-4CD7-BCA9-44E35998CB4E}" dt="2022-08-19T22:09:59.182" v="2462" actId="1076"/>
          <ac:picMkLst>
            <pc:docMk/>
            <pc:sldMk cId="4221023421" sldId="510"/>
            <ac:picMk id="3" creationId="{1F9035DD-F130-7355-0251-34C8D5B324A9}"/>
          </ac:picMkLst>
        </pc:picChg>
        <pc:picChg chg="del">
          <ac:chgData name="Nacho Cabanes" userId="9782b9fce30d839c" providerId="LiveId" clId="{EAEB5E32-EBF5-4CD7-BCA9-44E35998CB4E}" dt="2022-08-19T22:09:53.653" v="2458" actId="478"/>
          <ac:picMkLst>
            <pc:docMk/>
            <pc:sldMk cId="4221023421" sldId="510"/>
            <ac:picMk id="6" creationId="{5FD3643A-1FAC-765D-A7C0-24C575894107}"/>
          </ac:picMkLst>
        </pc:picChg>
      </pc:sldChg>
      <pc:sldChg chg="addSp delSp modSp add mod ord modAnim">
        <pc:chgData name="Nacho Cabanes" userId="9782b9fce30d839c" providerId="LiveId" clId="{EAEB5E32-EBF5-4CD7-BCA9-44E35998CB4E}" dt="2022-08-24T05:39:30.749" v="2721"/>
        <pc:sldMkLst>
          <pc:docMk/>
          <pc:sldMk cId="375979088" sldId="511"/>
        </pc:sldMkLst>
        <pc:spChg chg="mod">
          <ac:chgData name="Nacho Cabanes" userId="9782b9fce30d839c" providerId="LiveId" clId="{EAEB5E32-EBF5-4CD7-BCA9-44E35998CB4E}" dt="2022-08-24T05:37:42.291" v="2711" actId="20577"/>
          <ac:spMkLst>
            <pc:docMk/>
            <pc:sldMk cId="375979088" sldId="511"/>
            <ac:spMk id="4" creationId="{2A51979F-201B-58FF-3357-E0E11A3CA017}"/>
          </ac:spMkLst>
        </pc:spChg>
        <pc:spChg chg="mod">
          <ac:chgData name="Nacho Cabanes" userId="9782b9fce30d839c" providerId="LiveId" clId="{EAEB5E32-EBF5-4CD7-BCA9-44E35998CB4E}" dt="2022-08-24T05:38:46.197" v="2712"/>
          <ac:spMkLst>
            <pc:docMk/>
            <pc:sldMk cId="375979088" sldId="511"/>
            <ac:spMk id="5" creationId="{C641AA23-5E01-53A3-EB71-94915ECF25B2}"/>
          </ac:spMkLst>
        </pc:spChg>
        <pc:picChg chg="del">
          <ac:chgData name="Nacho Cabanes" userId="9782b9fce30d839c" providerId="LiveId" clId="{EAEB5E32-EBF5-4CD7-BCA9-44E35998CB4E}" dt="2022-08-19T22:10:47.543" v="2475" actId="478"/>
          <ac:picMkLst>
            <pc:docMk/>
            <pc:sldMk cId="375979088" sldId="511"/>
            <ac:picMk id="3" creationId="{1F9035DD-F130-7355-0251-34C8D5B324A9}"/>
          </ac:picMkLst>
        </pc:picChg>
        <pc:picChg chg="add mod">
          <ac:chgData name="Nacho Cabanes" userId="9782b9fce30d839c" providerId="LiveId" clId="{EAEB5E32-EBF5-4CD7-BCA9-44E35998CB4E}" dt="2022-08-19T22:10:53.530" v="2478" actId="1076"/>
          <ac:picMkLst>
            <pc:docMk/>
            <pc:sldMk cId="375979088" sldId="511"/>
            <ac:picMk id="6" creationId="{8B3398DA-9670-DEC4-9862-075ABCB8E51F}"/>
          </ac:picMkLst>
        </pc:picChg>
      </pc:sldChg>
      <pc:sldChg chg="addSp delSp modSp add mod">
        <pc:chgData name="Nacho Cabanes" userId="9782b9fce30d839c" providerId="LiveId" clId="{EAEB5E32-EBF5-4CD7-BCA9-44E35998CB4E}" dt="2022-08-19T22:12:12.457" v="2495" actId="1076"/>
        <pc:sldMkLst>
          <pc:docMk/>
          <pc:sldMk cId="3298467697" sldId="512"/>
        </pc:sldMkLst>
        <pc:spChg chg="mod">
          <ac:chgData name="Nacho Cabanes" userId="9782b9fce30d839c" providerId="LiveId" clId="{EAEB5E32-EBF5-4CD7-BCA9-44E35998CB4E}" dt="2022-08-19T22:11:29.929" v="2486" actId="20577"/>
          <ac:spMkLst>
            <pc:docMk/>
            <pc:sldMk cId="3298467697" sldId="512"/>
            <ac:spMk id="4" creationId="{2A51979F-201B-58FF-3357-E0E11A3CA017}"/>
          </ac:spMkLst>
        </pc:spChg>
        <pc:spChg chg="mod">
          <ac:chgData name="Nacho Cabanes" userId="9782b9fce30d839c" providerId="LiveId" clId="{EAEB5E32-EBF5-4CD7-BCA9-44E35998CB4E}" dt="2022-08-19T22:11:47.488" v="2490" actId="20577"/>
          <ac:spMkLst>
            <pc:docMk/>
            <pc:sldMk cId="3298467697" sldId="512"/>
            <ac:spMk id="5" creationId="{C641AA23-5E01-53A3-EB71-94915ECF25B2}"/>
          </ac:spMkLst>
        </pc:spChg>
        <pc:picChg chg="add del mod">
          <ac:chgData name="Nacho Cabanes" userId="9782b9fce30d839c" providerId="LiveId" clId="{EAEB5E32-EBF5-4CD7-BCA9-44E35998CB4E}" dt="2022-08-19T22:12:07.125" v="2492" actId="478"/>
          <ac:picMkLst>
            <pc:docMk/>
            <pc:sldMk cId="3298467697" sldId="512"/>
            <ac:picMk id="3" creationId="{928208DB-0FEB-1600-DD42-668717957A4A}"/>
          </ac:picMkLst>
        </pc:picChg>
        <pc:picChg chg="del">
          <ac:chgData name="Nacho Cabanes" userId="9782b9fce30d839c" providerId="LiveId" clId="{EAEB5E32-EBF5-4CD7-BCA9-44E35998CB4E}" dt="2022-08-19T22:11:38.837" v="2487" actId="478"/>
          <ac:picMkLst>
            <pc:docMk/>
            <pc:sldMk cId="3298467697" sldId="512"/>
            <ac:picMk id="6" creationId="{9060800E-CAAC-CD1B-D5B2-5A96C9B63413}"/>
          </ac:picMkLst>
        </pc:picChg>
        <pc:picChg chg="add mod">
          <ac:chgData name="Nacho Cabanes" userId="9782b9fce30d839c" providerId="LiveId" clId="{EAEB5E32-EBF5-4CD7-BCA9-44E35998CB4E}" dt="2022-08-19T22:12:12.457" v="2495" actId="1076"/>
          <ac:picMkLst>
            <pc:docMk/>
            <pc:sldMk cId="3298467697" sldId="512"/>
            <ac:picMk id="7" creationId="{DAE442E5-DA3A-68D3-DA76-24421DE479CA}"/>
          </ac:picMkLst>
        </pc:picChg>
      </pc:sldChg>
      <pc:sldChg chg="add">
        <pc:chgData name="Nacho Cabanes" userId="9782b9fce30d839c" providerId="LiveId" clId="{EAEB5E32-EBF5-4CD7-BCA9-44E35998CB4E}" dt="2022-08-19T22:14:05.812" v="2496" actId="2890"/>
        <pc:sldMkLst>
          <pc:docMk/>
          <pc:sldMk cId="3920873538" sldId="513"/>
        </pc:sldMkLst>
      </pc:sldChg>
      <pc:sldChg chg="addSp delSp modSp add mod">
        <pc:chgData name="Nacho Cabanes" userId="9782b9fce30d839c" providerId="LiveId" clId="{EAEB5E32-EBF5-4CD7-BCA9-44E35998CB4E}" dt="2022-08-24T06:38:25.648" v="3214"/>
        <pc:sldMkLst>
          <pc:docMk/>
          <pc:sldMk cId="2556127139" sldId="514"/>
        </pc:sldMkLst>
        <pc:spChg chg="mod">
          <ac:chgData name="Nacho Cabanes" userId="9782b9fce30d839c" providerId="LiveId" clId="{EAEB5E32-EBF5-4CD7-BCA9-44E35998CB4E}" dt="2022-08-24T06:38:25.648" v="3214"/>
          <ac:spMkLst>
            <pc:docMk/>
            <pc:sldMk cId="2556127139" sldId="514"/>
            <ac:spMk id="4" creationId="{2A51979F-201B-58FF-3357-E0E11A3CA017}"/>
          </ac:spMkLst>
        </pc:spChg>
        <pc:picChg chg="add mod">
          <ac:chgData name="Nacho Cabanes" userId="9782b9fce30d839c" providerId="LiveId" clId="{EAEB5E32-EBF5-4CD7-BCA9-44E35998CB4E}" dt="2022-08-19T22:15:41.352" v="2534" actId="1076"/>
          <ac:picMkLst>
            <pc:docMk/>
            <pc:sldMk cId="2556127139" sldId="514"/>
            <ac:picMk id="3" creationId="{8F67645D-6916-EA30-3CA2-9B60CBED4A0C}"/>
          </ac:picMkLst>
        </pc:picChg>
        <pc:picChg chg="del">
          <ac:chgData name="Nacho Cabanes" userId="9782b9fce30d839c" providerId="LiveId" clId="{EAEB5E32-EBF5-4CD7-BCA9-44E35998CB4E}" dt="2022-08-19T22:15:35.268" v="2531" actId="478"/>
          <ac:picMkLst>
            <pc:docMk/>
            <pc:sldMk cId="2556127139" sldId="514"/>
            <ac:picMk id="7" creationId="{B0E738F2-80FE-503F-7AC3-CA9E27B39728}"/>
          </ac:picMkLst>
        </pc:picChg>
        <pc:picChg chg="del">
          <ac:chgData name="Nacho Cabanes" userId="9782b9fce30d839c" providerId="LiveId" clId="{EAEB5E32-EBF5-4CD7-BCA9-44E35998CB4E}" dt="2022-08-19T22:15:37.850" v="2532" actId="478"/>
          <ac:picMkLst>
            <pc:docMk/>
            <pc:sldMk cId="2556127139" sldId="514"/>
            <ac:picMk id="9" creationId="{D4AD7B7E-D4E0-336F-78C4-4A5A6367D346}"/>
          </ac:picMkLst>
        </pc:picChg>
      </pc:sldChg>
      <pc:sldChg chg="modSp add del mod">
        <pc:chgData name="Nacho Cabanes" userId="9782b9fce30d839c" providerId="LiveId" clId="{EAEB5E32-EBF5-4CD7-BCA9-44E35998CB4E}" dt="2022-08-24T06:33:13.382" v="3193" actId="47"/>
        <pc:sldMkLst>
          <pc:docMk/>
          <pc:sldMk cId="1171969889" sldId="515"/>
        </pc:sldMkLst>
        <pc:spChg chg="mod">
          <ac:chgData name="Nacho Cabanes" userId="9782b9fce30d839c" providerId="LiveId" clId="{EAEB5E32-EBF5-4CD7-BCA9-44E35998CB4E}" dt="2022-08-19T22:16:40.889" v="2536" actId="20577"/>
          <ac:spMkLst>
            <pc:docMk/>
            <pc:sldMk cId="1171969889" sldId="515"/>
            <ac:spMk id="4" creationId="{2A51979F-201B-58FF-3357-E0E11A3CA017}"/>
          </ac:spMkLst>
        </pc:spChg>
      </pc:sldChg>
      <pc:sldChg chg="modSp mod">
        <pc:chgData name="Nacho Cabanes" userId="9782b9fce30d839c" providerId="LiveId" clId="{EAEB5E32-EBF5-4CD7-BCA9-44E35998CB4E}" dt="2022-08-30T21:23:39.703" v="3348" actId="790"/>
        <pc:sldMkLst>
          <pc:docMk/>
          <pc:sldMk cId="1534021563" sldId="516"/>
        </pc:sldMkLst>
        <pc:spChg chg="mod">
          <ac:chgData name="Nacho Cabanes" userId="9782b9fce30d839c" providerId="LiveId" clId="{EAEB5E32-EBF5-4CD7-BCA9-44E35998CB4E}" dt="2022-08-30T21:23:39.703" v="3348" actId="790"/>
          <ac:spMkLst>
            <pc:docMk/>
            <pc:sldMk cId="1534021563" sldId="516"/>
            <ac:spMk id="4" creationId="{2A51979F-201B-58FF-3357-E0E11A3CA017}"/>
          </ac:spMkLst>
        </pc:spChg>
      </pc:sldChg>
      <pc:sldChg chg="del">
        <pc:chgData name="Nacho Cabanes" userId="9782b9fce30d839c" providerId="LiveId" clId="{EAEB5E32-EBF5-4CD7-BCA9-44E35998CB4E}" dt="2022-08-24T07:26:34.675" v="3265" actId="47"/>
        <pc:sldMkLst>
          <pc:docMk/>
          <pc:sldMk cId="3920873538" sldId="517"/>
        </pc:sldMkLst>
      </pc:sldChg>
      <pc:sldChg chg="del">
        <pc:chgData name="Nacho Cabanes" userId="9782b9fce30d839c" providerId="LiveId" clId="{EAEB5E32-EBF5-4CD7-BCA9-44E35998CB4E}" dt="2022-08-24T07:26:33.673" v="3264" actId="47"/>
        <pc:sldMkLst>
          <pc:docMk/>
          <pc:sldMk cId="3920873538" sldId="521"/>
        </pc:sldMkLst>
      </pc:sldChg>
      <pc:sldChg chg="addSp delSp modSp add mod delAnim modAnim">
        <pc:chgData name="Nacho Cabanes" userId="9782b9fce30d839c" providerId="LiveId" clId="{EAEB5E32-EBF5-4CD7-BCA9-44E35998CB4E}" dt="2022-08-22T09:54:01.734" v="2554" actId="1076"/>
        <pc:sldMkLst>
          <pc:docMk/>
          <pc:sldMk cId="4241470052" sldId="527"/>
        </pc:sldMkLst>
        <pc:spChg chg="mod">
          <ac:chgData name="Nacho Cabanes" userId="9782b9fce30d839c" providerId="LiveId" clId="{EAEB5E32-EBF5-4CD7-BCA9-44E35998CB4E}" dt="2022-08-22T09:53:22.560" v="2541" actId="20577"/>
          <ac:spMkLst>
            <pc:docMk/>
            <pc:sldMk cId="4241470052" sldId="527"/>
            <ac:spMk id="4" creationId="{2A51979F-201B-58FF-3357-E0E11A3CA017}"/>
          </ac:spMkLst>
        </pc:spChg>
        <pc:spChg chg="del mod">
          <ac:chgData name="Nacho Cabanes" userId="9782b9fce30d839c" providerId="LiveId" clId="{EAEB5E32-EBF5-4CD7-BCA9-44E35998CB4E}" dt="2022-08-22T09:53:58.892" v="2553" actId="478"/>
          <ac:spMkLst>
            <pc:docMk/>
            <pc:sldMk cId="4241470052" sldId="527"/>
            <ac:spMk id="6" creationId="{5FE9781A-7C41-0B78-4678-F639BE3001C2}"/>
          </ac:spMkLst>
        </pc:spChg>
        <pc:picChg chg="del">
          <ac:chgData name="Nacho Cabanes" userId="9782b9fce30d839c" providerId="LiveId" clId="{EAEB5E32-EBF5-4CD7-BCA9-44E35998CB4E}" dt="2022-08-22T09:53:41.608" v="2546" actId="478"/>
          <ac:picMkLst>
            <pc:docMk/>
            <pc:sldMk cId="4241470052" sldId="527"/>
            <ac:picMk id="3" creationId="{79712AAD-E70D-4B12-2C18-470DDA21CF56}"/>
          </ac:picMkLst>
        </pc:picChg>
        <pc:picChg chg="add mod">
          <ac:chgData name="Nacho Cabanes" userId="9782b9fce30d839c" providerId="LiveId" clId="{EAEB5E32-EBF5-4CD7-BCA9-44E35998CB4E}" dt="2022-08-22T09:54:01.734" v="2554" actId="1076"/>
          <ac:picMkLst>
            <pc:docMk/>
            <pc:sldMk cId="4241470052" sldId="527"/>
            <ac:picMk id="5" creationId="{8E000830-FC6E-A757-8F6E-2F5125B2484F}"/>
          </ac:picMkLst>
        </pc:picChg>
      </pc:sldChg>
      <pc:sldChg chg="addSp delSp modSp add mod delAnim modAnim">
        <pc:chgData name="Nacho Cabanes" userId="9782b9fce30d839c" providerId="LiveId" clId="{EAEB5E32-EBF5-4CD7-BCA9-44E35998CB4E}" dt="2022-08-23T21:36:14.159" v="2584"/>
        <pc:sldMkLst>
          <pc:docMk/>
          <pc:sldMk cId="2397941701" sldId="528"/>
        </pc:sldMkLst>
        <pc:spChg chg="add del mod">
          <ac:chgData name="Nacho Cabanes" userId="9782b9fce30d839c" providerId="LiveId" clId="{EAEB5E32-EBF5-4CD7-BCA9-44E35998CB4E}" dt="2022-08-23T21:26:39.565" v="2568" actId="478"/>
          <ac:spMkLst>
            <pc:docMk/>
            <pc:sldMk cId="2397941701" sldId="528"/>
            <ac:spMk id="3" creationId="{21F27B53-4B92-1A4D-D969-4D6660967623}"/>
          </ac:spMkLst>
        </pc:spChg>
        <pc:spChg chg="mod">
          <ac:chgData name="Nacho Cabanes" userId="9782b9fce30d839c" providerId="LiveId" clId="{EAEB5E32-EBF5-4CD7-BCA9-44E35998CB4E}" dt="2022-08-23T21:28:13.995" v="2574" actId="20577"/>
          <ac:spMkLst>
            <pc:docMk/>
            <pc:sldMk cId="2397941701" sldId="528"/>
            <ac:spMk id="4" creationId="{2A51979F-201B-58FF-3357-E0E11A3CA017}"/>
          </ac:spMkLst>
        </pc:spChg>
        <pc:spChg chg="del">
          <ac:chgData name="Nacho Cabanes" userId="9782b9fce30d839c" providerId="LiveId" clId="{EAEB5E32-EBF5-4CD7-BCA9-44E35998CB4E}" dt="2022-08-23T21:26:36.604" v="2567" actId="478"/>
          <ac:spMkLst>
            <pc:docMk/>
            <pc:sldMk cId="2397941701" sldId="528"/>
            <ac:spMk id="5" creationId="{C641AA23-5E01-53A3-EB71-94915ECF25B2}"/>
          </ac:spMkLst>
        </pc:spChg>
        <pc:picChg chg="del">
          <ac:chgData name="Nacho Cabanes" userId="9782b9fce30d839c" providerId="LiveId" clId="{EAEB5E32-EBF5-4CD7-BCA9-44E35998CB4E}" dt="2022-08-23T21:26:41.626" v="2569" actId="478"/>
          <ac:picMkLst>
            <pc:docMk/>
            <pc:sldMk cId="2397941701" sldId="528"/>
            <ac:picMk id="6" creationId="{504450BE-D91A-69B6-6CB1-245813F764D2}"/>
          </ac:picMkLst>
        </pc:picChg>
        <pc:picChg chg="add del mod">
          <ac:chgData name="Nacho Cabanes" userId="9782b9fce30d839c" providerId="LiveId" clId="{EAEB5E32-EBF5-4CD7-BCA9-44E35998CB4E}" dt="2022-08-23T21:32:16.490" v="2575" actId="478"/>
          <ac:picMkLst>
            <pc:docMk/>
            <pc:sldMk cId="2397941701" sldId="528"/>
            <ac:picMk id="8" creationId="{B0F1660B-0700-94B1-838B-E61C750ADABB}"/>
          </ac:picMkLst>
        </pc:picChg>
        <pc:picChg chg="add del">
          <ac:chgData name="Nacho Cabanes" userId="9782b9fce30d839c" providerId="LiveId" clId="{EAEB5E32-EBF5-4CD7-BCA9-44E35998CB4E}" dt="2022-08-23T21:34:55.508" v="2577" actId="478"/>
          <ac:picMkLst>
            <pc:docMk/>
            <pc:sldMk cId="2397941701" sldId="528"/>
            <ac:picMk id="10" creationId="{D23A0B47-66BA-D4D6-4C3B-2869C64CA63A}"/>
          </ac:picMkLst>
        </pc:picChg>
        <pc:picChg chg="add mod">
          <ac:chgData name="Nacho Cabanes" userId="9782b9fce30d839c" providerId="LiveId" clId="{EAEB5E32-EBF5-4CD7-BCA9-44E35998CB4E}" dt="2022-08-23T21:35:29.071" v="2582" actId="1076"/>
          <ac:picMkLst>
            <pc:docMk/>
            <pc:sldMk cId="2397941701" sldId="528"/>
            <ac:picMk id="12" creationId="{DF8B65A9-8B24-6D8B-6575-DBC238C1E814}"/>
          </ac:picMkLst>
        </pc:picChg>
      </pc:sldChg>
      <pc:sldChg chg="modSp add mod ord">
        <pc:chgData name="Nacho Cabanes" userId="9782b9fce30d839c" providerId="LiveId" clId="{EAEB5E32-EBF5-4CD7-BCA9-44E35998CB4E}" dt="2022-08-24T05:42:18.195" v="2735" actId="790"/>
        <pc:sldMkLst>
          <pc:docMk/>
          <pc:sldMk cId="3760358980" sldId="529"/>
        </pc:sldMkLst>
        <pc:spChg chg="mod">
          <ac:chgData name="Nacho Cabanes" userId="9782b9fce30d839c" providerId="LiveId" clId="{EAEB5E32-EBF5-4CD7-BCA9-44E35998CB4E}" dt="2022-08-24T05:40:00.170" v="2728" actId="20577"/>
          <ac:spMkLst>
            <pc:docMk/>
            <pc:sldMk cId="3760358980" sldId="529"/>
            <ac:spMk id="4" creationId="{2A51979F-201B-58FF-3357-E0E11A3CA017}"/>
          </ac:spMkLst>
        </pc:spChg>
        <pc:spChg chg="mod">
          <ac:chgData name="Nacho Cabanes" userId="9782b9fce30d839c" providerId="LiveId" clId="{EAEB5E32-EBF5-4CD7-BCA9-44E35998CB4E}" dt="2022-08-24T05:42:18.195" v="2735" actId="790"/>
          <ac:spMkLst>
            <pc:docMk/>
            <pc:sldMk cId="3760358980" sldId="529"/>
            <ac:spMk id="5" creationId="{C641AA23-5E01-53A3-EB71-94915ECF25B2}"/>
          </ac:spMkLst>
        </pc:spChg>
      </pc:sldChg>
      <pc:sldChg chg="modSp add mod">
        <pc:chgData name="Nacho Cabanes" userId="9782b9fce30d839c" providerId="LiveId" clId="{EAEB5E32-EBF5-4CD7-BCA9-44E35998CB4E}" dt="2022-08-24T05:51:51.643" v="2907" actId="20577"/>
        <pc:sldMkLst>
          <pc:docMk/>
          <pc:sldMk cId="3290670453" sldId="530"/>
        </pc:sldMkLst>
        <pc:spChg chg="mod">
          <ac:chgData name="Nacho Cabanes" userId="9782b9fce30d839c" providerId="LiveId" clId="{EAEB5E32-EBF5-4CD7-BCA9-44E35998CB4E}" dt="2022-08-24T05:49:28.752" v="2859" actId="20577"/>
          <ac:spMkLst>
            <pc:docMk/>
            <pc:sldMk cId="3290670453" sldId="530"/>
            <ac:spMk id="4" creationId="{2A51979F-201B-58FF-3357-E0E11A3CA017}"/>
          </ac:spMkLst>
        </pc:spChg>
        <pc:spChg chg="mod">
          <ac:chgData name="Nacho Cabanes" userId="9782b9fce30d839c" providerId="LiveId" clId="{EAEB5E32-EBF5-4CD7-BCA9-44E35998CB4E}" dt="2022-08-24T05:51:51.643" v="2907" actId="20577"/>
          <ac:spMkLst>
            <pc:docMk/>
            <pc:sldMk cId="3290670453" sldId="530"/>
            <ac:spMk id="5" creationId="{C641AA23-5E01-53A3-EB71-94915ECF25B2}"/>
          </ac:spMkLst>
        </pc:spChg>
      </pc:sldChg>
      <pc:sldChg chg="modSp add mod ord">
        <pc:chgData name="Nacho Cabanes" userId="9782b9fce30d839c" providerId="LiveId" clId="{EAEB5E32-EBF5-4CD7-BCA9-44E35998CB4E}" dt="2022-08-24T05:51:47.725" v="2906" actId="20577"/>
        <pc:sldMkLst>
          <pc:docMk/>
          <pc:sldMk cId="192949902" sldId="531"/>
        </pc:sldMkLst>
        <pc:spChg chg="mod">
          <ac:chgData name="Nacho Cabanes" userId="9782b9fce30d839c" providerId="LiveId" clId="{EAEB5E32-EBF5-4CD7-BCA9-44E35998CB4E}" dt="2022-08-24T05:49:46.445" v="2864" actId="20577"/>
          <ac:spMkLst>
            <pc:docMk/>
            <pc:sldMk cId="192949902" sldId="531"/>
            <ac:spMk id="4" creationId="{2A51979F-201B-58FF-3357-E0E11A3CA017}"/>
          </ac:spMkLst>
        </pc:spChg>
        <pc:spChg chg="mod">
          <ac:chgData name="Nacho Cabanes" userId="9782b9fce30d839c" providerId="LiveId" clId="{EAEB5E32-EBF5-4CD7-BCA9-44E35998CB4E}" dt="2022-08-24T05:51:47.725" v="2906" actId="20577"/>
          <ac:spMkLst>
            <pc:docMk/>
            <pc:sldMk cId="192949902" sldId="531"/>
            <ac:spMk id="5" creationId="{C641AA23-5E01-53A3-EB71-94915ECF25B2}"/>
          </ac:spMkLst>
        </pc:spChg>
      </pc:sldChg>
      <pc:sldChg chg="modSp add mod ord">
        <pc:chgData name="Nacho Cabanes" userId="9782b9fce30d839c" providerId="LiveId" clId="{EAEB5E32-EBF5-4CD7-BCA9-44E35998CB4E}" dt="2022-08-24T05:55:33.747" v="2955" actId="790"/>
        <pc:sldMkLst>
          <pc:docMk/>
          <pc:sldMk cId="2087357803" sldId="532"/>
        </pc:sldMkLst>
        <pc:spChg chg="mod">
          <ac:chgData name="Nacho Cabanes" userId="9782b9fce30d839c" providerId="LiveId" clId="{EAEB5E32-EBF5-4CD7-BCA9-44E35998CB4E}" dt="2022-08-24T05:52:49.212" v="2910" actId="20577"/>
          <ac:spMkLst>
            <pc:docMk/>
            <pc:sldMk cId="2087357803" sldId="532"/>
            <ac:spMk id="4" creationId="{2A51979F-201B-58FF-3357-E0E11A3CA017}"/>
          </ac:spMkLst>
        </pc:spChg>
        <pc:spChg chg="mod">
          <ac:chgData name="Nacho Cabanes" userId="9782b9fce30d839c" providerId="LiveId" clId="{EAEB5E32-EBF5-4CD7-BCA9-44E35998CB4E}" dt="2022-08-24T05:55:33.747" v="2955" actId="790"/>
          <ac:spMkLst>
            <pc:docMk/>
            <pc:sldMk cId="2087357803" sldId="532"/>
            <ac:spMk id="5" creationId="{C641AA23-5E01-53A3-EB71-94915ECF25B2}"/>
          </ac:spMkLst>
        </pc:spChg>
      </pc:sldChg>
      <pc:sldChg chg="modSp add mod ord">
        <pc:chgData name="Nacho Cabanes" userId="9782b9fce30d839c" providerId="LiveId" clId="{EAEB5E32-EBF5-4CD7-BCA9-44E35998CB4E}" dt="2022-08-24T05:59:00.600" v="2973" actId="790"/>
        <pc:sldMkLst>
          <pc:docMk/>
          <pc:sldMk cId="2414491538" sldId="533"/>
        </pc:sldMkLst>
        <pc:spChg chg="mod">
          <ac:chgData name="Nacho Cabanes" userId="9782b9fce30d839c" providerId="LiveId" clId="{EAEB5E32-EBF5-4CD7-BCA9-44E35998CB4E}" dt="2022-08-24T05:55:04.791" v="2954" actId="20577"/>
          <ac:spMkLst>
            <pc:docMk/>
            <pc:sldMk cId="2414491538" sldId="533"/>
            <ac:spMk id="4" creationId="{2A51979F-201B-58FF-3357-E0E11A3CA017}"/>
          </ac:spMkLst>
        </pc:spChg>
        <pc:spChg chg="mod">
          <ac:chgData name="Nacho Cabanes" userId="9782b9fce30d839c" providerId="LiveId" clId="{EAEB5E32-EBF5-4CD7-BCA9-44E35998CB4E}" dt="2022-08-24T05:59:00.600" v="2973" actId="790"/>
          <ac:spMkLst>
            <pc:docMk/>
            <pc:sldMk cId="2414491538" sldId="533"/>
            <ac:spMk id="5" creationId="{C641AA23-5E01-53A3-EB71-94915ECF25B2}"/>
          </ac:spMkLst>
        </pc:spChg>
      </pc:sldChg>
      <pc:sldChg chg="modSp add mod">
        <pc:chgData name="Nacho Cabanes" userId="9782b9fce30d839c" providerId="LiveId" clId="{EAEB5E32-EBF5-4CD7-BCA9-44E35998CB4E}" dt="2022-08-24T05:58:47.157" v="2972" actId="790"/>
        <pc:sldMkLst>
          <pc:docMk/>
          <pc:sldMk cId="4242744886" sldId="534"/>
        </pc:sldMkLst>
        <pc:spChg chg="mod">
          <ac:chgData name="Nacho Cabanes" userId="9782b9fce30d839c" providerId="LiveId" clId="{EAEB5E32-EBF5-4CD7-BCA9-44E35998CB4E}" dt="2022-08-24T05:57:31.189" v="2966" actId="20577"/>
          <ac:spMkLst>
            <pc:docMk/>
            <pc:sldMk cId="4242744886" sldId="534"/>
            <ac:spMk id="4" creationId="{2A51979F-201B-58FF-3357-E0E11A3CA017}"/>
          </ac:spMkLst>
        </pc:spChg>
        <pc:spChg chg="mod">
          <ac:chgData name="Nacho Cabanes" userId="9782b9fce30d839c" providerId="LiveId" clId="{EAEB5E32-EBF5-4CD7-BCA9-44E35998CB4E}" dt="2022-08-24T05:58:47.157" v="2972" actId="790"/>
          <ac:spMkLst>
            <pc:docMk/>
            <pc:sldMk cId="4242744886" sldId="534"/>
            <ac:spMk id="5" creationId="{C641AA23-5E01-53A3-EB71-94915ECF25B2}"/>
          </ac:spMkLst>
        </pc:spChg>
      </pc:sldChg>
      <pc:sldChg chg="modSp add mod ord">
        <pc:chgData name="Nacho Cabanes" userId="9782b9fce30d839c" providerId="LiveId" clId="{EAEB5E32-EBF5-4CD7-BCA9-44E35998CB4E}" dt="2022-08-24T06:01:26.762" v="2983" actId="20577"/>
        <pc:sldMkLst>
          <pc:docMk/>
          <pc:sldMk cId="3849972611" sldId="535"/>
        </pc:sldMkLst>
        <pc:spChg chg="mod">
          <ac:chgData name="Nacho Cabanes" userId="9782b9fce30d839c" providerId="LiveId" clId="{EAEB5E32-EBF5-4CD7-BCA9-44E35998CB4E}" dt="2022-08-24T06:00:27.786" v="2979" actId="20577"/>
          <ac:spMkLst>
            <pc:docMk/>
            <pc:sldMk cId="3849972611" sldId="535"/>
            <ac:spMk id="4" creationId="{2A51979F-201B-58FF-3357-E0E11A3CA017}"/>
          </ac:spMkLst>
        </pc:spChg>
        <pc:spChg chg="mod">
          <ac:chgData name="Nacho Cabanes" userId="9782b9fce30d839c" providerId="LiveId" clId="{EAEB5E32-EBF5-4CD7-BCA9-44E35998CB4E}" dt="2022-08-24T06:01:26.762" v="2983" actId="20577"/>
          <ac:spMkLst>
            <pc:docMk/>
            <pc:sldMk cId="3849972611" sldId="535"/>
            <ac:spMk id="5" creationId="{C641AA23-5E01-53A3-EB71-94915ECF25B2}"/>
          </ac:spMkLst>
        </pc:spChg>
      </pc:sldChg>
      <pc:sldChg chg="modSp add mod ord">
        <pc:chgData name="Nacho Cabanes" userId="9782b9fce30d839c" providerId="LiveId" clId="{EAEB5E32-EBF5-4CD7-BCA9-44E35998CB4E}" dt="2022-08-24T06:15:29.931" v="3085" actId="20577"/>
        <pc:sldMkLst>
          <pc:docMk/>
          <pc:sldMk cId="505728382" sldId="536"/>
        </pc:sldMkLst>
        <pc:spChg chg="mod">
          <ac:chgData name="Nacho Cabanes" userId="9782b9fce30d839c" providerId="LiveId" clId="{EAEB5E32-EBF5-4CD7-BCA9-44E35998CB4E}" dt="2022-08-24T06:15:29.931" v="3085" actId="20577"/>
          <ac:spMkLst>
            <pc:docMk/>
            <pc:sldMk cId="505728382" sldId="536"/>
            <ac:spMk id="4" creationId="{2A51979F-201B-58FF-3357-E0E11A3CA017}"/>
          </ac:spMkLst>
        </pc:spChg>
        <pc:spChg chg="mod">
          <ac:chgData name="Nacho Cabanes" userId="9782b9fce30d839c" providerId="LiveId" clId="{EAEB5E32-EBF5-4CD7-BCA9-44E35998CB4E}" dt="2022-08-24T06:15:20.428" v="3082"/>
          <ac:spMkLst>
            <pc:docMk/>
            <pc:sldMk cId="505728382" sldId="536"/>
            <ac:spMk id="5" creationId="{C641AA23-5E01-53A3-EB71-94915ECF25B2}"/>
          </ac:spMkLst>
        </pc:spChg>
      </pc:sldChg>
      <pc:sldChg chg="modSp add mod ord">
        <pc:chgData name="Nacho Cabanes" userId="9782b9fce30d839c" providerId="LiveId" clId="{EAEB5E32-EBF5-4CD7-BCA9-44E35998CB4E}" dt="2022-08-24T06:15:46.174" v="3098" actId="20577"/>
        <pc:sldMkLst>
          <pc:docMk/>
          <pc:sldMk cId="2075915114" sldId="537"/>
        </pc:sldMkLst>
        <pc:spChg chg="mod">
          <ac:chgData name="Nacho Cabanes" userId="9782b9fce30d839c" providerId="LiveId" clId="{EAEB5E32-EBF5-4CD7-BCA9-44E35998CB4E}" dt="2022-08-24T06:15:46.174" v="3098" actId="20577"/>
          <ac:spMkLst>
            <pc:docMk/>
            <pc:sldMk cId="2075915114" sldId="537"/>
            <ac:spMk id="4" creationId="{2A51979F-201B-58FF-3357-E0E11A3CA017}"/>
          </ac:spMkLst>
        </pc:spChg>
        <pc:spChg chg="mod">
          <ac:chgData name="Nacho Cabanes" userId="9782b9fce30d839c" providerId="LiveId" clId="{EAEB5E32-EBF5-4CD7-BCA9-44E35998CB4E}" dt="2022-08-24T06:15:40.943" v="3090" actId="27636"/>
          <ac:spMkLst>
            <pc:docMk/>
            <pc:sldMk cId="2075915114" sldId="537"/>
            <ac:spMk id="5" creationId="{C641AA23-5E01-53A3-EB71-94915ECF25B2}"/>
          </ac:spMkLst>
        </pc:spChg>
      </pc:sldChg>
      <pc:sldChg chg="modSp add mod ord">
        <pc:chgData name="Nacho Cabanes" userId="9782b9fce30d839c" providerId="LiveId" clId="{EAEB5E32-EBF5-4CD7-BCA9-44E35998CB4E}" dt="2022-08-24T06:26:47.170" v="3171" actId="20577"/>
        <pc:sldMkLst>
          <pc:docMk/>
          <pc:sldMk cId="1226216446" sldId="538"/>
        </pc:sldMkLst>
        <pc:spChg chg="mod">
          <ac:chgData name="Nacho Cabanes" userId="9782b9fce30d839c" providerId="LiveId" clId="{EAEB5E32-EBF5-4CD7-BCA9-44E35998CB4E}" dt="2022-08-24T06:26:47.170" v="3171" actId="20577"/>
          <ac:spMkLst>
            <pc:docMk/>
            <pc:sldMk cId="1226216446" sldId="538"/>
            <ac:spMk id="4" creationId="{2A51979F-201B-58FF-3357-E0E11A3CA017}"/>
          </ac:spMkLst>
        </pc:spChg>
        <pc:spChg chg="mod">
          <ac:chgData name="Nacho Cabanes" userId="9782b9fce30d839c" providerId="LiveId" clId="{EAEB5E32-EBF5-4CD7-BCA9-44E35998CB4E}" dt="2022-08-24T06:26:41.120" v="3170" actId="20577"/>
          <ac:spMkLst>
            <pc:docMk/>
            <pc:sldMk cId="1226216446" sldId="538"/>
            <ac:spMk id="5" creationId="{C641AA23-5E01-53A3-EB71-94915ECF25B2}"/>
          </ac:spMkLst>
        </pc:spChg>
      </pc:sldChg>
      <pc:sldChg chg="modSp add mod ord">
        <pc:chgData name="Nacho Cabanes" userId="9782b9fce30d839c" providerId="LiveId" clId="{EAEB5E32-EBF5-4CD7-BCA9-44E35998CB4E}" dt="2022-08-24T06:32:47.200" v="3189" actId="27636"/>
        <pc:sldMkLst>
          <pc:docMk/>
          <pc:sldMk cId="3580394764" sldId="539"/>
        </pc:sldMkLst>
        <pc:spChg chg="mod">
          <ac:chgData name="Nacho Cabanes" userId="9782b9fce30d839c" providerId="LiveId" clId="{EAEB5E32-EBF5-4CD7-BCA9-44E35998CB4E}" dt="2022-08-24T06:29:40.086" v="3187"/>
          <ac:spMkLst>
            <pc:docMk/>
            <pc:sldMk cId="3580394764" sldId="539"/>
            <ac:spMk id="4" creationId="{2A51979F-201B-58FF-3357-E0E11A3CA017}"/>
          </ac:spMkLst>
        </pc:spChg>
        <pc:spChg chg="mod">
          <ac:chgData name="Nacho Cabanes" userId="9782b9fce30d839c" providerId="LiveId" clId="{EAEB5E32-EBF5-4CD7-BCA9-44E35998CB4E}" dt="2022-08-24T06:32:47.200" v="3189" actId="27636"/>
          <ac:spMkLst>
            <pc:docMk/>
            <pc:sldMk cId="3580394764" sldId="539"/>
            <ac:spMk id="5" creationId="{C641AA23-5E01-53A3-EB71-94915ECF25B2}"/>
          </ac:spMkLst>
        </pc:spChg>
      </pc:sldChg>
      <pc:sldChg chg="modSp add mod ord">
        <pc:chgData name="Nacho Cabanes" userId="9782b9fce30d839c" providerId="LiveId" clId="{EAEB5E32-EBF5-4CD7-BCA9-44E35998CB4E}" dt="2022-08-24T07:31:08.702" v="3329" actId="20577"/>
        <pc:sldMkLst>
          <pc:docMk/>
          <pc:sldMk cId="622686234" sldId="540"/>
        </pc:sldMkLst>
        <pc:spChg chg="mod">
          <ac:chgData name="Nacho Cabanes" userId="9782b9fce30d839c" providerId="LiveId" clId="{EAEB5E32-EBF5-4CD7-BCA9-44E35998CB4E}" dt="2022-08-24T06:34:01.979" v="3195"/>
          <ac:spMkLst>
            <pc:docMk/>
            <pc:sldMk cId="622686234" sldId="540"/>
            <ac:spMk id="4" creationId="{2A51979F-201B-58FF-3357-E0E11A3CA017}"/>
          </ac:spMkLst>
        </pc:spChg>
        <pc:spChg chg="mod">
          <ac:chgData name="Nacho Cabanes" userId="9782b9fce30d839c" providerId="LiveId" clId="{EAEB5E32-EBF5-4CD7-BCA9-44E35998CB4E}" dt="2022-08-24T07:31:08.702" v="3329" actId="20577"/>
          <ac:spMkLst>
            <pc:docMk/>
            <pc:sldMk cId="622686234" sldId="540"/>
            <ac:spMk id="5" creationId="{C641AA23-5E01-53A3-EB71-94915ECF25B2}"/>
          </ac:spMkLst>
        </pc:spChg>
      </pc:sldChg>
      <pc:sldChg chg="modSp add mod ord">
        <pc:chgData name="Nacho Cabanes" userId="9782b9fce30d839c" providerId="LiveId" clId="{EAEB5E32-EBF5-4CD7-BCA9-44E35998CB4E}" dt="2022-08-24T07:32:28.904" v="3339" actId="20577"/>
        <pc:sldMkLst>
          <pc:docMk/>
          <pc:sldMk cId="2863837422" sldId="541"/>
        </pc:sldMkLst>
        <pc:spChg chg="mod">
          <ac:chgData name="Nacho Cabanes" userId="9782b9fce30d839c" providerId="LiveId" clId="{EAEB5E32-EBF5-4CD7-BCA9-44E35998CB4E}" dt="2022-08-24T07:32:28.904" v="3339" actId="20577"/>
          <ac:spMkLst>
            <pc:docMk/>
            <pc:sldMk cId="2863837422" sldId="541"/>
            <ac:spMk id="4" creationId="{2A51979F-201B-58FF-3357-E0E11A3CA017}"/>
          </ac:spMkLst>
        </pc:spChg>
        <pc:spChg chg="mod">
          <ac:chgData name="Nacho Cabanes" userId="9782b9fce30d839c" providerId="LiveId" clId="{EAEB5E32-EBF5-4CD7-BCA9-44E35998CB4E}" dt="2022-08-24T07:13:05.815" v="3223"/>
          <ac:spMkLst>
            <pc:docMk/>
            <pc:sldMk cId="2863837422" sldId="541"/>
            <ac:spMk id="5" creationId="{C641AA23-5E01-53A3-EB71-94915ECF25B2}"/>
          </ac:spMkLst>
        </pc:spChg>
      </pc:sldChg>
      <pc:sldChg chg="modSp add mod">
        <pc:chgData name="Nacho Cabanes" userId="9782b9fce30d839c" providerId="LiveId" clId="{EAEB5E32-EBF5-4CD7-BCA9-44E35998CB4E}" dt="2022-08-24T07:32:34.162" v="3341" actId="20577"/>
        <pc:sldMkLst>
          <pc:docMk/>
          <pc:sldMk cId="1758475481" sldId="542"/>
        </pc:sldMkLst>
        <pc:spChg chg="mod">
          <ac:chgData name="Nacho Cabanes" userId="9782b9fce30d839c" providerId="LiveId" clId="{EAEB5E32-EBF5-4CD7-BCA9-44E35998CB4E}" dt="2022-08-24T07:32:34.162" v="3341" actId="20577"/>
          <ac:spMkLst>
            <pc:docMk/>
            <pc:sldMk cId="1758475481" sldId="542"/>
            <ac:spMk id="4" creationId="{2A51979F-201B-58FF-3357-E0E11A3CA017}"/>
          </ac:spMkLst>
        </pc:spChg>
      </pc:sldChg>
      <pc:sldChg chg="modSp add mod">
        <pc:chgData name="Nacho Cabanes" userId="9782b9fce30d839c" providerId="LiveId" clId="{EAEB5E32-EBF5-4CD7-BCA9-44E35998CB4E}" dt="2022-08-24T07:32:38.783" v="3343" actId="20577"/>
        <pc:sldMkLst>
          <pc:docMk/>
          <pc:sldMk cId="1487189344" sldId="543"/>
        </pc:sldMkLst>
        <pc:spChg chg="mod">
          <ac:chgData name="Nacho Cabanes" userId="9782b9fce30d839c" providerId="LiveId" clId="{EAEB5E32-EBF5-4CD7-BCA9-44E35998CB4E}" dt="2022-08-24T07:32:38.783" v="3343" actId="20577"/>
          <ac:spMkLst>
            <pc:docMk/>
            <pc:sldMk cId="1487189344" sldId="543"/>
            <ac:spMk id="4" creationId="{2A51979F-201B-58FF-3357-E0E11A3CA017}"/>
          </ac:spMkLst>
        </pc:spChg>
        <pc:spChg chg="mod">
          <ac:chgData name="Nacho Cabanes" userId="9782b9fce30d839c" providerId="LiveId" clId="{EAEB5E32-EBF5-4CD7-BCA9-44E35998CB4E}" dt="2022-08-24T07:22:26.822" v="3251" actId="20577"/>
          <ac:spMkLst>
            <pc:docMk/>
            <pc:sldMk cId="1487189344" sldId="543"/>
            <ac:spMk id="5" creationId="{C641AA23-5E01-53A3-EB71-94915ECF25B2}"/>
          </ac:spMkLst>
        </pc:spChg>
      </pc:sldChg>
      <pc:sldChg chg="modSp add mod ord">
        <pc:chgData name="Nacho Cabanes" userId="9782b9fce30d839c" providerId="LiveId" clId="{EAEB5E32-EBF5-4CD7-BCA9-44E35998CB4E}" dt="2022-08-24T07:32:36.489" v="3342" actId="20577"/>
        <pc:sldMkLst>
          <pc:docMk/>
          <pc:sldMk cId="3064801592" sldId="544"/>
        </pc:sldMkLst>
        <pc:spChg chg="mod">
          <ac:chgData name="Nacho Cabanes" userId="9782b9fce30d839c" providerId="LiveId" clId="{EAEB5E32-EBF5-4CD7-BCA9-44E35998CB4E}" dt="2022-08-24T07:32:36.489" v="3342" actId="20577"/>
          <ac:spMkLst>
            <pc:docMk/>
            <pc:sldMk cId="3064801592" sldId="544"/>
            <ac:spMk id="4" creationId="{2A51979F-201B-58FF-3357-E0E11A3CA017}"/>
          </ac:spMkLst>
        </pc:spChg>
        <pc:spChg chg="mod">
          <ac:chgData name="Nacho Cabanes" userId="9782b9fce30d839c" providerId="LiveId" clId="{EAEB5E32-EBF5-4CD7-BCA9-44E35998CB4E}" dt="2022-08-24T07:22:07.288" v="3245" actId="403"/>
          <ac:spMkLst>
            <pc:docMk/>
            <pc:sldMk cId="3064801592" sldId="544"/>
            <ac:spMk id="5" creationId="{C641AA23-5E01-53A3-EB71-94915ECF25B2}"/>
          </ac:spMkLst>
        </pc:spChg>
      </pc:sldChg>
      <pc:sldChg chg="modSp add mod ord">
        <pc:chgData name="Nacho Cabanes" userId="9782b9fce30d839c" providerId="LiveId" clId="{EAEB5E32-EBF5-4CD7-BCA9-44E35998CB4E}" dt="2022-08-24T07:32:50.068" v="3344" actId="20577"/>
        <pc:sldMkLst>
          <pc:docMk/>
          <pc:sldMk cId="3475891521" sldId="545"/>
        </pc:sldMkLst>
        <pc:spChg chg="mod">
          <ac:chgData name="Nacho Cabanes" userId="9782b9fce30d839c" providerId="LiveId" clId="{EAEB5E32-EBF5-4CD7-BCA9-44E35998CB4E}" dt="2022-08-24T07:32:50.068" v="3344" actId="20577"/>
          <ac:spMkLst>
            <pc:docMk/>
            <pc:sldMk cId="3475891521" sldId="545"/>
            <ac:spMk id="4" creationId="{2A51979F-201B-58FF-3357-E0E11A3CA017}"/>
          </ac:spMkLst>
        </pc:spChg>
        <pc:spChg chg="mod">
          <ac:chgData name="Nacho Cabanes" userId="9782b9fce30d839c" providerId="LiveId" clId="{EAEB5E32-EBF5-4CD7-BCA9-44E35998CB4E}" dt="2022-08-24T07:23:24.969" v="3259" actId="20577"/>
          <ac:spMkLst>
            <pc:docMk/>
            <pc:sldMk cId="3475891521" sldId="545"/>
            <ac:spMk id="5" creationId="{C641AA23-5E01-53A3-EB71-94915ECF25B2}"/>
          </ac:spMkLst>
        </pc:spChg>
      </pc:sldChg>
      <pc:sldChg chg="modSp add mod ord">
        <pc:chgData name="Nacho Cabanes" userId="9782b9fce30d839c" providerId="LiveId" clId="{EAEB5E32-EBF5-4CD7-BCA9-44E35998CB4E}" dt="2022-08-24T07:32:55.714" v="3345" actId="20577"/>
        <pc:sldMkLst>
          <pc:docMk/>
          <pc:sldMk cId="1550936719" sldId="546"/>
        </pc:sldMkLst>
        <pc:spChg chg="mod">
          <ac:chgData name="Nacho Cabanes" userId="9782b9fce30d839c" providerId="LiveId" clId="{EAEB5E32-EBF5-4CD7-BCA9-44E35998CB4E}" dt="2022-08-24T07:32:55.714" v="3345" actId="20577"/>
          <ac:spMkLst>
            <pc:docMk/>
            <pc:sldMk cId="1550936719" sldId="546"/>
            <ac:spMk id="4" creationId="{2A51979F-201B-58FF-3357-E0E11A3CA017}"/>
          </ac:spMkLst>
        </pc:spChg>
        <pc:spChg chg="mod">
          <ac:chgData name="Nacho Cabanes" userId="9782b9fce30d839c" providerId="LiveId" clId="{EAEB5E32-EBF5-4CD7-BCA9-44E35998CB4E}" dt="2022-08-24T07:27:50.940" v="3323" actId="403"/>
          <ac:spMkLst>
            <pc:docMk/>
            <pc:sldMk cId="1550936719" sldId="546"/>
            <ac:spMk id="5" creationId="{C641AA23-5E01-53A3-EB71-94915ECF25B2}"/>
          </ac:spMkLst>
        </pc:spChg>
      </pc:sldChg>
      <pc:sldChg chg="modSp add mod">
        <pc:chgData name="Nacho Cabanes" userId="9782b9fce30d839c" providerId="LiveId" clId="{EAEB5E32-EBF5-4CD7-BCA9-44E35998CB4E}" dt="2022-08-24T07:32:19.559" v="3338" actId="20577"/>
        <pc:sldMkLst>
          <pc:docMk/>
          <pc:sldMk cId="3856424596" sldId="547"/>
        </pc:sldMkLst>
        <pc:spChg chg="mod">
          <ac:chgData name="Nacho Cabanes" userId="9782b9fce30d839c" providerId="LiveId" clId="{EAEB5E32-EBF5-4CD7-BCA9-44E35998CB4E}" dt="2022-08-24T07:31:25.940" v="3335" actId="20577"/>
          <ac:spMkLst>
            <pc:docMk/>
            <pc:sldMk cId="3856424596" sldId="547"/>
            <ac:spMk id="4" creationId="{2A51979F-201B-58FF-3357-E0E11A3CA017}"/>
          </ac:spMkLst>
        </pc:spChg>
        <pc:spChg chg="mod">
          <ac:chgData name="Nacho Cabanes" userId="9782b9fce30d839c" providerId="LiveId" clId="{EAEB5E32-EBF5-4CD7-BCA9-44E35998CB4E}" dt="2022-08-24T07:32:19.559" v="3338" actId="20577"/>
          <ac:spMkLst>
            <pc:docMk/>
            <pc:sldMk cId="3856424596" sldId="547"/>
            <ac:spMk id="5" creationId="{C641AA23-5E01-53A3-EB71-94915ECF25B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1"/>
            <a:ext cx="4435338" cy="354586"/>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5797583" y="1"/>
            <a:ext cx="4435338" cy="354586"/>
          </a:xfrm>
          <a:prstGeom prst="rect">
            <a:avLst/>
          </a:prstGeom>
        </p:spPr>
        <p:txBody>
          <a:bodyPr vert="horz" lIns="91440" tIns="45720" rIns="91440" bIns="45720" rtlCol="0"/>
          <a:lstStyle>
            <a:lvl1pPr algn="r">
              <a:defRPr sz="1200"/>
            </a:lvl1pPr>
          </a:lstStyle>
          <a:p>
            <a:fld id="{28BAAD85-C9B2-4E14-ACA7-0F42294556DE}" type="datetimeFigureOut">
              <a:rPr lang="es-ES" smtClean="0"/>
              <a:pPr/>
              <a:t>30/08/2022</a:t>
            </a:fld>
            <a:endParaRPr lang="es-ES"/>
          </a:p>
        </p:txBody>
      </p:sp>
      <p:sp>
        <p:nvSpPr>
          <p:cNvPr id="4" name="3 Marcador de pie de página"/>
          <p:cNvSpPr>
            <a:spLocks noGrp="1"/>
          </p:cNvSpPr>
          <p:nvPr>
            <p:ph type="ftr" sz="quarter" idx="2"/>
          </p:nvPr>
        </p:nvSpPr>
        <p:spPr>
          <a:xfrm>
            <a:off x="0" y="6747936"/>
            <a:ext cx="4435338" cy="354586"/>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5797583" y="6747936"/>
            <a:ext cx="4435338" cy="354586"/>
          </a:xfrm>
          <a:prstGeom prst="rect">
            <a:avLst/>
          </a:prstGeom>
        </p:spPr>
        <p:txBody>
          <a:bodyPr vert="horz" lIns="91440" tIns="45720" rIns="91440" bIns="45720" rtlCol="0" anchor="b"/>
          <a:lstStyle>
            <a:lvl1pPr algn="r">
              <a:defRPr sz="1200"/>
            </a:lvl1pPr>
          </a:lstStyle>
          <a:p>
            <a:fld id="{2EE9A134-9C8F-4F1C-BBFA-EA0122E2E824}" type="slidenum">
              <a:rPr lang="es-ES" smtClean="0"/>
              <a:pPr/>
              <a:t>‹Nº›</a:t>
            </a:fld>
            <a:endParaRPr lang="es-E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23457" y="3374418"/>
            <a:ext cx="8187675" cy="3196828"/>
          </a:xfrm>
          <a:prstGeom prst="rect">
            <a:avLst/>
          </a:prstGeom>
          <a:noFill/>
          <a:ln>
            <a:noFill/>
          </a:ln>
        </p:spPr>
        <p:txBody>
          <a:bodyPr spcFirstLastPara="1" wrap="square" lIns="87667" tIns="87667" rIns="87667" bIns="87667"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0" name="Google Shape;150;p1: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278915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187045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198291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760770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187045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187045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187045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186095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578756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187045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9078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370778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176606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483002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466735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605552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950272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950272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950272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950272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950272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9502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403428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950272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950272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950272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977890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2402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4034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4034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7347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7347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1437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3481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528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9"/>
            <a:ext cx="8187675" cy="31968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4034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3707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73478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7487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7487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74801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7487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13097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13097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3707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13097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13097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13097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73478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73478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13097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04081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53043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34968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4960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67452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34661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82005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07885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54630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13097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92690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88944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13097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1309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34702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13097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65007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07919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259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32586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86731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73854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04960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7937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6049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390648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45616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16688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73478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05739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75180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85838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734781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437108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142547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6637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390648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752396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836659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9893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23039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46542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520237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80087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461107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850539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1553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390648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279959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63921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232044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787498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187045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187045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46832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187045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030182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6179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370778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187045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741295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187045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187045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326952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832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187045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187045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187045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1023457" y="3374418"/>
            <a:ext cx="8187675" cy="3196828"/>
          </a:xfrm>
          <a:prstGeom prst="rect">
            <a:avLst/>
          </a:prstGeom>
        </p:spPr>
        <p:txBody>
          <a:bodyPr spcFirstLastPara="1" wrap="square" lIns="87667" tIns="87667" rIns="87667" bIns="87667" anchor="t" anchorCtr="0">
            <a:noAutofit/>
          </a:bodyPr>
          <a:lstStyle/>
          <a:p>
            <a:pPr marL="0" indent="0">
              <a:buNone/>
            </a:pPr>
            <a:endParaRPr dirty="0"/>
          </a:p>
        </p:txBody>
      </p:sp>
      <p:sp>
        <p:nvSpPr>
          <p:cNvPr id="157" name="Google Shape;157;p2:notes"/>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1870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7052733"/>
            <a:ext cx="13433425" cy="5037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979478"/>
            <a:ext cx="13433425" cy="73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09008" y="836253"/>
            <a:ext cx="11082576" cy="3929380"/>
          </a:xfrm>
        </p:spPr>
        <p:txBody>
          <a:bodyPr anchor="b">
            <a:normAutofit/>
          </a:bodyPr>
          <a:lstStyle>
            <a:lvl1pPr algn="l">
              <a:lnSpc>
                <a:spcPct val="85000"/>
              </a:lnSpc>
              <a:defRPr sz="8814" spc="-55"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12061" y="4909434"/>
            <a:ext cx="11082576" cy="1259417"/>
          </a:xfrm>
        </p:spPr>
        <p:txBody>
          <a:bodyPr lIns="91440" rIns="91440">
            <a:normAutofit/>
          </a:bodyPr>
          <a:lstStyle>
            <a:lvl1pPr marL="0" indent="0" algn="l">
              <a:buNone/>
              <a:defRPr sz="2644" cap="all" spc="220" baseline="0">
                <a:solidFill>
                  <a:schemeClr val="tx2"/>
                </a:solidFill>
                <a:latin typeface="+mj-lt"/>
              </a:defRPr>
            </a:lvl1pPr>
            <a:lvl2pPr marL="503743" indent="0" algn="ctr">
              <a:buNone/>
              <a:defRPr sz="2644"/>
            </a:lvl2pPr>
            <a:lvl3pPr marL="1007486" indent="0" algn="ctr">
              <a:buNone/>
              <a:defRPr sz="2644"/>
            </a:lvl3pPr>
            <a:lvl4pPr marL="1511229" indent="0" algn="ctr">
              <a:buNone/>
              <a:defRPr sz="2204"/>
            </a:lvl4pPr>
            <a:lvl5pPr marL="2014972" indent="0" algn="ctr">
              <a:buNone/>
              <a:defRPr sz="2204"/>
            </a:lvl5pPr>
            <a:lvl6pPr marL="2518715" indent="0" algn="ctr">
              <a:buNone/>
              <a:defRPr sz="2204"/>
            </a:lvl6pPr>
            <a:lvl7pPr marL="3022458" indent="0" algn="ctr">
              <a:buNone/>
              <a:defRPr sz="2204"/>
            </a:lvl7pPr>
            <a:lvl8pPr marL="3526201" indent="0" algn="ctr">
              <a:buNone/>
              <a:defRPr sz="2204"/>
            </a:lvl8pPr>
            <a:lvl9pPr marL="4029944" indent="0" algn="ctr">
              <a:buNone/>
              <a:defRPr sz="2204"/>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00000000-1234-1234-1234-123412341234}" type="slidenum">
              <a:rPr lang="en-US" smtClean="0"/>
              <a:pPr/>
              <a:t>‹Nº›</a:t>
            </a:fld>
            <a:endParaRPr lang="en-US" dirty="0"/>
          </a:p>
        </p:txBody>
      </p:sp>
      <p:cxnSp>
        <p:nvCxnSpPr>
          <p:cNvPr id="9" name="Straight Connector 8"/>
          <p:cNvCxnSpPr/>
          <p:nvPr/>
        </p:nvCxnSpPr>
        <p:spPr>
          <a:xfrm>
            <a:off x="1330625" y="4785783"/>
            <a:ext cx="1088107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2763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00000000-1234-1234-1234-123412341234}" type="slidenum">
              <a:rPr lang="en-US" smtClean="0"/>
              <a:pPr/>
              <a:t>‹Nº›</a:t>
            </a:fld>
            <a:endParaRPr lang="en-US" dirty="0"/>
          </a:p>
        </p:txBody>
      </p:sp>
    </p:spTree>
    <p:extLst>
      <p:ext uri="{BB962C8B-B14F-4D97-AF65-F5344CB8AC3E}">
        <p14:creationId xmlns:p14="http://schemas.microsoft.com/office/powerpoint/2010/main" val="2269145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499" y="7052733"/>
            <a:ext cx="13429927" cy="5037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979478"/>
            <a:ext cx="13429927" cy="70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613295" y="454296"/>
            <a:ext cx="2896582" cy="634655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23548" y="454296"/>
            <a:ext cx="8521829" cy="6346554"/>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00000000-1234-1234-1234-123412341234}" type="slidenum">
              <a:rPr lang="en-US" smtClean="0"/>
              <a:pPr/>
              <a:t>‹Nº›</a:t>
            </a:fld>
            <a:endParaRPr lang="en-US" dirty="0"/>
          </a:p>
        </p:txBody>
      </p:sp>
    </p:spTree>
    <p:extLst>
      <p:ext uri="{BB962C8B-B14F-4D97-AF65-F5344CB8AC3E}">
        <p14:creationId xmlns:p14="http://schemas.microsoft.com/office/powerpoint/2010/main" val="2129177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8"/>
        <p:cNvGrpSpPr/>
        <p:nvPr/>
      </p:nvGrpSpPr>
      <p:grpSpPr>
        <a:xfrm>
          <a:off x="0" y="0"/>
          <a:ext cx="0" cy="0"/>
          <a:chOff x="0" y="0"/>
          <a:chExt cx="0" cy="0"/>
        </a:xfrm>
      </p:grpSpPr>
      <p:sp>
        <p:nvSpPr>
          <p:cNvPr id="29" name="Google Shape;29;p58"/>
          <p:cNvSpPr txBox="1">
            <a:spLocks noGrp="1"/>
          </p:cNvSpPr>
          <p:nvPr>
            <p:ph type="ftr" idx="11"/>
          </p:nvPr>
        </p:nvSpPr>
        <p:spPr>
          <a:xfrm>
            <a:off x="895561" y="6656687"/>
            <a:ext cx="6791597" cy="402314"/>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0" name="Google Shape;30;p58"/>
          <p:cNvSpPr txBox="1">
            <a:spLocks noGrp="1"/>
          </p:cNvSpPr>
          <p:nvPr>
            <p:ph type="dt" idx="10"/>
          </p:nvPr>
        </p:nvSpPr>
        <p:spPr>
          <a:xfrm>
            <a:off x="7940849" y="6656687"/>
            <a:ext cx="1005057" cy="4023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1" name="Google Shape;31;p58"/>
          <p:cNvSpPr txBox="1">
            <a:spLocks noGrp="1"/>
          </p:cNvSpPr>
          <p:nvPr>
            <p:ph type="sldNum" idx="12"/>
          </p:nvPr>
        </p:nvSpPr>
        <p:spPr>
          <a:xfrm>
            <a:off x="9467855" y="6656687"/>
            <a:ext cx="753115" cy="402314"/>
          </a:xfrm>
          <a:prstGeom prst="rect">
            <a:avLst/>
          </a:prstGeom>
          <a:noFill/>
          <a:ln>
            <a:noFill/>
          </a:ln>
        </p:spPr>
        <p:txBody>
          <a:bodyPr spcFirstLastPara="1" wrap="square" lIns="0" tIns="0" rIns="0" bIns="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‹Nº›</a:t>
            </a:fld>
            <a:endParaRPr lang="en-US" dirty="0"/>
          </a:p>
        </p:txBody>
      </p:sp>
    </p:spTree>
    <p:extLst>
      <p:ext uri="{BB962C8B-B14F-4D97-AF65-F5344CB8AC3E}">
        <p14:creationId xmlns:p14="http://schemas.microsoft.com/office/powerpoint/2010/main" val="2795652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00000000-1234-1234-1234-123412341234}" type="slidenum">
              <a:rPr lang="en-US" smtClean="0"/>
              <a:pPr/>
              <a:t>‹Nº›</a:t>
            </a:fld>
            <a:endParaRPr lang="en-US" dirty="0"/>
          </a:p>
        </p:txBody>
      </p:sp>
    </p:spTree>
    <p:extLst>
      <p:ext uri="{BB962C8B-B14F-4D97-AF65-F5344CB8AC3E}">
        <p14:creationId xmlns:p14="http://schemas.microsoft.com/office/powerpoint/2010/main" val="1361631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499" y="7052733"/>
            <a:ext cx="13429927" cy="5037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979478"/>
            <a:ext cx="13429927" cy="70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09008" y="836253"/>
            <a:ext cx="11082576" cy="3929380"/>
          </a:xfrm>
        </p:spPr>
        <p:txBody>
          <a:bodyPr anchor="b" anchorCtr="0">
            <a:normAutofit/>
          </a:bodyPr>
          <a:lstStyle>
            <a:lvl1pPr>
              <a:lnSpc>
                <a:spcPct val="85000"/>
              </a:lnSpc>
              <a:defRPr sz="8814"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9008" y="4906687"/>
            <a:ext cx="11082576" cy="1259417"/>
          </a:xfrm>
        </p:spPr>
        <p:txBody>
          <a:bodyPr lIns="91440" rIns="91440" anchor="t" anchorCtr="0">
            <a:normAutofit/>
          </a:bodyPr>
          <a:lstStyle>
            <a:lvl1pPr marL="0" indent="0">
              <a:buNone/>
              <a:defRPr sz="2644" cap="all" spc="220" baseline="0">
                <a:solidFill>
                  <a:schemeClr val="tx2"/>
                </a:solidFill>
                <a:latin typeface="+mj-lt"/>
              </a:defRPr>
            </a:lvl1pPr>
            <a:lvl2pPr marL="503743" indent="0">
              <a:buNone/>
              <a:defRPr sz="1983">
                <a:solidFill>
                  <a:schemeClr val="tx1">
                    <a:tint val="75000"/>
                  </a:schemeClr>
                </a:solidFill>
              </a:defRPr>
            </a:lvl2pPr>
            <a:lvl3pPr marL="1007486" indent="0">
              <a:buNone/>
              <a:defRPr sz="1763">
                <a:solidFill>
                  <a:schemeClr val="tx1">
                    <a:tint val="75000"/>
                  </a:schemeClr>
                </a:solidFill>
              </a:defRPr>
            </a:lvl3pPr>
            <a:lvl4pPr marL="1511229" indent="0">
              <a:buNone/>
              <a:defRPr sz="1543">
                <a:solidFill>
                  <a:schemeClr val="tx1">
                    <a:tint val="75000"/>
                  </a:schemeClr>
                </a:solidFill>
              </a:defRPr>
            </a:lvl4pPr>
            <a:lvl5pPr marL="2014972" indent="0">
              <a:buNone/>
              <a:defRPr sz="1543">
                <a:solidFill>
                  <a:schemeClr val="tx1">
                    <a:tint val="75000"/>
                  </a:schemeClr>
                </a:solidFill>
              </a:defRPr>
            </a:lvl5pPr>
            <a:lvl6pPr marL="2518715" indent="0">
              <a:buNone/>
              <a:defRPr sz="1543">
                <a:solidFill>
                  <a:schemeClr val="tx1">
                    <a:tint val="75000"/>
                  </a:schemeClr>
                </a:solidFill>
              </a:defRPr>
            </a:lvl6pPr>
            <a:lvl7pPr marL="3022458" indent="0">
              <a:buNone/>
              <a:defRPr sz="1543">
                <a:solidFill>
                  <a:schemeClr val="tx1">
                    <a:tint val="75000"/>
                  </a:schemeClr>
                </a:solidFill>
              </a:defRPr>
            </a:lvl7pPr>
            <a:lvl8pPr marL="3526201" indent="0">
              <a:buNone/>
              <a:defRPr sz="1543">
                <a:solidFill>
                  <a:schemeClr val="tx1">
                    <a:tint val="75000"/>
                  </a:schemeClr>
                </a:solidFill>
              </a:defRPr>
            </a:lvl8pPr>
            <a:lvl9pPr marL="4029944" indent="0">
              <a:buNone/>
              <a:defRPr sz="1543">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00000000-1234-1234-1234-123412341234}" type="slidenum">
              <a:rPr lang="en-US" smtClean="0"/>
              <a:pPr/>
              <a:t>‹Nº›</a:t>
            </a:fld>
            <a:endParaRPr lang="en-US" dirty="0"/>
          </a:p>
        </p:txBody>
      </p:sp>
      <p:cxnSp>
        <p:nvCxnSpPr>
          <p:cNvPr id="9" name="Straight Connector 8"/>
          <p:cNvCxnSpPr/>
          <p:nvPr/>
        </p:nvCxnSpPr>
        <p:spPr>
          <a:xfrm>
            <a:off x="1330625" y="4785783"/>
            <a:ext cx="1088107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554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209008" y="315795"/>
            <a:ext cx="11082576" cy="159851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09008" y="2033726"/>
            <a:ext cx="5440537" cy="443314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851047" y="2033726"/>
            <a:ext cx="5440537" cy="443314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00000000-1234-1234-1234-123412341234}" type="slidenum">
              <a:rPr lang="en-US" smtClean="0"/>
              <a:pPr/>
              <a:t>‹Nº›</a:t>
            </a:fld>
            <a:endParaRPr lang="en-US" dirty="0"/>
          </a:p>
        </p:txBody>
      </p:sp>
    </p:spTree>
    <p:extLst>
      <p:ext uri="{BB962C8B-B14F-4D97-AF65-F5344CB8AC3E}">
        <p14:creationId xmlns:p14="http://schemas.microsoft.com/office/powerpoint/2010/main" val="3323991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209008" y="315795"/>
            <a:ext cx="11082576" cy="15985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9008" y="2034076"/>
            <a:ext cx="5440537" cy="811274"/>
          </a:xfrm>
        </p:spPr>
        <p:txBody>
          <a:bodyPr lIns="91440" rIns="91440" anchor="ctr">
            <a:normAutofit/>
          </a:bodyPr>
          <a:lstStyle>
            <a:lvl1pPr marL="0" indent="0">
              <a:buNone/>
              <a:defRPr sz="2204" b="0" cap="all" baseline="0">
                <a:solidFill>
                  <a:schemeClr val="tx2"/>
                </a:solidFill>
              </a:defRPr>
            </a:lvl1pPr>
            <a:lvl2pPr marL="503743" indent="0">
              <a:buNone/>
              <a:defRPr sz="2204" b="1"/>
            </a:lvl2pPr>
            <a:lvl3pPr marL="1007486" indent="0">
              <a:buNone/>
              <a:defRPr sz="1983" b="1"/>
            </a:lvl3pPr>
            <a:lvl4pPr marL="1511229" indent="0">
              <a:buNone/>
              <a:defRPr sz="1763" b="1"/>
            </a:lvl4pPr>
            <a:lvl5pPr marL="2014972" indent="0">
              <a:buNone/>
              <a:defRPr sz="1763" b="1"/>
            </a:lvl5pPr>
            <a:lvl6pPr marL="2518715" indent="0">
              <a:buNone/>
              <a:defRPr sz="1763" b="1"/>
            </a:lvl6pPr>
            <a:lvl7pPr marL="3022458" indent="0">
              <a:buNone/>
              <a:defRPr sz="1763" b="1"/>
            </a:lvl7pPr>
            <a:lvl8pPr marL="3526201" indent="0">
              <a:buNone/>
              <a:defRPr sz="1763" b="1"/>
            </a:lvl8pPr>
            <a:lvl9pPr marL="4029944" indent="0">
              <a:buNone/>
              <a:defRPr sz="1763" b="1"/>
            </a:lvl9pPr>
          </a:lstStyle>
          <a:p>
            <a:pPr lvl="0"/>
            <a:r>
              <a:rPr lang="es-ES"/>
              <a:t>Haga clic para modificar los estilos de texto del patrón</a:t>
            </a:r>
          </a:p>
        </p:txBody>
      </p:sp>
      <p:sp>
        <p:nvSpPr>
          <p:cNvPr id="4" name="Content Placeholder 3"/>
          <p:cNvSpPr>
            <a:spLocks noGrp="1"/>
          </p:cNvSpPr>
          <p:nvPr>
            <p:ph sz="half" idx="2"/>
          </p:nvPr>
        </p:nvSpPr>
        <p:spPr>
          <a:xfrm>
            <a:off x="1209008" y="2845350"/>
            <a:ext cx="5440537" cy="362152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51047" y="2034076"/>
            <a:ext cx="5440537" cy="811274"/>
          </a:xfrm>
        </p:spPr>
        <p:txBody>
          <a:bodyPr lIns="91440" rIns="91440" anchor="ctr">
            <a:normAutofit/>
          </a:bodyPr>
          <a:lstStyle>
            <a:lvl1pPr marL="0" indent="0">
              <a:buNone/>
              <a:defRPr sz="2204" b="0" cap="all" baseline="0">
                <a:solidFill>
                  <a:schemeClr val="tx2"/>
                </a:solidFill>
              </a:defRPr>
            </a:lvl1pPr>
            <a:lvl2pPr marL="503743" indent="0">
              <a:buNone/>
              <a:defRPr sz="2204" b="1"/>
            </a:lvl2pPr>
            <a:lvl3pPr marL="1007486" indent="0">
              <a:buNone/>
              <a:defRPr sz="1983" b="1"/>
            </a:lvl3pPr>
            <a:lvl4pPr marL="1511229" indent="0">
              <a:buNone/>
              <a:defRPr sz="1763" b="1"/>
            </a:lvl4pPr>
            <a:lvl5pPr marL="2014972" indent="0">
              <a:buNone/>
              <a:defRPr sz="1763" b="1"/>
            </a:lvl5pPr>
            <a:lvl6pPr marL="2518715" indent="0">
              <a:buNone/>
              <a:defRPr sz="1763" b="1"/>
            </a:lvl6pPr>
            <a:lvl7pPr marL="3022458" indent="0">
              <a:buNone/>
              <a:defRPr sz="1763" b="1"/>
            </a:lvl7pPr>
            <a:lvl8pPr marL="3526201" indent="0">
              <a:buNone/>
              <a:defRPr sz="1763" b="1"/>
            </a:lvl8pPr>
            <a:lvl9pPr marL="4029944" indent="0">
              <a:buNone/>
              <a:defRPr sz="1763" b="1"/>
            </a:lvl9pPr>
          </a:lstStyle>
          <a:p>
            <a:pPr lvl="0"/>
            <a:r>
              <a:rPr lang="es-ES"/>
              <a:t>Haga clic para modificar los estilos de texto del patrón</a:t>
            </a:r>
          </a:p>
        </p:txBody>
      </p:sp>
      <p:sp>
        <p:nvSpPr>
          <p:cNvPr id="6" name="Content Placeholder 5"/>
          <p:cNvSpPr>
            <a:spLocks noGrp="1"/>
          </p:cNvSpPr>
          <p:nvPr>
            <p:ph sz="quarter" idx="4"/>
          </p:nvPr>
        </p:nvSpPr>
        <p:spPr>
          <a:xfrm>
            <a:off x="6851047" y="2845349"/>
            <a:ext cx="5440537" cy="362152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00000000-1234-1234-1234-123412341234}" type="slidenum">
              <a:rPr lang="en-US" smtClean="0"/>
              <a:pPr/>
              <a:t>‹Nº›</a:t>
            </a:fld>
            <a:endParaRPr lang="en-US" dirty="0"/>
          </a:p>
        </p:txBody>
      </p:sp>
    </p:spTree>
    <p:extLst>
      <p:ext uri="{BB962C8B-B14F-4D97-AF65-F5344CB8AC3E}">
        <p14:creationId xmlns:p14="http://schemas.microsoft.com/office/powerpoint/2010/main" val="3028568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00000000-1234-1234-1234-123412341234}" type="slidenum">
              <a:rPr lang="en-US" smtClean="0"/>
              <a:pPr/>
              <a:t>‹Nº›</a:t>
            </a:fld>
            <a:endParaRPr lang="en-US" dirty="0"/>
          </a:p>
        </p:txBody>
      </p:sp>
    </p:spTree>
    <p:extLst>
      <p:ext uri="{BB962C8B-B14F-4D97-AF65-F5344CB8AC3E}">
        <p14:creationId xmlns:p14="http://schemas.microsoft.com/office/powerpoint/2010/main" val="3432929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499" y="7052733"/>
            <a:ext cx="13429927" cy="5037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979478"/>
            <a:ext cx="13429927" cy="70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s-E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dirty="0"/>
          </a:p>
        </p:txBody>
      </p:sp>
      <p:sp>
        <p:nvSpPr>
          <p:cNvPr id="9" name="Slide Number Placeholder 8"/>
          <p:cNvSpPr>
            <a:spLocks noGrp="1"/>
          </p:cNvSpPr>
          <p:nvPr>
            <p:ph type="sldNum" sz="quarter" idx="12"/>
          </p:nvPr>
        </p:nvSpPr>
        <p:spPr/>
        <p:txBody>
          <a:bodyPr/>
          <a:lstStyle/>
          <a:p>
            <a:fld id="{00000000-1234-1234-1234-123412341234}" type="slidenum">
              <a:rPr lang="en-US" smtClean="0"/>
              <a:pPr/>
              <a:t>‹Nº›</a:t>
            </a:fld>
            <a:endParaRPr lang="en-US" dirty="0"/>
          </a:p>
        </p:txBody>
      </p:sp>
    </p:spTree>
    <p:extLst>
      <p:ext uri="{BB962C8B-B14F-4D97-AF65-F5344CB8AC3E}">
        <p14:creationId xmlns:p14="http://schemas.microsoft.com/office/powerpoint/2010/main" val="3120645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8" y="0"/>
            <a:ext cx="4463254" cy="7556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451443" y="0"/>
            <a:ext cx="70525" cy="7556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3753" y="654896"/>
            <a:ext cx="3526274" cy="2518833"/>
          </a:xfrm>
        </p:spPr>
        <p:txBody>
          <a:bodyPr anchor="b">
            <a:normAutofit/>
          </a:bodyPr>
          <a:lstStyle>
            <a:lvl1pPr>
              <a:defRPr sz="3966"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89411" y="806027"/>
            <a:ext cx="7153299" cy="579331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03753" y="3224107"/>
            <a:ext cx="3526274" cy="3723294"/>
          </a:xfrm>
        </p:spPr>
        <p:txBody>
          <a:bodyPr lIns="91440" rIns="91440">
            <a:normAutofit/>
          </a:bodyPr>
          <a:lstStyle>
            <a:lvl1pPr marL="0" indent="0">
              <a:buNone/>
              <a:defRPr sz="1653">
                <a:solidFill>
                  <a:srgbClr val="FFFFFF"/>
                </a:solidFill>
              </a:defRPr>
            </a:lvl1pPr>
            <a:lvl2pPr marL="503743" indent="0">
              <a:buNone/>
              <a:defRPr sz="1322"/>
            </a:lvl2pPr>
            <a:lvl3pPr marL="1007486" indent="0">
              <a:buNone/>
              <a:defRPr sz="1102"/>
            </a:lvl3pPr>
            <a:lvl4pPr marL="1511229" indent="0">
              <a:buNone/>
              <a:defRPr sz="992"/>
            </a:lvl4pPr>
            <a:lvl5pPr marL="2014972" indent="0">
              <a:buNone/>
              <a:defRPr sz="992"/>
            </a:lvl5pPr>
            <a:lvl6pPr marL="2518715" indent="0">
              <a:buNone/>
              <a:defRPr sz="992"/>
            </a:lvl6pPr>
            <a:lvl7pPr marL="3022458" indent="0">
              <a:buNone/>
              <a:defRPr sz="992"/>
            </a:lvl7pPr>
            <a:lvl8pPr marL="3526201" indent="0">
              <a:buNone/>
              <a:defRPr sz="992"/>
            </a:lvl8pPr>
            <a:lvl9pPr marL="4029944" indent="0">
              <a:buNone/>
              <a:defRPr sz="992"/>
            </a:lvl9pPr>
          </a:lstStyle>
          <a:p>
            <a:pPr lvl="0"/>
            <a:r>
              <a:rPr lang="es-ES"/>
              <a:t>Haga clic para modificar los estilos de texto del patrón</a:t>
            </a:r>
          </a:p>
        </p:txBody>
      </p:sp>
      <p:sp>
        <p:nvSpPr>
          <p:cNvPr id="5" name="Date Placeholder 4"/>
          <p:cNvSpPr>
            <a:spLocks noGrp="1"/>
          </p:cNvSpPr>
          <p:nvPr>
            <p:ph type="dt" sz="half" idx="10"/>
          </p:nvPr>
        </p:nvSpPr>
        <p:spPr>
          <a:xfrm>
            <a:off x="512912" y="7117726"/>
            <a:ext cx="2885134" cy="402314"/>
          </a:xfrm>
        </p:spPr>
        <p:txBody>
          <a:bodyPr/>
          <a:lstStyle>
            <a:lvl1pPr algn="l">
              <a:defRPr/>
            </a:lvl1pPr>
          </a:lstStyle>
          <a:p>
            <a:endParaRPr lang="es-ES" dirty="0"/>
          </a:p>
        </p:txBody>
      </p:sp>
      <p:sp>
        <p:nvSpPr>
          <p:cNvPr id="6" name="Footer Placeholder 5"/>
          <p:cNvSpPr>
            <a:spLocks noGrp="1"/>
          </p:cNvSpPr>
          <p:nvPr>
            <p:ph type="ftr" sz="quarter" idx="11"/>
          </p:nvPr>
        </p:nvSpPr>
        <p:spPr>
          <a:xfrm>
            <a:off x="5289411" y="7117726"/>
            <a:ext cx="5121493" cy="402314"/>
          </a:xfrm>
        </p:spPr>
        <p:txBody>
          <a:bodyPr/>
          <a:lstStyle>
            <a:lvl1pPr algn="l">
              <a:defRPr>
                <a:solidFill>
                  <a:schemeClr val="tx2"/>
                </a:solidFill>
              </a:defRPr>
            </a:lvl1pPr>
          </a:lstStyle>
          <a:p>
            <a:endParaRPr lang="es-E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0000000-1234-1234-1234-123412341234}" type="slidenum">
              <a:rPr lang="en-US" smtClean="0"/>
              <a:pPr/>
              <a:t>‹Nº›</a:t>
            </a:fld>
            <a:endParaRPr lang="en-US" dirty="0"/>
          </a:p>
        </p:txBody>
      </p:sp>
    </p:spTree>
    <p:extLst>
      <p:ext uri="{BB962C8B-B14F-4D97-AF65-F5344CB8AC3E}">
        <p14:creationId xmlns:p14="http://schemas.microsoft.com/office/powerpoint/2010/main" val="19750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457472"/>
            <a:ext cx="13429927" cy="20990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5415686"/>
            <a:ext cx="13429927" cy="70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09009" y="5591810"/>
            <a:ext cx="11143446" cy="906780"/>
          </a:xfrm>
        </p:spPr>
        <p:txBody>
          <a:bodyPr tIns="0" bIns="0" anchor="b">
            <a:noAutofit/>
          </a:bodyPr>
          <a:lstStyle>
            <a:lvl1pPr>
              <a:defRPr sz="3966"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7" y="0"/>
            <a:ext cx="13433408" cy="5415686"/>
          </a:xfrm>
          <a:solidFill>
            <a:schemeClr val="bg2">
              <a:lumMod val="90000"/>
            </a:schemeClr>
          </a:solidFill>
        </p:spPr>
        <p:txBody>
          <a:bodyPr lIns="457200" tIns="457200" anchor="t"/>
          <a:lstStyle>
            <a:lvl1pPr marL="0" indent="0">
              <a:buNone/>
              <a:defRPr sz="3526"/>
            </a:lvl1pPr>
            <a:lvl2pPr marL="503743" indent="0">
              <a:buNone/>
              <a:defRPr sz="3085"/>
            </a:lvl2pPr>
            <a:lvl3pPr marL="1007486" indent="0">
              <a:buNone/>
              <a:defRPr sz="2644"/>
            </a:lvl3pPr>
            <a:lvl4pPr marL="1511229" indent="0">
              <a:buNone/>
              <a:defRPr sz="2204"/>
            </a:lvl4pPr>
            <a:lvl5pPr marL="2014972" indent="0">
              <a:buNone/>
              <a:defRPr sz="2204"/>
            </a:lvl5pPr>
            <a:lvl6pPr marL="2518715" indent="0">
              <a:buNone/>
              <a:defRPr sz="2204"/>
            </a:lvl6pPr>
            <a:lvl7pPr marL="3022458" indent="0">
              <a:buNone/>
              <a:defRPr sz="2204"/>
            </a:lvl7pPr>
            <a:lvl8pPr marL="3526201" indent="0">
              <a:buNone/>
              <a:defRPr sz="2204"/>
            </a:lvl8pPr>
            <a:lvl9pPr marL="4029944" indent="0">
              <a:buNone/>
              <a:defRPr sz="2204"/>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209008" y="6508665"/>
            <a:ext cx="11143026" cy="654897"/>
          </a:xfrm>
        </p:spPr>
        <p:txBody>
          <a:bodyPr lIns="91440" tIns="0" rIns="91440" bIns="0">
            <a:normAutofit/>
          </a:bodyPr>
          <a:lstStyle>
            <a:lvl1pPr marL="0" indent="0">
              <a:spcBef>
                <a:spcPts val="0"/>
              </a:spcBef>
              <a:spcAft>
                <a:spcPts val="661"/>
              </a:spcAft>
              <a:buNone/>
              <a:defRPr sz="1653">
                <a:solidFill>
                  <a:srgbClr val="FFFFFF"/>
                </a:solidFill>
              </a:defRPr>
            </a:lvl1pPr>
            <a:lvl2pPr marL="503743" indent="0">
              <a:buNone/>
              <a:defRPr sz="1322"/>
            </a:lvl2pPr>
            <a:lvl3pPr marL="1007486" indent="0">
              <a:buNone/>
              <a:defRPr sz="1102"/>
            </a:lvl3pPr>
            <a:lvl4pPr marL="1511229" indent="0">
              <a:buNone/>
              <a:defRPr sz="992"/>
            </a:lvl4pPr>
            <a:lvl5pPr marL="2014972" indent="0">
              <a:buNone/>
              <a:defRPr sz="992"/>
            </a:lvl5pPr>
            <a:lvl6pPr marL="2518715" indent="0">
              <a:buNone/>
              <a:defRPr sz="992"/>
            </a:lvl6pPr>
            <a:lvl7pPr marL="3022458" indent="0">
              <a:buNone/>
              <a:defRPr sz="992"/>
            </a:lvl7pPr>
            <a:lvl8pPr marL="3526201" indent="0">
              <a:buNone/>
              <a:defRPr sz="992"/>
            </a:lvl8pPr>
            <a:lvl9pPr marL="4029944" indent="0">
              <a:buNone/>
              <a:defRPr sz="992"/>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00000000-1234-1234-1234-123412341234}" type="slidenum">
              <a:rPr lang="en-US" smtClean="0"/>
              <a:pPr/>
              <a:t>‹Nº›</a:t>
            </a:fld>
            <a:endParaRPr lang="en-US" dirty="0"/>
          </a:p>
        </p:txBody>
      </p:sp>
    </p:spTree>
    <p:extLst>
      <p:ext uri="{BB962C8B-B14F-4D97-AF65-F5344CB8AC3E}">
        <p14:creationId xmlns:p14="http://schemas.microsoft.com/office/powerpoint/2010/main" val="424054845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499" y="7052733"/>
            <a:ext cx="13429927" cy="5037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6979478"/>
            <a:ext cx="13429927" cy="70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9008" y="315795"/>
            <a:ext cx="11082576" cy="1598519"/>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9008" y="2033725"/>
            <a:ext cx="11082576" cy="4433147"/>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09009" y="7117726"/>
            <a:ext cx="2724005" cy="402314"/>
          </a:xfrm>
          <a:prstGeom prst="rect">
            <a:avLst/>
          </a:prstGeom>
        </p:spPr>
        <p:txBody>
          <a:bodyPr vert="horz" lIns="91440" tIns="45720" rIns="91440" bIns="45720" rtlCol="0" anchor="ctr"/>
          <a:lstStyle>
            <a:lvl1pPr algn="l">
              <a:defRPr sz="992">
                <a:solidFill>
                  <a:srgbClr val="FFFFFF"/>
                </a:solidFill>
              </a:defRPr>
            </a:lvl1pPr>
          </a:lstStyle>
          <a:p>
            <a:endParaRPr lang="es-ES" dirty="0"/>
          </a:p>
        </p:txBody>
      </p:sp>
      <p:sp>
        <p:nvSpPr>
          <p:cNvPr id="5" name="Footer Placeholder 4"/>
          <p:cNvSpPr>
            <a:spLocks noGrp="1"/>
          </p:cNvSpPr>
          <p:nvPr>
            <p:ph type="ftr" sz="quarter" idx="3"/>
          </p:nvPr>
        </p:nvSpPr>
        <p:spPr>
          <a:xfrm>
            <a:off x="4061523" y="7117726"/>
            <a:ext cx="5313876" cy="402314"/>
          </a:xfrm>
          <a:prstGeom prst="rect">
            <a:avLst/>
          </a:prstGeom>
        </p:spPr>
        <p:txBody>
          <a:bodyPr vert="horz" lIns="91440" tIns="45720" rIns="91440" bIns="45720" rtlCol="0" anchor="ctr"/>
          <a:lstStyle>
            <a:lvl1pPr algn="ctr">
              <a:defRPr sz="992" cap="all" baseline="0">
                <a:solidFill>
                  <a:srgbClr val="FFFFFF"/>
                </a:solidFill>
              </a:defRPr>
            </a:lvl1pPr>
          </a:lstStyle>
          <a:p>
            <a:endParaRPr lang="es-ES" dirty="0"/>
          </a:p>
        </p:txBody>
      </p:sp>
      <p:sp>
        <p:nvSpPr>
          <p:cNvPr id="6" name="Slide Number Placeholder 5"/>
          <p:cNvSpPr>
            <a:spLocks noGrp="1"/>
          </p:cNvSpPr>
          <p:nvPr>
            <p:ph type="sldNum" sz="quarter" idx="4"/>
          </p:nvPr>
        </p:nvSpPr>
        <p:spPr>
          <a:xfrm>
            <a:off x="10908552" y="7117726"/>
            <a:ext cx="1445619" cy="402314"/>
          </a:xfrm>
          <a:prstGeom prst="rect">
            <a:avLst/>
          </a:prstGeom>
        </p:spPr>
        <p:txBody>
          <a:bodyPr vert="horz" lIns="91440" tIns="45720" rIns="91440" bIns="45720" rtlCol="0" anchor="ctr"/>
          <a:lstStyle>
            <a:lvl1pPr algn="r">
              <a:defRPr sz="1157">
                <a:solidFill>
                  <a:srgbClr val="FFFFFF"/>
                </a:solidFill>
              </a:defRPr>
            </a:lvl1pPr>
          </a:lstStyle>
          <a:p>
            <a:fld id="{00000000-1234-1234-1234-123412341234}" type="slidenum">
              <a:rPr lang="en-US" smtClean="0"/>
              <a:pPr/>
              <a:t>‹Nº›</a:t>
            </a:fld>
            <a:endParaRPr lang="en-US" dirty="0"/>
          </a:p>
        </p:txBody>
      </p:sp>
      <p:cxnSp>
        <p:nvCxnSpPr>
          <p:cNvPr id="10" name="Straight Connector 9"/>
          <p:cNvCxnSpPr/>
          <p:nvPr/>
        </p:nvCxnSpPr>
        <p:spPr>
          <a:xfrm>
            <a:off x="1315061" y="1914848"/>
            <a:ext cx="1098182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5945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Lst>
  <p:hf hdr="0" ftr="0" dt="0"/>
  <p:txStyles>
    <p:titleStyle>
      <a:lvl1pPr algn="l" defTabSz="1007486" rtl="0" eaLnBrk="1" latinLnBrk="0" hangingPunct="1">
        <a:lnSpc>
          <a:spcPct val="85000"/>
        </a:lnSpc>
        <a:spcBef>
          <a:spcPct val="0"/>
        </a:spcBef>
        <a:buNone/>
        <a:defRPr sz="5289" kern="1200" spc="-55" baseline="0">
          <a:solidFill>
            <a:schemeClr val="tx1">
              <a:lumMod val="75000"/>
              <a:lumOff val="25000"/>
            </a:schemeClr>
          </a:solidFill>
          <a:latin typeface="+mj-lt"/>
          <a:ea typeface="+mj-ea"/>
          <a:cs typeface="+mj-cs"/>
        </a:defRPr>
      </a:lvl1pPr>
    </p:titleStyle>
    <p:bodyStyle>
      <a:lvl1pPr marL="100749" indent="-100749" algn="l" defTabSz="1007486" rtl="0" eaLnBrk="1" latinLnBrk="0" hangingPunct="1">
        <a:lnSpc>
          <a:spcPct val="90000"/>
        </a:lnSpc>
        <a:spcBef>
          <a:spcPts val="1322"/>
        </a:spcBef>
        <a:spcAft>
          <a:spcPts val="220"/>
        </a:spcAft>
        <a:buClr>
          <a:schemeClr val="accent1"/>
        </a:buClr>
        <a:buSzPct val="100000"/>
        <a:buFont typeface="Calibri" panose="020F0502020204030204" pitchFamily="34" charset="0"/>
        <a:buChar char=" "/>
        <a:defRPr sz="2204" kern="1200">
          <a:solidFill>
            <a:schemeClr val="tx1">
              <a:lumMod val="75000"/>
              <a:lumOff val="25000"/>
            </a:schemeClr>
          </a:solidFill>
          <a:latin typeface="+mn-lt"/>
          <a:ea typeface="+mn-ea"/>
          <a:cs typeface="+mn-cs"/>
        </a:defRPr>
      </a:lvl1pPr>
      <a:lvl2pPr marL="423144" indent="-201497" algn="l" defTabSz="1007486" rtl="0" eaLnBrk="1" latinLnBrk="0" hangingPunct="1">
        <a:lnSpc>
          <a:spcPct val="90000"/>
        </a:lnSpc>
        <a:spcBef>
          <a:spcPts val="220"/>
        </a:spcBef>
        <a:spcAft>
          <a:spcPts val="441"/>
        </a:spcAft>
        <a:buClr>
          <a:schemeClr val="accent1"/>
        </a:buClr>
        <a:buFont typeface="Calibri" pitchFamily="34" charset="0"/>
        <a:buChar char="◦"/>
        <a:defRPr sz="1983" kern="1200">
          <a:solidFill>
            <a:schemeClr val="tx1">
              <a:lumMod val="75000"/>
              <a:lumOff val="25000"/>
            </a:schemeClr>
          </a:solidFill>
          <a:latin typeface="+mn-lt"/>
          <a:ea typeface="+mn-ea"/>
          <a:cs typeface="+mn-cs"/>
        </a:defRPr>
      </a:lvl2pPr>
      <a:lvl3pPr marL="624641" indent="-201497" algn="l" defTabSz="1007486"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3pPr>
      <a:lvl4pPr marL="826138" indent="-201497" algn="l" defTabSz="1007486"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4pPr>
      <a:lvl5pPr marL="1027636" indent="-201497" algn="l" defTabSz="1007486"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5pPr>
      <a:lvl6pPr marL="1211980" indent="-251871" algn="l" defTabSz="1007486"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6pPr>
      <a:lvl7pPr marL="1432340" indent="-251871" algn="l" defTabSz="1007486"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7pPr>
      <a:lvl8pPr marL="1652700" indent="-251871" algn="l" defTabSz="1007486"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8pPr>
      <a:lvl9pPr marL="1873060" indent="-251871" algn="l" defTabSz="1007486"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9pPr>
    </p:bodyStyle>
    <p:otherStyle>
      <a:defPPr>
        <a:defRPr lang="en-US"/>
      </a:defPPr>
      <a:lvl1pPr marL="0" algn="l" defTabSz="1007486" rtl="0" eaLnBrk="1" latinLnBrk="0" hangingPunct="1">
        <a:defRPr sz="1983" kern="1200">
          <a:solidFill>
            <a:schemeClr val="tx1"/>
          </a:solidFill>
          <a:latin typeface="+mn-lt"/>
          <a:ea typeface="+mn-ea"/>
          <a:cs typeface="+mn-cs"/>
        </a:defRPr>
      </a:lvl1pPr>
      <a:lvl2pPr marL="503743" algn="l" defTabSz="1007486" rtl="0" eaLnBrk="1" latinLnBrk="0" hangingPunct="1">
        <a:defRPr sz="1983" kern="1200">
          <a:solidFill>
            <a:schemeClr val="tx1"/>
          </a:solidFill>
          <a:latin typeface="+mn-lt"/>
          <a:ea typeface="+mn-ea"/>
          <a:cs typeface="+mn-cs"/>
        </a:defRPr>
      </a:lvl2pPr>
      <a:lvl3pPr marL="1007486" algn="l" defTabSz="1007486" rtl="0" eaLnBrk="1" latinLnBrk="0" hangingPunct="1">
        <a:defRPr sz="1983" kern="1200">
          <a:solidFill>
            <a:schemeClr val="tx1"/>
          </a:solidFill>
          <a:latin typeface="+mn-lt"/>
          <a:ea typeface="+mn-ea"/>
          <a:cs typeface="+mn-cs"/>
        </a:defRPr>
      </a:lvl3pPr>
      <a:lvl4pPr marL="1511229" algn="l" defTabSz="1007486" rtl="0" eaLnBrk="1" latinLnBrk="0" hangingPunct="1">
        <a:defRPr sz="1983" kern="1200">
          <a:solidFill>
            <a:schemeClr val="tx1"/>
          </a:solidFill>
          <a:latin typeface="+mn-lt"/>
          <a:ea typeface="+mn-ea"/>
          <a:cs typeface="+mn-cs"/>
        </a:defRPr>
      </a:lvl4pPr>
      <a:lvl5pPr marL="2014972" algn="l" defTabSz="1007486" rtl="0" eaLnBrk="1" latinLnBrk="0" hangingPunct="1">
        <a:defRPr sz="1983" kern="1200">
          <a:solidFill>
            <a:schemeClr val="tx1"/>
          </a:solidFill>
          <a:latin typeface="+mn-lt"/>
          <a:ea typeface="+mn-ea"/>
          <a:cs typeface="+mn-cs"/>
        </a:defRPr>
      </a:lvl5pPr>
      <a:lvl6pPr marL="2518715" algn="l" defTabSz="1007486" rtl="0" eaLnBrk="1" latinLnBrk="0" hangingPunct="1">
        <a:defRPr sz="1983" kern="1200">
          <a:solidFill>
            <a:schemeClr val="tx1"/>
          </a:solidFill>
          <a:latin typeface="+mn-lt"/>
          <a:ea typeface="+mn-ea"/>
          <a:cs typeface="+mn-cs"/>
        </a:defRPr>
      </a:lvl6pPr>
      <a:lvl7pPr marL="3022458" algn="l" defTabSz="1007486" rtl="0" eaLnBrk="1" latinLnBrk="0" hangingPunct="1">
        <a:defRPr sz="1983" kern="1200">
          <a:solidFill>
            <a:schemeClr val="tx1"/>
          </a:solidFill>
          <a:latin typeface="+mn-lt"/>
          <a:ea typeface="+mn-ea"/>
          <a:cs typeface="+mn-cs"/>
        </a:defRPr>
      </a:lvl7pPr>
      <a:lvl8pPr marL="3526201" algn="l" defTabSz="1007486" rtl="0" eaLnBrk="1" latinLnBrk="0" hangingPunct="1">
        <a:defRPr sz="1983" kern="1200">
          <a:solidFill>
            <a:schemeClr val="tx1"/>
          </a:solidFill>
          <a:latin typeface="+mn-lt"/>
          <a:ea typeface="+mn-ea"/>
          <a:cs typeface="+mn-cs"/>
        </a:defRPr>
      </a:lvl8pPr>
      <a:lvl9pPr marL="4029944" algn="l" defTabSz="1007486" rtl="0" eaLnBrk="1" latinLnBrk="0" hangingPunct="1">
        <a:defRPr sz="19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8.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0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
          <p:cNvSpPr txBox="1">
            <a:spLocks noGrp="1"/>
          </p:cNvSpPr>
          <p:nvPr>
            <p:ph type="ctrTitle"/>
          </p:nvPr>
        </p:nvSpPr>
        <p:spPr>
          <a:xfrm>
            <a:off x="1209008" y="836253"/>
            <a:ext cx="11082576" cy="3780009"/>
          </a:xfrm>
          <a:prstGeom prst="rect">
            <a:avLst/>
          </a:prstGeom>
          <a:noFill/>
          <a:ln>
            <a:noFill/>
          </a:ln>
        </p:spPr>
        <p:txBody>
          <a:bodyPr spcFirstLastPara="1" wrap="square" lIns="0" tIns="12700" rIns="0" bIns="0" anchor="t" anchorCtr="0">
            <a:spAutoFit/>
          </a:bodyPr>
          <a:lstStyle/>
          <a:p>
            <a:pPr marL="51435" algn="ctr"/>
            <a:r>
              <a:rPr lang="ca-ES-valencia" sz="4800" cap="small" dirty="0">
                <a:solidFill>
                  <a:schemeClr val="dk1"/>
                </a:solidFill>
              </a:rPr>
              <a:t>Tema 2</a:t>
            </a:r>
            <a:br>
              <a:rPr lang="ca-ES-valencia" sz="4800" cap="small" dirty="0"/>
            </a:br>
            <a:r>
              <a:rPr lang="es-ES" sz="4800" cap="small" dirty="0" err="1">
                <a:solidFill>
                  <a:schemeClr val="dk1"/>
                </a:solidFill>
              </a:rPr>
              <a:t>Disseny</a:t>
            </a:r>
            <a:r>
              <a:rPr lang="es-ES" sz="4800" cap="small" dirty="0">
                <a:solidFill>
                  <a:schemeClr val="dk1"/>
                </a:solidFill>
              </a:rPr>
              <a:t> Conceptual </a:t>
            </a:r>
            <a:r>
              <a:rPr lang="es-ES" sz="4800" cap="small" dirty="0" err="1">
                <a:solidFill>
                  <a:schemeClr val="dk1"/>
                </a:solidFill>
              </a:rPr>
              <a:t>utilitzant</a:t>
            </a:r>
            <a:r>
              <a:rPr lang="es-ES" sz="4800" cap="small" dirty="0">
                <a:solidFill>
                  <a:schemeClr val="dk1"/>
                </a:solidFill>
              </a:rPr>
              <a:t> el </a:t>
            </a:r>
            <a:r>
              <a:rPr lang="es-ES" sz="4800" cap="small" dirty="0" err="1">
                <a:solidFill>
                  <a:schemeClr val="dk1"/>
                </a:solidFill>
              </a:rPr>
              <a:t>model</a:t>
            </a:r>
            <a:r>
              <a:rPr lang="es-ES" sz="4800" cap="small" dirty="0">
                <a:solidFill>
                  <a:schemeClr val="dk1"/>
                </a:solidFill>
              </a:rPr>
              <a:t> </a:t>
            </a:r>
            <a:r>
              <a:rPr lang="es-ES" sz="4800" cap="small" dirty="0" err="1">
                <a:solidFill>
                  <a:schemeClr val="dk1"/>
                </a:solidFill>
              </a:rPr>
              <a:t>Entitat-Relació</a:t>
            </a:r>
            <a:r>
              <a:rPr lang="es-ES" sz="4800" cap="small" dirty="0">
                <a:solidFill>
                  <a:schemeClr val="dk1"/>
                </a:solidFill>
              </a:rPr>
              <a:t> (ER)</a:t>
            </a:r>
            <a:br>
              <a:rPr lang="es-ES" sz="4800" cap="small" dirty="0">
                <a:solidFill>
                  <a:schemeClr val="dk1"/>
                </a:solidFill>
              </a:rPr>
            </a:br>
            <a:br>
              <a:rPr lang="es-ES" sz="4800" cap="small" dirty="0">
                <a:solidFill>
                  <a:schemeClr val="dk1"/>
                </a:solidFill>
              </a:rPr>
            </a:br>
            <a:r>
              <a:rPr lang="es-ES" sz="4800" cap="small" dirty="0">
                <a:solidFill>
                  <a:schemeClr val="dk1"/>
                </a:solidFill>
              </a:rPr>
              <a:t>Tema 3</a:t>
            </a:r>
            <a:br>
              <a:rPr lang="es-ES" sz="4800" cap="small" dirty="0">
                <a:solidFill>
                  <a:schemeClr val="dk1"/>
                </a:solidFill>
              </a:rPr>
            </a:br>
            <a:r>
              <a:rPr lang="es-ES" sz="4800" cap="small" dirty="0" err="1">
                <a:solidFill>
                  <a:schemeClr val="dk1"/>
                </a:solidFill>
              </a:rPr>
              <a:t>Disseny</a:t>
            </a:r>
            <a:r>
              <a:rPr lang="es-ES" sz="4800" cap="small" dirty="0">
                <a:solidFill>
                  <a:schemeClr val="dk1"/>
                </a:solidFill>
              </a:rPr>
              <a:t> </a:t>
            </a:r>
            <a:r>
              <a:rPr lang="es-ES" sz="4800" cap="small" dirty="0" err="1">
                <a:solidFill>
                  <a:schemeClr val="dk1"/>
                </a:solidFill>
              </a:rPr>
              <a:t>Logic</a:t>
            </a:r>
            <a:r>
              <a:rPr lang="es-ES" sz="4800" cap="small" dirty="0">
                <a:solidFill>
                  <a:schemeClr val="dk1"/>
                </a:solidFill>
              </a:rPr>
              <a:t> </a:t>
            </a:r>
            <a:r>
              <a:rPr lang="es-ES" sz="4800" cap="small" dirty="0" err="1">
                <a:solidFill>
                  <a:schemeClr val="dk1"/>
                </a:solidFill>
              </a:rPr>
              <a:t>amb</a:t>
            </a:r>
            <a:r>
              <a:rPr lang="es-ES" sz="4800" cap="small" dirty="0">
                <a:solidFill>
                  <a:schemeClr val="dk1"/>
                </a:solidFill>
              </a:rPr>
              <a:t> el </a:t>
            </a:r>
            <a:r>
              <a:rPr lang="es-ES" sz="4800" cap="small" dirty="0" err="1">
                <a:solidFill>
                  <a:schemeClr val="dk1"/>
                </a:solidFill>
              </a:rPr>
              <a:t>Model</a:t>
            </a:r>
            <a:r>
              <a:rPr lang="es-ES" sz="4800" cap="small" dirty="0">
                <a:solidFill>
                  <a:schemeClr val="dk1"/>
                </a:solidFill>
              </a:rPr>
              <a:t> Relacional</a:t>
            </a:r>
            <a:endParaRPr lang="ca-ES-valencia" sz="4800" cap="small" dirty="0">
              <a:latin typeface="+mn-lt"/>
              <a:ea typeface="Arial"/>
              <a:cs typeface="Arial"/>
              <a:sym typeface="Arial"/>
            </a:endParaRPr>
          </a:p>
        </p:txBody>
      </p:sp>
      <p:sp>
        <p:nvSpPr>
          <p:cNvPr id="2" name="Subtítulo 1">
            <a:extLst>
              <a:ext uri="{FF2B5EF4-FFF2-40B4-BE49-F238E27FC236}">
                <a16:creationId xmlns:a16="http://schemas.microsoft.com/office/drawing/2014/main" id="{3B5463F1-A41E-8E40-5317-9551F603D6DC}"/>
              </a:ext>
            </a:extLst>
          </p:cNvPr>
          <p:cNvSpPr>
            <a:spLocks noGrp="1"/>
          </p:cNvSpPr>
          <p:nvPr>
            <p:ph type="subTitle" idx="1"/>
          </p:nvPr>
        </p:nvSpPr>
        <p:spPr/>
        <p:txBody>
          <a:bodyPr/>
          <a:lstStyle/>
          <a:p>
            <a:pPr algn="ctr"/>
            <a:r>
              <a:rPr lang="en-US" sz="2800" dirty="0">
                <a:solidFill>
                  <a:schemeClr val="dk1"/>
                </a:solidFill>
              </a:rPr>
              <a:t>BASES DE DADES – DAW 22/23</a:t>
            </a:r>
          </a:p>
          <a:p>
            <a:pPr algn="ctr"/>
            <a:r>
              <a:rPr lang="en-US" sz="1800" dirty="0">
                <a:solidFill>
                  <a:schemeClr val="dk1"/>
                </a:solidFill>
              </a:rPr>
              <a:t>Professor: Nacho cabanes</a:t>
            </a:r>
            <a:endParaRPr lang="es-ES" sz="1800" dirty="0"/>
          </a:p>
        </p:txBody>
      </p:sp>
      <p:sp>
        <p:nvSpPr>
          <p:cNvPr id="154" name="Google Shape;154;p1"/>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fld id="{00000000-1234-1234-1234-123412341234}" type="slidenum">
              <a:rPr lang="en-US"/>
              <a:pPr/>
              <a:t>1</a:t>
            </a:fld>
            <a:endParaRPr/>
          </a:p>
        </p:txBody>
      </p:sp>
      <p:sp>
        <p:nvSpPr>
          <p:cNvPr id="4" name="CuadroTexto 3">
            <a:extLst>
              <a:ext uri="{FF2B5EF4-FFF2-40B4-BE49-F238E27FC236}">
                <a16:creationId xmlns:a16="http://schemas.microsoft.com/office/drawing/2014/main" id="{C44AFCAF-21CA-014F-3A34-6658B39032AD}"/>
              </a:ext>
            </a:extLst>
          </p:cNvPr>
          <p:cNvSpPr txBox="1"/>
          <p:nvPr/>
        </p:nvSpPr>
        <p:spPr>
          <a:xfrm>
            <a:off x="3358662" y="3593514"/>
            <a:ext cx="6717322" cy="369332"/>
          </a:xfrm>
          <a:prstGeom prst="rect">
            <a:avLst/>
          </a:prstGeom>
          <a:noFill/>
        </p:spPr>
        <p:txBody>
          <a:bodyPr wrap="square">
            <a:spAutoFit/>
          </a:bodyPr>
          <a:lstStyle/>
          <a:p>
            <a:r>
              <a:rPr lang="ca-ES-valencia" dirty="0"/>
              <a:t>Normalització</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Pas al model relacional (2)</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en-US" sz="2800" dirty="0">
              <a:solidFill>
                <a:schemeClr val="dk1"/>
              </a:solidFill>
            </a:endParaRPr>
          </a:p>
          <a:p>
            <a:pPr marR="5080">
              <a:lnSpc>
                <a:spcPct val="120600"/>
              </a:lnSpc>
              <a:buFont typeface="Wingdings" panose="05000000000000000000" pitchFamily="2" charset="2"/>
              <a:buChar char="§"/>
            </a:pPr>
            <a:r>
              <a:rPr lang="en-US" sz="3200" dirty="0">
                <a:solidFill>
                  <a:schemeClr val="dk1"/>
                </a:solidFill>
              </a:rPr>
              <a:t>  </a:t>
            </a:r>
            <a:r>
              <a:rPr lang="en-US" sz="3200" dirty="0" err="1">
                <a:solidFill>
                  <a:schemeClr val="dk1"/>
                </a:solidFill>
              </a:rPr>
              <a:t>Escribim</a:t>
            </a:r>
            <a:r>
              <a:rPr lang="en-US" sz="3200" dirty="0">
                <a:solidFill>
                  <a:schemeClr val="dk1"/>
                </a:solidFill>
              </a:rPr>
              <a:t> les t</a:t>
            </a:r>
            <a:r>
              <a:rPr lang="ca-ES-valencia" sz="3200" dirty="0">
                <a:solidFill>
                  <a:schemeClr val="dk1"/>
                </a:solidFill>
              </a:rPr>
              <a:t>aules ("relacions") amb atributs, indicats entre parèntesi:</a:t>
            </a:r>
          </a:p>
          <a:p>
            <a:pPr marR="5080">
              <a:lnSpc>
                <a:spcPct val="120600"/>
              </a:lnSpc>
              <a:buFont typeface="Wingdings" panose="05000000000000000000" pitchFamily="2" charset="2"/>
              <a:buChar char="§"/>
            </a:pPr>
            <a:r>
              <a:rPr lang="ca-ES-valencia" sz="3200" dirty="0">
                <a:solidFill>
                  <a:schemeClr val="dk1"/>
                </a:solidFill>
              </a:rPr>
              <a:t>  CURS (nom, data d'inici)</a:t>
            </a:r>
          </a:p>
          <a:p>
            <a:pPr marR="5080">
              <a:lnSpc>
                <a:spcPct val="120600"/>
              </a:lnSpc>
              <a:buFont typeface="Wingdings" panose="05000000000000000000" pitchFamily="2" charset="2"/>
              <a:buChar char="§"/>
            </a:pPr>
            <a:r>
              <a:rPr lang="it-IT" sz="3200" dirty="0">
                <a:solidFill>
                  <a:schemeClr val="dk1"/>
                </a:solidFill>
              </a:rPr>
              <a:t> (En general, serà necessari afegir una "clau primària", ho farem prompte).</a:t>
            </a:r>
            <a:endParaRPr lang="ca-ES-valencia" sz="3200" dirty="0">
              <a:solidFill>
                <a:schemeClr val="dk1"/>
              </a:solidFill>
            </a:endParaRPr>
          </a:p>
          <a:p>
            <a:pPr marL="0" marR="5080" indent="0">
              <a:lnSpc>
                <a:spcPct val="120600"/>
              </a:lnSpc>
              <a:buNone/>
            </a:pP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10</a:t>
            </a:fld>
            <a:endParaRPr/>
          </a:p>
        </p:txBody>
      </p:sp>
    </p:spTree>
    <p:extLst>
      <p:ext uri="{BB962C8B-B14F-4D97-AF65-F5344CB8AC3E}">
        <p14:creationId xmlns:p14="http://schemas.microsoft.com/office/powerpoint/2010/main" val="287116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Generalització (exemple 4)</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r>
              <a:rPr lang="ca-ES-valencia" sz="3200" dirty="0">
                <a:solidFill>
                  <a:schemeClr val="dk1"/>
                </a:solidFill>
              </a:rPr>
              <a:t> </a:t>
            </a:r>
            <a:r>
              <a:rPr lang="es-ES" sz="3200" dirty="0">
                <a:solidFill>
                  <a:schemeClr val="dk1"/>
                </a:solidFill>
              </a:rPr>
              <a:t>Parcial, Solapada</a:t>
            </a:r>
            <a:endParaRPr lang="es-ES" sz="3200" dirty="0"/>
          </a:p>
          <a:p>
            <a:pPr marR="5080">
              <a:lnSpc>
                <a:spcPct val="120600"/>
              </a:lnSpc>
              <a:buNone/>
            </a:pPr>
            <a:endParaRPr lang="ca-ES-valencia" sz="32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100</a:t>
            </a:fld>
            <a:endParaRPr dirty="0"/>
          </a:p>
        </p:txBody>
      </p:sp>
      <p:pic>
        <p:nvPicPr>
          <p:cNvPr id="9218" name="Picture 2"/>
          <p:cNvPicPr>
            <a:picLocks noChangeAspect="1" noChangeArrowheads="1"/>
          </p:cNvPicPr>
          <p:nvPr/>
        </p:nvPicPr>
        <p:blipFill>
          <a:blip r:embed="rId3"/>
          <a:srcRect/>
          <a:stretch>
            <a:fillRect/>
          </a:stretch>
        </p:blipFill>
        <p:spPr bwMode="auto">
          <a:xfrm>
            <a:off x="1918804" y="3462683"/>
            <a:ext cx="9496425" cy="2857500"/>
          </a:xfrm>
          <a:prstGeom prst="rect">
            <a:avLst/>
          </a:prstGeom>
          <a:noFill/>
          <a:ln w="9525">
            <a:noFill/>
            <a:miter lim="800000"/>
            <a:headEnd/>
            <a:tailEnd/>
          </a:ln>
        </p:spPr>
      </p:pic>
    </p:spTree>
    <p:extLst>
      <p:ext uri="{BB962C8B-B14F-4D97-AF65-F5344CB8AC3E}">
        <p14:creationId xmlns:p14="http://schemas.microsoft.com/office/powerpoint/2010/main" val="117461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fade">
                                      <p:cBhvr>
                                        <p:cTn id="12"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Generalització : conversió</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r>
              <a:rPr lang="ca-ES-valencia" sz="3200" dirty="0">
                <a:solidFill>
                  <a:schemeClr val="dk1"/>
                </a:solidFill>
              </a:rPr>
              <a:t> </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101</a:t>
            </a:fld>
            <a:endParaRPr dirty="0"/>
          </a:p>
        </p:txBody>
      </p:sp>
      <p:pic>
        <p:nvPicPr>
          <p:cNvPr id="3" name="Imagen 2">
            <a:extLst>
              <a:ext uri="{FF2B5EF4-FFF2-40B4-BE49-F238E27FC236}">
                <a16:creationId xmlns:a16="http://schemas.microsoft.com/office/drawing/2014/main" id="{601ECFCD-AB5E-65F9-A3D3-181D1062AF9B}"/>
              </a:ext>
            </a:extLst>
          </p:cNvPr>
          <p:cNvPicPr>
            <a:picLocks noChangeAspect="1"/>
          </p:cNvPicPr>
          <p:nvPr/>
        </p:nvPicPr>
        <p:blipFill>
          <a:blip r:embed="rId3"/>
          <a:stretch>
            <a:fillRect/>
          </a:stretch>
        </p:blipFill>
        <p:spPr>
          <a:xfrm>
            <a:off x="492124" y="3133122"/>
            <a:ext cx="12449175" cy="3333750"/>
          </a:xfrm>
          <a:prstGeom prst="rect">
            <a:avLst/>
          </a:prstGeom>
        </p:spPr>
      </p:pic>
    </p:spTree>
    <p:extLst>
      <p:ext uri="{BB962C8B-B14F-4D97-AF65-F5344CB8AC3E}">
        <p14:creationId xmlns:p14="http://schemas.microsoft.com/office/powerpoint/2010/main" val="36439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2.26: Generalització</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fontScale="77500" lnSpcReduction="20000"/>
          </a:bodyPr>
          <a:lstStyle/>
          <a:p>
            <a:pPr marL="0" marR="5080" indent="0">
              <a:lnSpc>
                <a:spcPct val="120600"/>
              </a:lnSpc>
              <a:buNone/>
            </a:pPr>
            <a:r>
              <a:rPr lang="ca-ES-valencia" sz="3600" dirty="0">
                <a:solidFill>
                  <a:schemeClr val="dk1"/>
                </a:solidFill>
              </a:rPr>
              <a:t>Volem guardar una certa informació bàsica sobre estudiants d'un centre d'FP.</a:t>
            </a:r>
          </a:p>
          <a:p>
            <a:pPr marL="0" marR="5080" indent="0">
              <a:lnSpc>
                <a:spcPct val="120600"/>
              </a:lnSpc>
              <a:buNone/>
            </a:pPr>
            <a:r>
              <a:rPr lang="ca-ES-valencia" sz="3600" dirty="0">
                <a:solidFill>
                  <a:schemeClr val="dk1"/>
                </a:solidFill>
              </a:rPr>
              <a:t>De cada estudiant voldrem saber el nom, adreça, telèfon i data de naixement.</a:t>
            </a:r>
          </a:p>
          <a:p>
            <a:pPr marL="0" marR="5080" indent="0">
              <a:lnSpc>
                <a:spcPct val="120600"/>
              </a:lnSpc>
              <a:buNone/>
            </a:pPr>
            <a:r>
              <a:rPr lang="ca-ES-valencia" sz="3600" dirty="0">
                <a:solidFill>
                  <a:schemeClr val="dk1"/>
                </a:solidFill>
              </a:rPr>
              <a:t>En el cas concret dels d'informàtica, ens interessarà un apartat de "altres coneixements", de text.</a:t>
            </a:r>
          </a:p>
          <a:p>
            <a:pPr marL="0" marR="5080" indent="0">
              <a:lnSpc>
                <a:spcPct val="120600"/>
              </a:lnSpc>
              <a:buNone/>
            </a:pPr>
            <a:r>
              <a:rPr lang="ca-ES-valencia" sz="3600" dirty="0">
                <a:solidFill>
                  <a:schemeClr val="dk1"/>
                </a:solidFill>
              </a:rPr>
              <a:t>Per als d'administratiu, anotarem les pulsacions per minut que aconsegueix mecanografiant textos.</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102</a:t>
            </a:fld>
            <a:endParaRPr/>
          </a:p>
        </p:txBody>
      </p:sp>
    </p:spTree>
    <p:extLst>
      <p:ext uri="{BB962C8B-B14F-4D97-AF65-F5344CB8AC3E}">
        <p14:creationId xmlns:p14="http://schemas.microsoft.com/office/powerpoint/2010/main" val="35803947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Agregació (1: concepte)</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r>
              <a:rPr lang="ca-ES-valencia" sz="3200" dirty="0">
                <a:solidFill>
                  <a:schemeClr val="dk1"/>
                </a:solidFill>
              </a:rPr>
              <a:t> </a:t>
            </a:r>
            <a:r>
              <a:rPr lang="ca-ES-valencia" sz="3200" dirty="0"/>
              <a:t>Considera una Relació entre entitats com una Entitat més complexa. Per a representar-la, es </a:t>
            </a:r>
            <a:r>
              <a:rPr lang="ca-ES-valencia" sz="3200" dirty="0" err="1"/>
              <a:t>requadra</a:t>
            </a:r>
            <a:r>
              <a:rPr lang="ca-ES-valencia" sz="3200" dirty="0"/>
              <a:t> la relació i les Entitats associades, de manera que l'entitat agregada pot llavors relacionar-se amb altres entitats (o Relacions). </a:t>
            </a:r>
          </a:p>
          <a:p>
            <a:pPr marR="5080">
              <a:lnSpc>
                <a:spcPct val="120600"/>
              </a:lnSpc>
              <a:buNone/>
            </a:pPr>
            <a:endParaRPr lang="ca-ES-valencia" sz="32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103</a:t>
            </a:fld>
            <a:endParaRPr dirty="0"/>
          </a:p>
        </p:txBody>
      </p:sp>
    </p:spTree>
    <p:extLst>
      <p:ext uri="{BB962C8B-B14F-4D97-AF65-F5344CB8AC3E}">
        <p14:creationId xmlns:p14="http://schemas.microsoft.com/office/powerpoint/2010/main" val="117461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Agregació (2: diagrama)</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r>
              <a:rPr lang="ca-ES-valencia" sz="3200" dirty="0">
                <a:solidFill>
                  <a:schemeClr val="dk1"/>
                </a:solidFill>
              </a:rPr>
              <a:t> </a:t>
            </a:r>
            <a:endParaRPr lang="es-ES" sz="3200" dirty="0"/>
          </a:p>
          <a:p>
            <a:pPr marR="5080">
              <a:lnSpc>
                <a:spcPct val="120600"/>
              </a:lnSpc>
              <a:buNone/>
            </a:pPr>
            <a:endParaRPr lang="ca-ES-valencia" sz="32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104</a:t>
            </a:fld>
            <a:endParaRPr dirty="0"/>
          </a:p>
        </p:txBody>
      </p:sp>
      <p:pic>
        <p:nvPicPr>
          <p:cNvPr id="10242" name="Picture 2"/>
          <p:cNvPicPr>
            <a:picLocks noChangeAspect="1" noChangeArrowheads="1"/>
          </p:cNvPicPr>
          <p:nvPr/>
        </p:nvPicPr>
        <p:blipFill>
          <a:blip r:embed="rId3"/>
          <a:srcRect/>
          <a:stretch>
            <a:fillRect/>
          </a:stretch>
        </p:blipFill>
        <p:spPr bwMode="auto">
          <a:xfrm>
            <a:off x="3697355" y="2262327"/>
            <a:ext cx="6450013" cy="4472575"/>
          </a:xfrm>
          <a:prstGeom prst="rect">
            <a:avLst/>
          </a:prstGeom>
          <a:noFill/>
          <a:ln w="9525">
            <a:noFill/>
            <a:miter lim="800000"/>
            <a:headEnd/>
            <a:tailEnd/>
          </a:ln>
        </p:spPr>
      </p:pic>
    </p:spTree>
    <p:extLst>
      <p:ext uri="{BB962C8B-B14F-4D97-AF65-F5344CB8AC3E}">
        <p14:creationId xmlns:p14="http://schemas.microsoft.com/office/powerpoint/2010/main" val="117461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Agregació (3: exemple)</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R="5080">
              <a:lnSpc>
                <a:spcPct val="120600"/>
              </a:lnSpc>
              <a:buNone/>
            </a:pPr>
            <a:endParaRPr lang="ca-ES-valencia" sz="32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105</a:t>
            </a:fld>
            <a:endParaRPr dirty="0"/>
          </a:p>
        </p:txBody>
      </p:sp>
      <p:pic>
        <p:nvPicPr>
          <p:cNvPr id="11266" name="Picture 2"/>
          <p:cNvPicPr>
            <a:picLocks noChangeAspect="1" noChangeArrowheads="1"/>
          </p:cNvPicPr>
          <p:nvPr/>
        </p:nvPicPr>
        <p:blipFill>
          <a:blip r:embed="rId3"/>
          <a:srcRect/>
          <a:stretch>
            <a:fillRect/>
          </a:stretch>
        </p:blipFill>
        <p:spPr bwMode="auto">
          <a:xfrm>
            <a:off x="3507822" y="2226503"/>
            <a:ext cx="6238875" cy="4514850"/>
          </a:xfrm>
          <a:prstGeom prst="rect">
            <a:avLst/>
          </a:prstGeom>
          <a:noFill/>
          <a:ln w="9525">
            <a:noFill/>
            <a:miter lim="800000"/>
            <a:headEnd/>
            <a:tailEnd/>
          </a:ln>
        </p:spPr>
      </p:pic>
    </p:spTree>
    <p:extLst>
      <p:ext uri="{BB962C8B-B14F-4D97-AF65-F5344CB8AC3E}">
        <p14:creationId xmlns:p14="http://schemas.microsoft.com/office/powerpoint/2010/main" val="117461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2.27: Agregació</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fontScale="85000" lnSpcReduction="20000"/>
          </a:bodyPr>
          <a:lstStyle/>
          <a:p>
            <a:pPr marR="5080">
              <a:lnSpc>
                <a:spcPct val="120600"/>
              </a:lnSpc>
              <a:buFont typeface="Wingdings" panose="05000000000000000000" pitchFamily="2" charset="2"/>
              <a:buChar char="§"/>
            </a:pPr>
            <a:r>
              <a:rPr lang="ca-ES-valencia" sz="3600" dirty="0">
                <a:solidFill>
                  <a:schemeClr val="dk1"/>
                </a:solidFill>
              </a:rPr>
              <a:t> Volem reflectir el fet que una persona es pot casar amb una altra, i romandre en aqueix estat des d'una data inicial fins a una data final, però és possible que posteriorment es case amb una persona diferent.</a:t>
            </a:r>
          </a:p>
          <a:p>
            <a:pPr marR="5080">
              <a:lnSpc>
                <a:spcPct val="120600"/>
              </a:lnSpc>
              <a:buFont typeface="Wingdings" panose="05000000000000000000" pitchFamily="2" charset="2"/>
              <a:buChar char="§"/>
            </a:pPr>
            <a:r>
              <a:rPr lang="ca-ES-valencia" sz="3600" dirty="0">
                <a:solidFill>
                  <a:schemeClr val="dk1"/>
                </a:solidFill>
              </a:rPr>
              <a:t> A més d'aqueixa relació també volem portar compte d'aqueix matrimoni tindrà lloc en un cert jutjat.</a:t>
            </a:r>
          </a:p>
          <a:p>
            <a:pPr marR="5080">
              <a:lnSpc>
                <a:spcPct val="120600"/>
              </a:lnSpc>
              <a:buFont typeface="Wingdings" panose="05000000000000000000" pitchFamily="2" charset="2"/>
              <a:buChar char="§"/>
            </a:pPr>
            <a:r>
              <a:rPr lang="ca-ES-valencia" sz="3600" dirty="0">
                <a:solidFill>
                  <a:schemeClr val="dk1"/>
                </a:solidFill>
              </a:rPr>
              <a:t> Resol-ho com a agregació, converteix a model relacional, crea la base de dades i afig alguna dada d'exemple.</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106</a:t>
            </a:fld>
            <a:endParaRPr/>
          </a:p>
        </p:txBody>
      </p:sp>
    </p:spTree>
    <p:extLst>
      <p:ext uri="{BB962C8B-B14F-4D97-AF65-F5344CB8AC3E}">
        <p14:creationId xmlns:p14="http://schemas.microsoft.com/office/powerpoint/2010/main" val="62268623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2.28: Agregació (2)</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3600" dirty="0">
              <a:solidFill>
                <a:schemeClr val="dk1"/>
              </a:solidFill>
            </a:endParaRPr>
          </a:p>
          <a:p>
            <a:pPr marR="5080">
              <a:lnSpc>
                <a:spcPct val="120600"/>
              </a:lnSpc>
              <a:buFont typeface="Wingdings" panose="05000000000000000000" pitchFamily="2" charset="2"/>
              <a:buChar char="§"/>
            </a:pPr>
            <a:r>
              <a:rPr lang="ca-ES-valencia" sz="3600" dirty="0">
                <a:solidFill>
                  <a:schemeClr val="dk1"/>
                </a:solidFill>
              </a:rPr>
              <a:t> </a:t>
            </a:r>
            <a:r>
              <a:rPr lang="es-ES" sz="3600" dirty="0">
                <a:solidFill>
                  <a:schemeClr val="dk1"/>
                </a:solidFill>
              </a:rPr>
              <a:t>Crea una </a:t>
            </a:r>
            <a:r>
              <a:rPr lang="es-ES" sz="3600" dirty="0" err="1">
                <a:solidFill>
                  <a:schemeClr val="dk1"/>
                </a:solidFill>
              </a:rPr>
              <a:t>versió</a:t>
            </a:r>
            <a:r>
              <a:rPr lang="es-ES" sz="3600" dirty="0">
                <a:solidFill>
                  <a:schemeClr val="dk1"/>
                </a:solidFill>
              </a:rPr>
              <a:t> alternativa de </a:t>
            </a:r>
            <a:r>
              <a:rPr lang="es-ES" sz="3600" dirty="0" err="1">
                <a:solidFill>
                  <a:schemeClr val="dk1"/>
                </a:solidFill>
              </a:rPr>
              <a:t>l'exercici</a:t>
            </a:r>
            <a:r>
              <a:rPr lang="es-ES" sz="3600" dirty="0">
                <a:solidFill>
                  <a:schemeClr val="dk1"/>
                </a:solidFill>
              </a:rPr>
              <a:t> anterior, en la </a:t>
            </a:r>
            <a:r>
              <a:rPr lang="es-ES" sz="3600" dirty="0" err="1">
                <a:solidFill>
                  <a:schemeClr val="dk1"/>
                </a:solidFill>
              </a:rPr>
              <a:t>qual</a:t>
            </a:r>
            <a:r>
              <a:rPr lang="es-ES" sz="3600" dirty="0">
                <a:solidFill>
                  <a:schemeClr val="dk1"/>
                </a:solidFill>
              </a:rPr>
              <a:t> empres una </a:t>
            </a:r>
            <a:r>
              <a:rPr lang="es-ES" sz="3600" dirty="0" err="1">
                <a:solidFill>
                  <a:schemeClr val="dk1"/>
                </a:solidFill>
              </a:rPr>
              <a:t>relació</a:t>
            </a:r>
            <a:r>
              <a:rPr lang="es-ES" sz="3600" dirty="0">
                <a:solidFill>
                  <a:schemeClr val="dk1"/>
                </a:solidFill>
              </a:rPr>
              <a:t> </a:t>
            </a:r>
            <a:r>
              <a:rPr lang="es-ES" sz="3600" dirty="0" err="1">
                <a:solidFill>
                  <a:schemeClr val="dk1"/>
                </a:solidFill>
              </a:rPr>
              <a:t>ternària</a:t>
            </a:r>
            <a:r>
              <a:rPr lang="es-ES" sz="3600" dirty="0">
                <a:solidFill>
                  <a:schemeClr val="dk1"/>
                </a:solidFill>
              </a:rPr>
              <a:t>. </a:t>
            </a:r>
            <a:r>
              <a:rPr lang="es-ES" sz="3600" dirty="0" err="1">
                <a:solidFill>
                  <a:schemeClr val="dk1"/>
                </a:solidFill>
              </a:rPr>
              <a:t>Quines</a:t>
            </a:r>
            <a:r>
              <a:rPr lang="es-ES" sz="3600" dirty="0">
                <a:solidFill>
                  <a:schemeClr val="dk1"/>
                </a:solidFill>
              </a:rPr>
              <a:t> </a:t>
            </a:r>
            <a:r>
              <a:rPr lang="es-ES" sz="3600" dirty="0" err="1">
                <a:solidFill>
                  <a:schemeClr val="dk1"/>
                </a:solidFill>
              </a:rPr>
              <a:t>diferències</a:t>
            </a:r>
            <a:r>
              <a:rPr lang="es-ES" sz="3600" dirty="0">
                <a:solidFill>
                  <a:schemeClr val="dk1"/>
                </a:solidFill>
              </a:rPr>
              <a:t> </a:t>
            </a:r>
            <a:r>
              <a:rPr lang="es-ES" sz="3600" dirty="0" err="1">
                <a:solidFill>
                  <a:schemeClr val="dk1"/>
                </a:solidFill>
              </a:rPr>
              <a:t>veus</a:t>
            </a:r>
            <a:r>
              <a:rPr lang="es-ES" sz="3600" dirty="0">
                <a:solidFill>
                  <a:schemeClr val="dk1"/>
                </a:solidFill>
              </a:rPr>
              <a:t>?</a:t>
            </a:r>
            <a:endParaRPr lang="ca-ES-valencia" sz="36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107</a:t>
            </a:fld>
            <a:endParaRPr/>
          </a:p>
        </p:txBody>
      </p:sp>
    </p:spTree>
    <p:extLst>
      <p:ext uri="{BB962C8B-B14F-4D97-AF65-F5344CB8AC3E}">
        <p14:creationId xmlns:p14="http://schemas.microsoft.com/office/powerpoint/2010/main" val="385642459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Pèrdues semàntiques (1)</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108</a:t>
            </a:fld>
            <a:endParaRPr dirty="0"/>
          </a:p>
        </p:txBody>
      </p:sp>
      <p:pic>
        <p:nvPicPr>
          <p:cNvPr id="7" name="Imagen 6">
            <a:extLst>
              <a:ext uri="{FF2B5EF4-FFF2-40B4-BE49-F238E27FC236}">
                <a16:creationId xmlns:a16="http://schemas.microsoft.com/office/drawing/2014/main" id="{B0E738F2-80FE-503F-7AC3-CA9E27B39728}"/>
              </a:ext>
            </a:extLst>
          </p:cNvPr>
          <p:cNvPicPr>
            <a:picLocks noChangeAspect="1"/>
          </p:cNvPicPr>
          <p:nvPr/>
        </p:nvPicPr>
        <p:blipFill>
          <a:blip r:embed="rId3"/>
          <a:stretch>
            <a:fillRect/>
          </a:stretch>
        </p:blipFill>
        <p:spPr>
          <a:xfrm>
            <a:off x="2125296" y="2211231"/>
            <a:ext cx="8620125" cy="1847850"/>
          </a:xfrm>
          <a:prstGeom prst="rect">
            <a:avLst/>
          </a:prstGeom>
        </p:spPr>
      </p:pic>
      <p:pic>
        <p:nvPicPr>
          <p:cNvPr id="9" name="Imagen 8">
            <a:extLst>
              <a:ext uri="{FF2B5EF4-FFF2-40B4-BE49-F238E27FC236}">
                <a16:creationId xmlns:a16="http://schemas.microsoft.com/office/drawing/2014/main" id="{D4AD7B7E-D4E0-336F-78C4-4A5A6367D346}"/>
              </a:ext>
            </a:extLst>
          </p:cNvPr>
          <p:cNvPicPr>
            <a:picLocks noChangeAspect="1"/>
          </p:cNvPicPr>
          <p:nvPr/>
        </p:nvPicPr>
        <p:blipFill>
          <a:blip r:embed="rId4"/>
          <a:stretch>
            <a:fillRect/>
          </a:stretch>
        </p:blipFill>
        <p:spPr>
          <a:xfrm>
            <a:off x="2205683" y="4496674"/>
            <a:ext cx="8220075" cy="2000250"/>
          </a:xfrm>
          <a:prstGeom prst="rect">
            <a:avLst/>
          </a:prstGeom>
        </p:spPr>
      </p:pic>
    </p:spTree>
    <p:extLst>
      <p:ext uri="{BB962C8B-B14F-4D97-AF65-F5344CB8AC3E}">
        <p14:creationId xmlns:p14="http://schemas.microsoft.com/office/powerpoint/2010/main" val="117461695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Pèrdues semàntiques (2)</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109</a:t>
            </a:fld>
            <a:endParaRPr dirty="0"/>
          </a:p>
        </p:txBody>
      </p:sp>
      <p:pic>
        <p:nvPicPr>
          <p:cNvPr id="3" name="Imagen 2">
            <a:extLst>
              <a:ext uri="{FF2B5EF4-FFF2-40B4-BE49-F238E27FC236}">
                <a16:creationId xmlns:a16="http://schemas.microsoft.com/office/drawing/2014/main" id="{8F67645D-6916-EA30-3CA2-9B60CBED4A0C}"/>
              </a:ext>
            </a:extLst>
          </p:cNvPr>
          <p:cNvPicPr>
            <a:picLocks noChangeAspect="1"/>
          </p:cNvPicPr>
          <p:nvPr/>
        </p:nvPicPr>
        <p:blipFill>
          <a:blip r:embed="rId3"/>
          <a:stretch>
            <a:fillRect/>
          </a:stretch>
        </p:blipFill>
        <p:spPr>
          <a:xfrm>
            <a:off x="2621119" y="2339557"/>
            <a:ext cx="7648575" cy="4352925"/>
          </a:xfrm>
          <a:prstGeom prst="rect">
            <a:avLst/>
          </a:prstGeom>
        </p:spPr>
      </p:pic>
    </p:spTree>
    <p:extLst>
      <p:ext uri="{BB962C8B-B14F-4D97-AF65-F5344CB8AC3E}">
        <p14:creationId xmlns:p14="http://schemas.microsoft.com/office/powerpoint/2010/main" val="2556127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es-ES" dirty="0"/>
              <a:t>Nomenclatura en el </a:t>
            </a:r>
            <a:r>
              <a:rPr lang="ca-ES-valencia" dirty="0"/>
              <a:t>model relacional (1)</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11</a:t>
            </a:fld>
            <a:endParaRPr/>
          </a:p>
        </p:txBody>
      </p:sp>
      <p:pic>
        <p:nvPicPr>
          <p:cNvPr id="1026" name="Picture 2"/>
          <p:cNvPicPr>
            <a:picLocks noChangeAspect="1" noChangeArrowheads="1"/>
          </p:cNvPicPr>
          <p:nvPr/>
        </p:nvPicPr>
        <p:blipFill>
          <a:blip r:embed="rId3"/>
          <a:srcRect/>
          <a:stretch>
            <a:fillRect/>
          </a:stretch>
        </p:blipFill>
        <p:spPr bwMode="auto">
          <a:xfrm>
            <a:off x="2117034" y="2040768"/>
            <a:ext cx="9923946" cy="4695946"/>
          </a:xfrm>
          <a:prstGeom prst="rect">
            <a:avLst/>
          </a:prstGeom>
          <a:noFill/>
          <a:ln w="9525">
            <a:noFill/>
            <a:miter lim="800000"/>
            <a:headEnd/>
            <a:tailEnd/>
          </a:ln>
        </p:spPr>
      </p:pic>
    </p:spTree>
    <p:extLst>
      <p:ext uri="{BB962C8B-B14F-4D97-AF65-F5344CB8AC3E}">
        <p14:creationId xmlns:p14="http://schemas.microsoft.com/office/powerpoint/2010/main" val="212440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2.29: Exemple Pràctic 1</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L="0" marR="5080" indent="0">
              <a:lnSpc>
                <a:spcPct val="120600"/>
              </a:lnSpc>
              <a:buNone/>
            </a:pPr>
            <a:r>
              <a:rPr lang="ca-ES-valencia" sz="3600" dirty="0">
                <a:solidFill>
                  <a:schemeClr val="dk1"/>
                </a:solidFill>
              </a:rPr>
              <a:t>S'està desenvolupant la mecanització d'una llibreria per a accedir a la informació relativa als llibres que, escrits per diferents autors editen les diferents editorials. </a:t>
            </a:r>
          </a:p>
          <a:p>
            <a:pPr marL="0" marR="5080" indent="0">
              <a:lnSpc>
                <a:spcPct val="120600"/>
              </a:lnSpc>
              <a:buNone/>
            </a:pPr>
            <a:r>
              <a:rPr lang="es-ES" sz="3600" dirty="0">
                <a:solidFill>
                  <a:schemeClr val="dk1"/>
                </a:solidFill>
              </a:rPr>
              <a:t>(Cada </a:t>
            </a:r>
            <a:r>
              <a:rPr lang="es-ES" sz="3600" dirty="0" err="1">
                <a:solidFill>
                  <a:schemeClr val="dk1"/>
                </a:solidFill>
              </a:rPr>
              <a:t>llibre</a:t>
            </a:r>
            <a:r>
              <a:rPr lang="es-ES" sz="3600" dirty="0">
                <a:solidFill>
                  <a:schemeClr val="dk1"/>
                </a:solidFill>
              </a:rPr>
              <a:t> </a:t>
            </a:r>
            <a:r>
              <a:rPr lang="es-ES" sz="3600" dirty="0" err="1">
                <a:solidFill>
                  <a:schemeClr val="dk1"/>
                </a:solidFill>
              </a:rPr>
              <a:t>és</a:t>
            </a:r>
            <a:r>
              <a:rPr lang="es-ES" sz="3600" dirty="0">
                <a:solidFill>
                  <a:schemeClr val="dk1"/>
                </a:solidFill>
              </a:rPr>
              <a:t> </a:t>
            </a:r>
            <a:r>
              <a:rPr lang="es-ES" sz="3600" dirty="0" err="1">
                <a:solidFill>
                  <a:schemeClr val="dk1"/>
                </a:solidFill>
              </a:rPr>
              <a:t>editat</a:t>
            </a:r>
            <a:r>
              <a:rPr lang="es-ES" sz="3600" dirty="0">
                <a:solidFill>
                  <a:schemeClr val="dk1"/>
                </a:solidFill>
              </a:rPr>
              <a:t> per una única editorial, i en </a:t>
            </a:r>
            <a:r>
              <a:rPr lang="es-ES" sz="3600" dirty="0" err="1">
                <a:solidFill>
                  <a:schemeClr val="dk1"/>
                </a:solidFill>
              </a:rPr>
              <a:t>ell</a:t>
            </a:r>
            <a:r>
              <a:rPr lang="es-ES" sz="3600" dirty="0">
                <a:solidFill>
                  <a:schemeClr val="dk1"/>
                </a:solidFill>
              </a:rPr>
              <a:t> poden participar diversos </a:t>
            </a:r>
            <a:r>
              <a:rPr lang="es-ES" sz="3600" dirty="0" err="1">
                <a:solidFill>
                  <a:schemeClr val="dk1"/>
                </a:solidFill>
              </a:rPr>
              <a:t>autors</a:t>
            </a:r>
            <a:r>
              <a:rPr lang="es-ES" sz="3600" dirty="0">
                <a:solidFill>
                  <a:schemeClr val="dk1"/>
                </a:solidFill>
              </a:rPr>
              <a:t>)</a:t>
            </a:r>
            <a:endParaRPr lang="ca-ES-valencia" sz="3600" dirty="0">
              <a:solidFill>
                <a:schemeClr val="dk1"/>
              </a:solidFill>
            </a:endParaRPr>
          </a:p>
          <a:p>
            <a:pPr marL="0" marR="5080" indent="0">
              <a:lnSpc>
                <a:spcPct val="120600"/>
              </a:lnSpc>
              <a:buNone/>
            </a:pPr>
            <a:endParaRPr lang="ca-ES-valencia" sz="36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110</a:t>
            </a:fld>
            <a:endParaRPr/>
          </a:p>
        </p:txBody>
      </p:sp>
    </p:spTree>
    <p:extLst>
      <p:ext uri="{BB962C8B-B14F-4D97-AF65-F5344CB8AC3E}">
        <p14:creationId xmlns:p14="http://schemas.microsoft.com/office/powerpoint/2010/main" val="286383742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2.30: Exemple Pràctic 2</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lnSpcReduction="10000"/>
          </a:bodyPr>
          <a:lstStyle/>
          <a:p>
            <a:pPr marL="0" marR="5080" indent="0">
              <a:lnSpc>
                <a:spcPct val="120600"/>
              </a:lnSpc>
              <a:buNone/>
            </a:pPr>
            <a:r>
              <a:rPr lang="ca-ES-valencia" sz="3600" dirty="0">
                <a:solidFill>
                  <a:schemeClr val="dk1"/>
                </a:solidFill>
              </a:rPr>
              <a:t>Es desitja dissenyar la BD d'una petita empresa en la qual interessa tindre informació relativa als empleats, els departaments als quals estan adscrits, el seu cap directe actual, la data d'alta en l'Empresa, les hores que treballen els empleats en cada negociat ,fins i tot en qualitat de cedits, i els fills que cada empleat té. Cal fer notar que el cap de cada departament és també empleat de l'Empresa.</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111</a:t>
            </a:fld>
            <a:endParaRPr/>
          </a:p>
        </p:txBody>
      </p:sp>
    </p:spTree>
    <p:extLst>
      <p:ext uri="{BB962C8B-B14F-4D97-AF65-F5344CB8AC3E}">
        <p14:creationId xmlns:p14="http://schemas.microsoft.com/office/powerpoint/2010/main" val="175847548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2.31a: Exemple Pràctic 3a</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fontScale="92500"/>
          </a:bodyPr>
          <a:lstStyle/>
          <a:p>
            <a:pPr algn="just">
              <a:lnSpc>
                <a:spcPct val="107000"/>
              </a:lnSpc>
              <a:spcAft>
                <a:spcPts val="800"/>
              </a:spcAft>
            </a:pPr>
            <a:r>
              <a:rPr lang="ca-ES-valencia" sz="2800" dirty="0"/>
              <a:t>Es tracta de captar en un diagrama EER l'organització d'un congrés científic.</a:t>
            </a:r>
            <a:endParaRPr lang="es-ES" sz="2800" dirty="0"/>
          </a:p>
          <a:p>
            <a:pPr algn="just">
              <a:lnSpc>
                <a:spcPct val="107000"/>
              </a:lnSpc>
              <a:spcAft>
                <a:spcPts val="800"/>
              </a:spcAft>
            </a:pPr>
            <a:r>
              <a:rPr lang="ca-ES-valencia" sz="2800" dirty="0"/>
              <a:t>De totes les persones que participen en el congrés s'ha de conéixer el seu nom, direcció i país d'origen.</a:t>
            </a:r>
            <a:endParaRPr lang="es-ES" sz="2800" dirty="0"/>
          </a:p>
          <a:p>
            <a:pPr algn="just">
              <a:lnSpc>
                <a:spcPct val="107000"/>
              </a:lnSpc>
              <a:spcAft>
                <a:spcPts val="800"/>
              </a:spcAft>
            </a:pPr>
            <a:r>
              <a:rPr lang="ca-ES-valencia" sz="2800" dirty="0"/>
              <a:t>Al congrés es presenten ponències escrites per 1 o diversos autors que són participants. De cada ponència ens interessa el títol que s'usa per a identificar-la, i el nombre de pàgines. Un autor pot presentar diverses ponències.</a:t>
            </a:r>
            <a:endParaRPr lang="es-ES" sz="2800" dirty="0"/>
          </a:p>
          <a:p>
            <a:pPr algn="just">
              <a:lnSpc>
                <a:spcPct val="107000"/>
              </a:lnSpc>
              <a:spcAft>
                <a:spcPts val="800"/>
              </a:spcAft>
            </a:pPr>
            <a:r>
              <a:rPr lang="ca-ES-valencia" sz="2800" dirty="0"/>
              <a:t>A cada ponència se li assignen diversos revisors que són participants. Un revisor pot ser-ho de moltes ponències.</a:t>
            </a:r>
            <a:endParaRPr lang="es-ES" sz="2800"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112</a:t>
            </a:fld>
            <a:endParaRPr/>
          </a:p>
        </p:txBody>
      </p:sp>
    </p:spTree>
    <p:extLst>
      <p:ext uri="{BB962C8B-B14F-4D97-AF65-F5344CB8AC3E}">
        <p14:creationId xmlns:p14="http://schemas.microsoft.com/office/powerpoint/2010/main" val="306480159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2.31b: Exemple Pràctic b</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algn="just">
              <a:lnSpc>
                <a:spcPct val="107000"/>
              </a:lnSpc>
              <a:spcAft>
                <a:spcPts val="800"/>
              </a:spcAft>
            </a:pPr>
            <a:endParaRPr lang="ca-ES-valencia" sz="2800" dirty="0"/>
          </a:p>
          <a:p>
            <a:pPr algn="just">
              <a:lnSpc>
                <a:spcPct val="107000"/>
              </a:lnSpc>
              <a:spcAft>
                <a:spcPts val="800"/>
              </a:spcAft>
            </a:pPr>
            <a:r>
              <a:rPr lang="ca-ES-valencia" sz="2800" dirty="0"/>
              <a:t>Els participants pertanyen a diferents països. A cada país se li assigna un factor de cost.</a:t>
            </a:r>
            <a:endParaRPr lang="es-ES" sz="2800" dirty="0"/>
          </a:p>
          <a:p>
            <a:r>
              <a:rPr lang="ca-ES-valencia" sz="2800" dirty="0"/>
              <a:t>A cada sessió (que són numerades i tenen data i hora) es poden presentar diverses ponències. Des del punt de vista de l'organització, els assistents (que són participants) acudeixen a les sessions i no a la ponència en concret. Una persona pot acudir a diverses sessions i una ponència se li assigna una única sessió</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113</a:t>
            </a:fld>
            <a:endParaRPr/>
          </a:p>
        </p:txBody>
      </p:sp>
    </p:spTree>
    <p:extLst>
      <p:ext uri="{BB962C8B-B14F-4D97-AF65-F5344CB8AC3E}">
        <p14:creationId xmlns:p14="http://schemas.microsoft.com/office/powerpoint/2010/main" val="148718934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Normalització (1: idea)</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a:buFont typeface="Wingdings" pitchFamily="2" charset="2"/>
              <a:buChar char="Ø"/>
            </a:pPr>
            <a:r>
              <a:rPr lang="ca-ES" sz="3200" dirty="0"/>
              <a:t> L'objectiu de la normalització és aconseguir un conjunt de relacions òptim, que, una vegada implementat, </a:t>
            </a:r>
            <a:r>
              <a:rPr lang="ca-ES" sz="3200" dirty="0" err="1"/>
              <a:t>forme</a:t>
            </a:r>
            <a:r>
              <a:rPr lang="ca-ES" sz="3200" dirty="0"/>
              <a:t> una estructura flexible i fàcil de mantindre.</a:t>
            </a:r>
            <a:endParaRPr lang="es-ES" sz="3200" dirty="0"/>
          </a:p>
          <a:p>
            <a:pPr>
              <a:buFont typeface="Wingdings" pitchFamily="2" charset="2"/>
              <a:buChar char="Ø"/>
            </a:pPr>
            <a:r>
              <a:rPr lang="ca-ES" sz="3200" dirty="0"/>
              <a:t> El mètode original va ser definit per </a:t>
            </a:r>
            <a:r>
              <a:rPr lang="ca-ES" sz="3200" dirty="0" err="1"/>
              <a:t>Codd</a:t>
            </a:r>
            <a:r>
              <a:rPr lang="ca-ES" sz="3200" dirty="0"/>
              <a:t> i es basa en 3 nivells o formes normals. Posteriorment </a:t>
            </a:r>
            <a:r>
              <a:rPr lang="ca-ES" sz="3200" dirty="0" err="1"/>
              <a:t>Boyce-Codd</a:t>
            </a:r>
            <a:r>
              <a:rPr lang="ca-ES" sz="3200" dirty="0"/>
              <a:t> van afegir altres 2 formes addicionals per a completar un total de 5 formes normals. Nosaltres ens centrarem només en les tres primeres.</a:t>
            </a:r>
            <a:endParaRPr lang="es-ES" sz="3200" dirty="0"/>
          </a:p>
          <a:p>
            <a:endParaRPr lang="es-ES" sz="3200" dirty="0"/>
          </a:p>
          <a:p>
            <a:pPr marR="5080">
              <a:lnSpc>
                <a:spcPct val="120600"/>
              </a:lnSpc>
              <a:buNone/>
            </a:pPr>
            <a:endParaRPr lang="ca-ES-valencia" sz="32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114</a:t>
            </a:fld>
            <a:endParaRPr dirty="0"/>
          </a:p>
        </p:txBody>
      </p:sp>
    </p:spTree>
    <p:extLst>
      <p:ext uri="{BB962C8B-B14F-4D97-AF65-F5344CB8AC3E}">
        <p14:creationId xmlns:p14="http://schemas.microsoft.com/office/powerpoint/2010/main" val="392087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Normalització (2: pasos)</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r>
              <a:rPr lang="ca-ES" sz="3200" dirty="0"/>
              <a:t>Els passos que haurem de donar, a partir d'una relació (taula) no normalitzada, són:</a:t>
            </a:r>
            <a:endParaRPr lang="es-ES" sz="3200" dirty="0"/>
          </a:p>
          <a:p>
            <a:pPr marL="514350" lvl="0" indent="-514350">
              <a:buFont typeface="+mj-lt"/>
              <a:buAutoNum type="arabicPeriod"/>
            </a:pPr>
            <a:r>
              <a:rPr lang="ca-ES" sz="3200" dirty="0"/>
              <a:t>Separar grups repetitius</a:t>
            </a:r>
            <a:endParaRPr lang="es-ES" sz="3200" dirty="0"/>
          </a:p>
          <a:p>
            <a:pPr marL="514350" lvl="0" indent="-514350">
              <a:buFont typeface="+mj-lt"/>
              <a:buAutoNum type="arabicPeriod"/>
            </a:pPr>
            <a:r>
              <a:rPr lang="ca-ES" sz="3200" dirty="0"/>
              <a:t>Separar atributs que </a:t>
            </a:r>
            <a:r>
              <a:rPr lang="ca-ES" sz="3200" dirty="0" err="1"/>
              <a:t>depenguen</a:t>
            </a:r>
            <a:r>
              <a:rPr lang="ca-ES" sz="3200" dirty="0"/>
              <a:t> de part de la clau</a:t>
            </a:r>
            <a:endParaRPr lang="es-ES" sz="3200" dirty="0"/>
          </a:p>
          <a:p>
            <a:pPr marL="514350" lvl="0" indent="-514350">
              <a:buFont typeface="+mj-lt"/>
              <a:buAutoNum type="arabicPeriod"/>
            </a:pPr>
            <a:r>
              <a:rPr lang="ca-ES" sz="3200" dirty="0"/>
              <a:t>Separar atributs que </a:t>
            </a:r>
            <a:r>
              <a:rPr lang="ca-ES" sz="3200" dirty="0" err="1"/>
              <a:t>depenguen</a:t>
            </a:r>
            <a:r>
              <a:rPr lang="ca-ES" sz="3200" dirty="0"/>
              <a:t> d'altres atributs (no </a:t>
            </a:r>
            <a:r>
              <a:rPr lang="ca-ES" sz="3200" dirty="0" err="1"/>
              <a:t>clave</a:t>
            </a:r>
            <a:r>
              <a:rPr lang="ca-ES" sz="3200" dirty="0"/>
              <a:t>)</a:t>
            </a:r>
            <a:endParaRPr lang="es-ES" sz="3200" dirty="0"/>
          </a:p>
          <a:p>
            <a:endParaRPr lang="es-ES" sz="3200" dirty="0"/>
          </a:p>
          <a:p>
            <a:pPr marR="5080">
              <a:lnSpc>
                <a:spcPct val="120600"/>
              </a:lnSpc>
              <a:buNone/>
            </a:pPr>
            <a:endParaRPr lang="ca-ES-valencia" sz="32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115</a:t>
            </a:fld>
            <a:endParaRPr dirty="0"/>
          </a:p>
        </p:txBody>
      </p:sp>
    </p:spTree>
    <p:extLst>
      <p:ext uri="{BB962C8B-B14F-4D97-AF65-F5344CB8AC3E}">
        <p14:creationId xmlns:p14="http://schemas.microsoft.com/office/powerpoint/2010/main" val="392087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Normalització (3: dades inicials)</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116</a:t>
            </a:fld>
            <a:endParaRPr dirty="0"/>
          </a:p>
        </p:txBody>
      </p:sp>
      <p:graphicFrame>
        <p:nvGraphicFramePr>
          <p:cNvPr id="6" name="5 Tabla"/>
          <p:cNvGraphicFramePr>
            <a:graphicFrameLocks noGrp="1"/>
          </p:cNvGraphicFramePr>
          <p:nvPr/>
        </p:nvGraphicFramePr>
        <p:xfrm>
          <a:off x="884584" y="2156791"/>
          <a:ext cx="11439937" cy="4253949"/>
        </p:xfrm>
        <a:graphic>
          <a:graphicData uri="http://schemas.openxmlformats.org/drawingml/2006/table">
            <a:tbl>
              <a:tblPr/>
              <a:tblGrid>
                <a:gridCol w="1075867">
                  <a:extLst>
                    <a:ext uri="{9D8B030D-6E8A-4147-A177-3AD203B41FA5}">
                      <a16:colId xmlns:a16="http://schemas.microsoft.com/office/drawing/2014/main" val="20000"/>
                    </a:ext>
                  </a:extLst>
                </a:gridCol>
                <a:gridCol w="1309146">
                  <a:extLst>
                    <a:ext uri="{9D8B030D-6E8A-4147-A177-3AD203B41FA5}">
                      <a16:colId xmlns:a16="http://schemas.microsoft.com/office/drawing/2014/main" val="20001"/>
                    </a:ext>
                  </a:extLst>
                </a:gridCol>
                <a:gridCol w="1443774">
                  <a:extLst>
                    <a:ext uri="{9D8B030D-6E8A-4147-A177-3AD203B41FA5}">
                      <a16:colId xmlns:a16="http://schemas.microsoft.com/office/drawing/2014/main" val="20002"/>
                    </a:ext>
                  </a:extLst>
                </a:gridCol>
                <a:gridCol w="1725798">
                  <a:extLst>
                    <a:ext uri="{9D8B030D-6E8A-4147-A177-3AD203B41FA5}">
                      <a16:colId xmlns:a16="http://schemas.microsoft.com/office/drawing/2014/main" val="20003"/>
                    </a:ext>
                  </a:extLst>
                </a:gridCol>
                <a:gridCol w="1480913">
                  <a:extLst>
                    <a:ext uri="{9D8B030D-6E8A-4147-A177-3AD203B41FA5}">
                      <a16:colId xmlns:a16="http://schemas.microsoft.com/office/drawing/2014/main" val="20004"/>
                    </a:ext>
                  </a:extLst>
                </a:gridCol>
                <a:gridCol w="2369925">
                  <a:extLst>
                    <a:ext uri="{9D8B030D-6E8A-4147-A177-3AD203B41FA5}">
                      <a16:colId xmlns:a16="http://schemas.microsoft.com/office/drawing/2014/main" val="20005"/>
                    </a:ext>
                  </a:extLst>
                </a:gridCol>
                <a:gridCol w="1037567">
                  <a:extLst>
                    <a:ext uri="{9D8B030D-6E8A-4147-A177-3AD203B41FA5}">
                      <a16:colId xmlns:a16="http://schemas.microsoft.com/office/drawing/2014/main" val="20006"/>
                    </a:ext>
                  </a:extLst>
                </a:gridCol>
                <a:gridCol w="996947">
                  <a:extLst>
                    <a:ext uri="{9D8B030D-6E8A-4147-A177-3AD203B41FA5}">
                      <a16:colId xmlns:a16="http://schemas.microsoft.com/office/drawing/2014/main" val="20007"/>
                    </a:ext>
                  </a:extLst>
                </a:gridCol>
              </a:tblGrid>
              <a:tr h="945322">
                <a:tc>
                  <a:txBody>
                    <a:bodyPr/>
                    <a:lstStyle/>
                    <a:p>
                      <a:pPr algn="just">
                        <a:lnSpc>
                          <a:spcPct val="107000"/>
                        </a:lnSpc>
                        <a:spcAft>
                          <a:spcPts val="800"/>
                        </a:spcAft>
                      </a:pPr>
                      <a:r>
                        <a:rPr lang="es-ES" sz="2000" b="1" dirty="0" err="1">
                          <a:latin typeface="Times New Roman"/>
                          <a:ea typeface="Times New Roman"/>
                          <a:cs typeface="Times New Roman"/>
                        </a:rPr>
                        <a:t>codi</a:t>
                      </a:r>
                      <a:endParaRPr lang="es-E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dirty="0">
                          <a:latin typeface="Times New Roman"/>
                          <a:ea typeface="Times New Roman"/>
                          <a:cs typeface="Times New Roman"/>
                        </a:rPr>
                        <a:t>data</a:t>
                      </a:r>
                      <a:endParaRPr lang="es-E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codClient</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nomClient</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codArticle</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nomArticle</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quantitat</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preu</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72661">
                <a:tc>
                  <a:txBody>
                    <a:bodyPr/>
                    <a:lstStyle/>
                    <a:p>
                      <a:pPr algn="just">
                        <a:lnSpc>
                          <a:spcPct val="107000"/>
                        </a:lnSpc>
                        <a:spcAft>
                          <a:spcPts val="800"/>
                        </a:spcAft>
                      </a:pPr>
                      <a:r>
                        <a:rPr lang="es-ES" sz="2000">
                          <a:latin typeface="Times New Roman"/>
                          <a:ea typeface="Times New Roman"/>
                          <a:cs typeface="Times New Roman"/>
                        </a:rPr>
                        <a:t>1</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dirty="0">
                          <a:latin typeface="Times New Roman"/>
                          <a:ea typeface="Times New Roman"/>
                          <a:cs typeface="Times New Roman"/>
                        </a:rPr>
                        <a:t>2022/10/04</a:t>
                      </a:r>
                      <a:endParaRPr lang="es-E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101</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Nacho C.</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1001</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WD Elements 5TB</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1</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109</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72661">
                <a:tc>
                  <a:txBody>
                    <a:bodyPr/>
                    <a:lstStyle/>
                    <a:p>
                      <a:pPr algn="just">
                        <a:lnSpc>
                          <a:spcPct val="107000"/>
                        </a:lnSpc>
                        <a:spcAft>
                          <a:spcPts val="800"/>
                        </a:spcAft>
                      </a:pPr>
                      <a:r>
                        <a:rPr lang="es-ES" sz="2000">
                          <a:latin typeface="Times New Roman"/>
                          <a:ea typeface="Times New Roman"/>
                          <a:cs typeface="Times New Roman"/>
                        </a:rPr>
                        <a:t>2</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2022/10/04</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dirty="0">
                          <a:latin typeface="Times New Roman"/>
                          <a:ea typeface="Times New Roman"/>
                          <a:cs typeface="Times New Roman"/>
                        </a:rPr>
                        <a:t>101</a:t>
                      </a:r>
                      <a:endParaRPr lang="es-E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Nacho C.</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1010</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CT500 SSD</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2</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69</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72661">
                <a:tc>
                  <a:txBody>
                    <a:bodyPr/>
                    <a:lstStyle/>
                    <a:p>
                      <a:pPr algn="just">
                        <a:lnSpc>
                          <a:spcPct val="107000"/>
                        </a:lnSpc>
                        <a:spcAft>
                          <a:spcPts val="800"/>
                        </a:spcAft>
                      </a:pPr>
                      <a:r>
                        <a:rPr lang="es-ES" sz="2000">
                          <a:latin typeface="Times New Roman"/>
                          <a:ea typeface="Times New Roman"/>
                          <a:cs typeface="Times New Roman"/>
                        </a:rPr>
                        <a:t>3</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2022/10/04</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dirty="0">
                          <a:latin typeface="Times New Roman"/>
                          <a:ea typeface="Times New Roman"/>
                          <a:cs typeface="Times New Roman"/>
                        </a:rPr>
                        <a:t>101</a:t>
                      </a:r>
                      <a:endParaRPr lang="es-E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dirty="0">
                          <a:latin typeface="Times New Roman"/>
                          <a:ea typeface="Times New Roman"/>
                          <a:cs typeface="Times New Roman"/>
                        </a:rPr>
                        <a:t>Nacho C.</a:t>
                      </a:r>
                      <a:endParaRPr lang="es-E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1031</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Corsair K70 MK.2</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1</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169</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72661">
                <a:tc>
                  <a:txBody>
                    <a:bodyPr/>
                    <a:lstStyle/>
                    <a:p>
                      <a:pPr algn="just">
                        <a:lnSpc>
                          <a:spcPct val="107000"/>
                        </a:lnSpc>
                        <a:spcAft>
                          <a:spcPts val="800"/>
                        </a:spcAft>
                      </a:pPr>
                      <a:r>
                        <a:rPr lang="es-ES" sz="2000">
                          <a:latin typeface="Times New Roman"/>
                          <a:ea typeface="Times New Roman"/>
                          <a:cs typeface="Times New Roman"/>
                        </a:rPr>
                        <a:t>4</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2022/10/05</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105</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dirty="0">
                          <a:latin typeface="Times New Roman"/>
                          <a:ea typeface="Times New Roman"/>
                          <a:cs typeface="Times New Roman"/>
                        </a:rPr>
                        <a:t>Javier I.</a:t>
                      </a:r>
                      <a:endParaRPr lang="es-E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dirty="0">
                          <a:latin typeface="Times New Roman"/>
                          <a:ea typeface="Times New Roman"/>
                          <a:cs typeface="Times New Roman"/>
                        </a:rPr>
                        <a:t>1001</a:t>
                      </a:r>
                      <a:endParaRPr lang="es-E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WD Elements 5TB</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2</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109</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72661">
                <a:tc>
                  <a:txBody>
                    <a:bodyPr/>
                    <a:lstStyle/>
                    <a:p>
                      <a:pPr algn="just">
                        <a:lnSpc>
                          <a:spcPct val="107000"/>
                        </a:lnSpc>
                        <a:spcAft>
                          <a:spcPts val="800"/>
                        </a:spcAft>
                      </a:pPr>
                      <a:r>
                        <a:rPr lang="es-ES" sz="2000">
                          <a:latin typeface="Times New Roman"/>
                          <a:ea typeface="Times New Roman"/>
                          <a:cs typeface="Times New Roman"/>
                        </a:rPr>
                        <a:t>5</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2022/10/05</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105</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Javier I.</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dirty="0">
                          <a:latin typeface="Times New Roman"/>
                          <a:ea typeface="Times New Roman"/>
                          <a:cs typeface="Times New Roman"/>
                        </a:rPr>
                        <a:t>1031</a:t>
                      </a:r>
                      <a:endParaRPr lang="es-E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dirty="0" err="1">
                          <a:latin typeface="Times New Roman"/>
                          <a:ea typeface="Times New Roman"/>
                          <a:cs typeface="Times New Roman"/>
                        </a:rPr>
                        <a:t>Corsair</a:t>
                      </a:r>
                      <a:r>
                        <a:rPr lang="es-ES" sz="2000" dirty="0">
                          <a:latin typeface="Times New Roman"/>
                          <a:ea typeface="Times New Roman"/>
                          <a:cs typeface="Times New Roman"/>
                        </a:rPr>
                        <a:t> K70 MK.2</a:t>
                      </a:r>
                      <a:endParaRPr lang="es-E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1</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169</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72661">
                <a:tc>
                  <a:txBody>
                    <a:bodyPr/>
                    <a:lstStyle/>
                    <a:p>
                      <a:pPr algn="just">
                        <a:lnSpc>
                          <a:spcPct val="107000"/>
                        </a:lnSpc>
                        <a:spcAft>
                          <a:spcPts val="800"/>
                        </a:spcAft>
                      </a:pPr>
                      <a:r>
                        <a:rPr lang="es-ES" sz="2000">
                          <a:latin typeface="Times New Roman"/>
                          <a:ea typeface="Times New Roman"/>
                          <a:cs typeface="Times New Roman"/>
                        </a:rPr>
                        <a:t>6</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2022/10/06</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103</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Pablo G.</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1010</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dirty="0">
                          <a:latin typeface="Times New Roman"/>
                          <a:ea typeface="Times New Roman"/>
                          <a:cs typeface="Times New Roman"/>
                        </a:rPr>
                        <a:t>CT500 SSD</a:t>
                      </a:r>
                      <a:endParaRPr lang="es-E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dirty="0">
                          <a:latin typeface="Times New Roman"/>
                          <a:ea typeface="Times New Roman"/>
                          <a:cs typeface="Times New Roman"/>
                        </a:rPr>
                        <a:t>1</a:t>
                      </a:r>
                      <a:endParaRPr lang="es-E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dirty="0">
                          <a:latin typeface="Times New Roman"/>
                          <a:ea typeface="Times New Roman"/>
                          <a:cs typeface="Times New Roman"/>
                        </a:rPr>
                        <a:t>69</a:t>
                      </a:r>
                      <a:endParaRPr lang="es-E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72661">
                <a:tc>
                  <a:txBody>
                    <a:bodyPr/>
                    <a:lstStyle/>
                    <a:p>
                      <a:pPr algn="just">
                        <a:lnSpc>
                          <a:spcPct val="107000"/>
                        </a:lnSpc>
                        <a:spcAft>
                          <a:spcPts val="800"/>
                        </a:spcAft>
                      </a:pPr>
                      <a:r>
                        <a:rPr lang="es-ES" sz="2000">
                          <a:latin typeface="Times New Roman"/>
                          <a:ea typeface="Times New Roman"/>
                          <a:cs typeface="Times New Roman"/>
                        </a:rPr>
                        <a:t>7</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2022/10/06</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103</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Pablo G.</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1001</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WD Elements 5TB</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a:latin typeface="Times New Roman"/>
                          <a:ea typeface="Times New Roman"/>
                          <a:cs typeface="Times New Roman"/>
                        </a:rPr>
                        <a:t>1</a:t>
                      </a:r>
                      <a:endParaRPr lang="es-ES"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000" dirty="0">
                          <a:latin typeface="Times New Roman"/>
                          <a:ea typeface="Times New Roman"/>
                          <a:cs typeface="Times New Roman"/>
                        </a:rPr>
                        <a:t>109</a:t>
                      </a:r>
                      <a:endParaRPr lang="es-E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92087353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Normalització (4a: 1FN 1/2)</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r>
              <a:rPr lang="ca-ES" sz="3200" dirty="0"/>
              <a:t>Podem veure que hi ha diversos grups repetitius. Per exemple, el format per data, </a:t>
            </a:r>
            <a:r>
              <a:rPr lang="ca-ES" sz="3200" dirty="0" err="1"/>
              <a:t>codClient</a:t>
            </a:r>
            <a:r>
              <a:rPr lang="ca-ES" sz="3200" dirty="0"/>
              <a:t>, </a:t>
            </a:r>
            <a:r>
              <a:rPr lang="ca-ES" sz="3200" dirty="0" err="1"/>
              <a:t>nomClient</a:t>
            </a:r>
            <a:r>
              <a:rPr lang="ca-ES" sz="3200" dirty="0"/>
              <a:t>, de manera que podríem desglossar aquesta taula en dues:</a:t>
            </a:r>
          </a:p>
          <a:p>
            <a:endParaRPr lang="es-ES" sz="3200" dirty="0"/>
          </a:p>
          <a:p>
            <a:pPr marR="5080">
              <a:lnSpc>
                <a:spcPct val="120600"/>
              </a:lnSpc>
              <a:buNone/>
            </a:pPr>
            <a:endParaRPr lang="ca-ES-valencia" sz="32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117</a:t>
            </a:fld>
            <a:endParaRPr dirty="0"/>
          </a:p>
        </p:txBody>
      </p:sp>
      <p:graphicFrame>
        <p:nvGraphicFramePr>
          <p:cNvPr id="6" name="5 Tabla"/>
          <p:cNvGraphicFramePr>
            <a:graphicFrameLocks noGrp="1"/>
          </p:cNvGraphicFramePr>
          <p:nvPr/>
        </p:nvGraphicFramePr>
        <p:xfrm>
          <a:off x="2071605" y="3806686"/>
          <a:ext cx="9398151" cy="2188155"/>
        </p:xfrm>
        <a:graphic>
          <a:graphicData uri="http://schemas.openxmlformats.org/drawingml/2006/table">
            <a:tbl>
              <a:tblPr/>
              <a:tblGrid>
                <a:gridCol w="1913862">
                  <a:extLst>
                    <a:ext uri="{9D8B030D-6E8A-4147-A177-3AD203B41FA5}">
                      <a16:colId xmlns:a16="http://schemas.microsoft.com/office/drawing/2014/main" val="20000"/>
                    </a:ext>
                  </a:extLst>
                </a:gridCol>
                <a:gridCol w="2193939">
                  <a:extLst>
                    <a:ext uri="{9D8B030D-6E8A-4147-A177-3AD203B41FA5}">
                      <a16:colId xmlns:a16="http://schemas.microsoft.com/office/drawing/2014/main" val="20001"/>
                    </a:ext>
                  </a:extLst>
                </a:gridCol>
                <a:gridCol w="2405942">
                  <a:extLst>
                    <a:ext uri="{9D8B030D-6E8A-4147-A177-3AD203B41FA5}">
                      <a16:colId xmlns:a16="http://schemas.microsoft.com/office/drawing/2014/main" val="20002"/>
                    </a:ext>
                  </a:extLst>
                </a:gridCol>
                <a:gridCol w="2884408">
                  <a:extLst>
                    <a:ext uri="{9D8B030D-6E8A-4147-A177-3AD203B41FA5}">
                      <a16:colId xmlns:a16="http://schemas.microsoft.com/office/drawing/2014/main" val="20003"/>
                    </a:ext>
                  </a:extLst>
                </a:gridCol>
              </a:tblGrid>
              <a:tr h="875262">
                <a:tc>
                  <a:txBody>
                    <a:bodyPr/>
                    <a:lstStyle/>
                    <a:p>
                      <a:pPr algn="just">
                        <a:lnSpc>
                          <a:spcPct val="107000"/>
                        </a:lnSpc>
                        <a:spcAft>
                          <a:spcPts val="800"/>
                        </a:spcAft>
                      </a:pPr>
                      <a:r>
                        <a:rPr lang="es-ES" sz="2400" b="1" dirty="0" err="1">
                          <a:latin typeface="Times New Roman"/>
                          <a:ea typeface="Times New Roman"/>
                          <a:cs typeface="Times New Roman"/>
                        </a:rPr>
                        <a:t>codVenda</a:t>
                      </a:r>
                      <a:endParaRPr lang="es-ES" sz="3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dirty="0">
                          <a:latin typeface="Times New Roman"/>
                          <a:ea typeface="Times New Roman"/>
                          <a:cs typeface="Times New Roman"/>
                        </a:rPr>
                        <a:t>data</a:t>
                      </a:r>
                      <a:endParaRPr lang="es-ES" sz="3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codClient</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nomClient</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7631">
                <a:tc>
                  <a:txBody>
                    <a:bodyPr/>
                    <a:lstStyle/>
                    <a:p>
                      <a:pPr algn="just">
                        <a:lnSpc>
                          <a:spcPct val="107000"/>
                        </a:lnSpc>
                        <a:spcAft>
                          <a:spcPts val="800"/>
                        </a:spcAft>
                      </a:pPr>
                      <a:r>
                        <a:rPr lang="es-ES" sz="2400">
                          <a:latin typeface="Times New Roman"/>
                          <a:ea typeface="Times New Roman"/>
                          <a:cs typeface="Times New Roman"/>
                        </a:rPr>
                        <a:t>1</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2022/10/04</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101</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Nacho C.</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7631">
                <a:tc>
                  <a:txBody>
                    <a:bodyPr/>
                    <a:lstStyle/>
                    <a:p>
                      <a:pPr algn="just">
                        <a:lnSpc>
                          <a:spcPct val="107000"/>
                        </a:lnSpc>
                        <a:spcAft>
                          <a:spcPts val="800"/>
                        </a:spcAft>
                      </a:pPr>
                      <a:r>
                        <a:rPr lang="es-ES" sz="2400">
                          <a:latin typeface="Times New Roman"/>
                          <a:ea typeface="Times New Roman"/>
                          <a:cs typeface="Times New Roman"/>
                        </a:rPr>
                        <a:t>2</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2022/10/05</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105</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Javier I.</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7631">
                <a:tc>
                  <a:txBody>
                    <a:bodyPr/>
                    <a:lstStyle/>
                    <a:p>
                      <a:pPr algn="just">
                        <a:lnSpc>
                          <a:spcPct val="107000"/>
                        </a:lnSpc>
                        <a:spcAft>
                          <a:spcPts val="800"/>
                        </a:spcAft>
                      </a:pPr>
                      <a:r>
                        <a:rPr lang="es-ES" sz="2400">
                          <a:latin typeface="Times New Roman"/>
                          <a:ea typeface="Times New Roman"/>
                          <a:cs typeface="Times New Roman"/>
                        </a:rPr>
                        <a:t>3</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2022/10/06</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103</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dirty="0">
                          <a:latin typeface="Times New Roman"/>
                          <a:ea typeface="Times New Roman"/>
                          <a:cs typeface="Times New Roman"/>
                        </a:rPr>
                        <a:t>Pablo G.</a:t>
                      </a:r>
                      <a:endParaRPr lang="es-ES" sz="3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2087353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Normalització (4b: 1FN 2/2)</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118</a:t>
            </a:fld>
            <a:endParaRPr dirty="0"/>
          </a:p>
        </p:txBody>
      </p:sp>
      <p:graphicFrame>
        <p:nvGraphicFramePr>
          <p:cNvPr id="8" name="7 Tabla"/>
          <p:cNvGraphicFramePr>
            <a:graphicFrameLocks noGrp="1"/>
          </p:cNvGraphicFramePr>
          <p:nvPr/>
        </p:nvGraphicFramePr>
        <p:xfrm>
          <a:off x="1502615" y="2388461"/>
          <a:ext cx="10613184" cy="4264258"/>
        </p:xfrm>
        <a:graphic>
          <a:graphicData uri="http://schemas.openxmlformats.org/drawingml/2006/table">
            <a:tbl>
              <a:tblPr/>
              <a:tblGrid>
                <a:gridCol w="1640284">
                  <a:extLst>
                    <a:ext uri="{9D8B030D-6E8A-4147-A177-3AD203B41FA5}">
                      <a16:colId xmlns:a16="http://schemas.microsoft.com/office/drawing/2014/main" val="20000"/>
                    </a:ext>
                  </a:extLst>
                </a:gridCol>
                <a:gridCol w="2257823">
                  <a:extLst>
                    <a:ext uri="{9D8B030D-6E8A-4147-A177-3AD203B41FA5}">
                      <a16:colId xmlns:a16="http://schemas.microsoft.com/office/drawing/2014/main" val="20001"/>
                    </a:ext>
                  </a:extLst>
                </a:gridCol>
                <a:gridCol w="3613224">
                  <a:extLst>
                    <a:ext uri="{9D8B030D-6E8A-4147-A177-3AD203B41FA5}">
                      <a16:colId xmlns:a16="http://schemas.microsoft.com/office/drawing/2014/main" val="20002"/>
                    </a:ext>
                  </a:extLst>
                </a:gridCol>
                <a:gridCol w="1581892">
                  <a:extLst>
                    <a:ext uri="{9D8B030D-6E8A-4147-A177-3AD203B41FA5}">
                      <a16:colId xmlns:a16="http://schemas.microsoft.com/office/drawing/2014/main" val="20003"/>
                    </a:ext>
                  </a:extLst>
                </a:gridCol>
                <a:gridCol w="1519961">
                  <a:extLst>
                    <a:ext uri="{9D8B030D-6E8A-4147-A177-3AD203B41FA5}">
                      <a16:colId xmlns:a16="http://schemas.microsoft.com/office/drawing/2014/main" val="20004"/>
                    </a:ext>
                  </a:extLst>
                </a:gridCol>
              </a:tblGrid>
              <a:tr h="586673">
                <a:tc>
                  <a:txBody>
                    <a:bodyPr/>
                    <a:lstStyle/>
                    <a:p>
                      <a:pPr algn="just">
                        <a:lnSpc>
                          <a:spcPct val="107000"/>
                        </a:lnSpc>
                        <a:spcAft>
                          <a:spcPts val="800"/>
                        </a:spcAft>
                      </a:pPr>
                      <a:r>
                        <a:rPr lang="es-ES" sz="2400" b="1">
                          <a:latin typeface="Times New Roman"/>
                          <a:ea typeface="Times New Roman"/>
                          <a:cs typeface="Times New Roman"/>
                        </a:rPr>
                        <a:t>codVenda</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b="1">
                          <a:latin typeface="Times New Roman"/>
                          <a:ea typeface="Times New Roman"/>
                          <a:cs typeface="Times New Roman"/>
                        </a:rPr>
                        <a:t>codArticle</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nomArticle</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quantitat</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preu</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86673">
                <a:tc>
                  <a:txBody>
                    <a:bodyPr/>
                    <a:lstStyle/>
                    <a:p>
                      <a:pPr algn="just">
                        <a:lnSpc>
                          <a:spcPct val="107000"/>
                        </a:lnSpc>
                        <a:spcAft>
                          <a:spcPts val="800"/>
                        </a:spcAft>
                      </a:pPr>
                      <a:r>
                        <a:rPr lang="es-ES" sz="2400">
                          <a:latin typeface="Times New Roman"/>
                          <a:ea typeface="Times New Roman"/>
                          <a:cs typeface="Times New Roman"/>
                        </a:rPr>
                        <a:t>1</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1001</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WD Elements 5TB</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1</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109</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5907">
                <a:tc>
                  <a:txBody>
                    <a:bodyPr/>
                    <a:lstStyle/>
                    <a:p>
                      <a:pPr algn="just">
                        <a:lnSpc>
                          <a:spcPct val="107000"/>
                        </a:lnSpc>
                        <a:spcAft>
                          <a:spcPts val="800"/>
                        </a:spcAft>
                      </a:pPr>
                      <a:r>
                        <a:rPr lang="es-ES" sz="2400">
                          <a:latin typeface="Times New Roman"/>
                          <a:ea typeface="Times New Roman"/>
                          <a:cs typeface="Times New Roman"/>
                        </a:rPr>
                        <a:t>1</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1010</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CT500 SSD</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2</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69</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86673">
                <a:tc>
                  <a:txBody>
                    <a:bodyPr/>
                    <a:lstStyle/>
                    <a:p>
                      <a:pPr algn="just">
                        <a:lnSpc>
                          <a:spcPct val="107000"/>
                        </a:lnSpc>
                        <a:spcAft>
                          <a:spcPts val="800"/>
                        </a:spcAft>
                      </a:pPr>
                      <a:r>
                        <a:rPr lang="es-ES" sz="2400">
                          <a:latin typeface="Times New Roman"/>
                          <a:ea typeface="Times New Roman"/>
                          <a:cs typeface="Times New Roman"/>
                        </a:rPr>
                        <a:t>1</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1031</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Corsair K70 MK.2</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1</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169</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86673">
                <a:tc>
                  <a:txBody>
                    <a:bodyPr/>
                    <a:lstStyle/>
                    <a:p>
                      <a:pPr algn="just">
                        <a:lnSpc>
                          <a:spcPct val="107000"/>
                        </a:lnSpc>
                        <a:spcAft>
                          <a:spcPts val="800"/>
                        </a:spcAft>
                      </a:pPr>
                      <a:r>
                        <a:rPr lang="es-ES" sz="2400">
                          <a:latin typeface="Times New Roman"/>
                          <a:ea typeface="Times New Roman"/>
                          <a:cs typeface="Times New Roman"/>
                        </a:rPr>
                        <a:t>2</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1001</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WD Elements 5TB</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2</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109</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86673">
                <a:tc>
                  <a:txBody>
                    <a:bodyPr/>
                    <a:lstStyle/>
                    <a:p>
                      <a:pPr algn="just">
                        <a:lnSpc>
                          <a:spcPct val="107000"/>
                        </a:lnSpc>
                        <a:spcAft>
                          <a:spcPts val="800"/>
                        </a:spcAft>
                      </a:pPr>
                      <a:r>
                        <a:rPr lang="es-ES" sz="2400">
                          <a:latin typeface="Times New Roman"/>
                          <a:ea typeface="Times New Roman"/>
                          <a:cs typeface="Times New Roman"/>
                        </a:rPr>
                        <a:t>2</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1031</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Corsair K70 MK.2</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1</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169</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5907">
                <a:tc>
                  <a:txBody>
                    <a:bodyPr/>
                    <a:lstStyle/>
                    <a:p>
                      <a:pPr algn="just">
                        <a:lnSpc>
                          <a:spcPct val="107000"/>
                        </a:lnSpc>
                        <a:spcAft>
                          <a:spcPts val="800"/>
                        </a:spcAft>
                      </a:pPr>
                      <a:r>
                        <a:rPr lang="es-ES" sz="2400">
                          <a:latin typeface="Times New Roman"/>
                          <a:ea typeface="Times New Roman"/>
                          <a:cs typeface="Times New Roman"/>
                        </a:rPr>
                        <a:t>3</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1010</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CT500 SSD</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1</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69</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86673">
                <a:tc>
                  <a:txBody>
                    <a:bodyPr/>
                    <a:lstStyle/>
                    <a:p>
                      <a:pPr algn="just">
                        <a:lnSpc>
                          <a:spcPct val="107000"/>
                        </a:lnSpc>
                        <a:spcAft>
                          <a:spcPts val="800"/>
                        </a:spcAft>
                      </a:pPr>
                      <a:r>
                        <a:rPr lang="es-ES" sz="2400">
                          <a:latin typeface="Times New Roman"/>
                          <a:ea typeface="Times New Roman"/>
                          <a:cs typeface="Times New Roman"/>
                        </a:rPr>
                        <a:t>3</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1001</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WD Elements 5TB</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1</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dirty="0">
                          <a:latin typeface="Times New Roman"/>
                          <a:ea typeface="Times New Roman"/>
                          <a:cs typeface="Times New Roman"/>
                        </a:rPr>
                        <a:t>109</a:t>
                      </a:r>
                      <a:endParaRPr lang="es-ES" sz="3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92087353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Normalització (5a: 2FN 2/2)</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r>
              <a:rPr lang="ca-ES" sz="2800" dirty="0"/>
              <a:t>Una relació està en 2FN si </a:t>
            </a:r>
            <a:r>
              <a:rPr lang="ca-ES" sz="2800" dirty="0" err="1"/>
              <a:t>adascun</a:t>
            </a:r>
            <a:r>
              <a:rPr lang="ca-ES" sz="2800" dirty="0"/>
              <a:t> dels seus atributs </a:t>
            </a:r>
            <a:r>
              <a:rPr lang="ca-ES" sz="2800" dirty="0" err="1"/>
              <a:t>depén</a:t>
            </a:r>
            <a:r>
              <a:rPr lang="ca-ES" sz="2800" dirty="0"/>
              <a:t> de la clau primària de la relació i no de part </a:t>
            </a:r>
            <a:r>
              <a:rPr lang="ca-ES" sz="2800" dirty="0" err="1"/>
              <a:t>d'ella</a:t>
            </a:r>
            <a:r>
              <a:rPr lang="ca-ES" sz="2800" dirty="0"/>
              <a:t>.</a:t>
            </a:r>
            <a:endParaRPr lang="es-ES" sz="2800" dirty="0"/>
          </a:p>
          <a:p>
            <a:r>
              <a:rPr lang="ca-ES" sz="2800" dirty="0"/>
              <a:t>Per exemple, en aqueixa taula ARTICLES_VENDA, els atributs </a:t>
            </a:r>
            <a:r>
              <a:rPr lang="ca-ES" sz="2800" dirty="0" err="1"/>
              <a:t>nomArticle</a:t>
            </a:r>
            <a:r>
              <a:rPr lang="ca-ES" sz="2800" dirty="0"/>
              <a:t> i preu depenen únicament de </a:t>
            </a:r>
            <a:r>
              <a:rPr lang="ca-ES" sz="2800" dirty="0" err="1"/>
              <a:t>codArticle</a:t>
            </a:r>
            <a:r>
              <a:rPr lang="ca-ES" sz="2800" dirty="0"/>
              <a:t>:</a:t>
            </a:r>
            <a:endParaRPr lang="es-ES" sz="2800" dirty="0"/>
          </a:p>
          <a:p>
            <a:endParaRPr lang="es-ES" sz="3200" dirty="0"/>
          </a:p>
          <a:p>
            <a:pPr marR="5080">
              <a:lnSpc>
                <a:spcPct val="120600"/>
              </a:lnSpc>
              <a:buNone/>
            </a:pPr>
            <a:endParaRPr lang="ca-ES-valencia" sz="32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119</a:t>
            </a:fld>
            <a:endParaRPr dirty="0"/>
          </a:p>
        </p:txBody>
      </p:sp>
      <p:graphicFrame>
        <p:nvGraphicFramePr>
          <p:cNvPr id="7" name="6 Tabla"/>
          <p:cNvGraphicFramePr>
            <a:graphicFrameLocks noGrp="1"/>
          </p:cNvGraphicFramePr>
          <p:nvPr/>
        </p:nvGraphicFramePr>
        <p:xfrm>
          <a:off x="2537985" y="4286997"/>
          <a:ext cx="7917980" cy="1984596"/>
        </p:xfrm>
        <a:graphic>
          <a:graphicData uri="http://schemas.openxmlformats.org/drawingml/2006/table">
            <a:tbl>
              <a:tblPr/>
              <a:tblGrid>
                <a:gridCol w="2418804">
                  <a:extLst>
                    <a:ext uri="{9D8B030D-6E8A-4147-A177-3AD203B41FA5}">
                      <a16:colId xmlns:a16="http://schemas.microsoft.com/office/drawing/2014/main" val="20000"/>
                    </a:ext>
                  </a:extLst>
                </a:gridCol>
                <a:gridCol w="3870844">
                  <a:extLst>
                    <a:ext uri="{9D8B030D-6E8A-4147-A177-3AD203B41FA5}">
                      <a16:colId xmlns:a16="http://schemas.microsoft.com/office/drawing/2014/main" val="20001"/>
                    </a:ext>
                  </a:extLst>
                </a:gridCol>
                <a:gridCol w="1628332">
                  <a:extLst>
                    <a:ext uri="{9D8B030D-6E8A-4147-A177-3AD203B41FA5}">
                      <a16:colId xmlns:a16="http://schemas.microsoft.com/office/drawing/2014/main" val="20002"/>
                    </a:ext>
                  </a:extLst>
                </a:gridCol>
              </a:tblGrid>
              <a:tr h="496149">
                <a:tc>
                  <a:txBody>
                    <a:bodyPr/>
                    <a:lstStyle/>
                    <a:p>
                      <a:pPr algn="just">
                        <a:lnSpc>
                          <a:spcPct val="107000"/>
                        </a:lnSpc>
                        <a:spcAft>
                          <a:spcPts val="800"/>
                        </a:spcAft>
                      </a:pPr>
                      <a:r>
                        <a:rPr lang="es-ES" sz="2400" b="1" dirty="0" err="1">
                          <a:latin typeface="Times New Roman"/>
                          <a:ea typeface="Times New Roman"/>
                          <a:cs typeface="Times New Roman"/>
                        </a:rPr>
                        <a:t>codArticle</a:t>
                      </a:r>
                      <a:endParaRPr lang="es-ES" sz="3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nomArticle</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preu</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96149">
                <a:tc>
                  <a:txBody>
                    <a:bodyPr/>
                    <a:lstStyle/>
                    <a:p>
                      <a:pPr algn="just">
                        <a:lnSpc>
                          <a:spcPct val="107000"/>
                        </a:lnSpc>
                        <a:spcAft>
                          <a:spcPts val="800"/>
                        </a:spcAft>
                      </a:pPr>
                      <a:r>
                        <a:rPr lang="es-ES" sz="2400" dirty="0">
                          <a:latin typeface="Times New Roman"/>
                          <a:ea typeface="Times New Roman"/>
                          <a:cs typeface="Times New Roman"/>
                        </a:rPr>
                        <a:t>1001</a:t>
                      </a:r>
                      <a:endParaRPr lang="es-ES" sz="3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dirty="0">
                          <a:latin typeface="Times New Roman"/>
                          <a:ea typeface="Times New Roman"/>
                          <a:cs typeface="Times New Roman"/>
                        </a:rPr>
                        <a:t>WD </a:t>
                      </a:r>
                      <a:r>
                        <a:rPr lang="es-ES" sz="2400" dirty="0" err="1">
                          <a:latin typeface="Times New Roman"/>
                          <a:ea typeface="Times New Roman"/>
                          <a:cs typeface="Times New Roman"/>
                        </a:rPr>
                        <a:t>Elements</a:t>
                      </a:r>
                      <a:r>
                        <a:rPr lang="es-ES" sz="2400" dirty="0">
                          <a:latin typeface="Times New Roman"/>
                          <a:ea typeface="Times New Roman"/>
                          <a:cs typeface="Times New Roman"/>
                        </a:rPr>
                        <a:t> 5TB</a:t>
                      </a:r>
                      <a:endParaRPr lang="es-ES" sz="3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109</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96149">
                <a:tc>
                  <a:txBody>
                    <a:bodyPr/>
                    <a:lstStyle/>
                    <a:p>
                      <a:pPr algn="just">
                        <a:lnSpc>
                          <a:spcPct val="107000"/>
                        </a:lnSpc>
                        <a:spcAft>
                          <a:spcPts val="800"/>
                        </a:spcAft>
                      </a:pPr>
                      <a:r>
                        <a:rPr lang="es-ES" sz="2400">
                          <a:latin typeface="Times New Roman"/>
                          <a:ea typeface="Times New Roman"/>
                          <a:cs typeface="Times New Roman"/>
                        </a:rPr>
                        <a:t>1010</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dirty="0">
                          <a:latin typeface="Times New Roman"/>
                          <a:ea typeface="Times New Roman"/>
                          <a:cs typeface="Times New Roman"/>
                        </a:rPr>
                        <a:t>CT500 SSD</a:t>
                      </a:r>
                      <a:endParaRPr lang="es-ES" sz="3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69</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96149">
                <a:tc>
                  <a:txBody>
                    <a:bodyPr/>
                    <a:lstStyle/>
                    <a:p>
                      <a:pPr algn="just">
                        <a:lnSpc>
                          <a:spcPct val="107000"/>
                        </a:lnSpc>
                        <a:spcAft>
                          <a:spcPts val="800"/>
                        </a:spcAft>
                      </a:pPr>
                      <a:r>
                        <a:rPr lang="es-ES" sz="2400">
                          <a:latin typeface="Times New Roman"/>
                          <a:ea typeface="Times New Roman"/>
                          <a:cs typeface="Times New Roman"/>
                        </a:rPr>
                        <a:t>1031</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dirty="0" err="1">
                          <a:latin typeface="Times New Roman"/>
                          <a:ea typeface="Times New Roman"/>
                          <a:cs typeface="Times New Roman"/>
                        </a:rPr>
                        <a:t>Corsair</a:t>
                      </a:r>
                      <a:r>
                        <a:rPr lang="es-ES" sz="2400" dirty="0">
                          <a:latin typeface="Times New Roman"/>
                          <a:ea typeface="Times New Roman"/>
                          <a:cs typeface="Times New Roman"/>
                        </a:rPr>
                        <a:t> K70 MK.2</a:t>
                      </a:r>
                      <a:endParaRPr lang="es-ES" sz="3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dirty="0">
                          <a:latin typeface="Times New Roman"/>
                          <a:ea typeface="Times New Roman"/>
                          <a:cs typeface="Times New Roman"/>
                        </a:rPr>
                        <a:t>169</a:t>
                      </a:r>
                      <a:endParaRPr lang="es-ES" sz="3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20873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es-ES" dirty="0"/>
              <a:t>Nomenclatura en el </a:t>
            </a:r>
            <a:r>
              <a:rPr lang="ca-ES-valencia" dirty="0"/>
              <a:t>model relacional (2)</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a:buFont typeface="Wingdings" pitchFamily="2" charset="2"/>
              <a:buChar char="§"/>
            </a:pPr>
            <a:r>
              <a:rPr lang="es-ES" sz="2800" dirty="0"/>
              <a:t> </a:t>
            </a:r>
            <a:r>
              <a:rPr lang="es-ES" sz="2800" dirty="0" err="1"/>
              <a:t>Atribut</a:t>
            </a:r>
            <a:r>
              <a:rPr lang="es-ES" sz="2800" dirty="0"/>
              <a:t>:  Una </a:t>
            </a:r>
            <a:r>
              <a:rPr lang="es-ES" sz="2800" dirty="0" err="1"/>
              <a:t>propietat</a:t>
            </a:r>
            <a:r>
              <a:rPr lang="es-ES" sz="2800" dirty="0"/>
              <a:t> que </a:t>
            </a:r>
            <a:r>
              <a:rPr lang="es-ES" sz="2800" dirty="0" err="1"/>
              <a:t>posseeix</a:t>
            </a:r>
            <a:r>
              <a:rPr lang="es-ES" sz="2800" dirty="0"/>
              <a:t> </a:t>
            </a:r>
            <a:r>
              <a:rPr lang="es-ES" sz="2800" dirty="0" err="1"/>
              <a:t>aqueixa</a:t>
            </a:r>
            <a:r>
              <a:rPr lang="es-ES" sz="2800" dirty="0"/>
              <a:t> taula. </a:t>
            </a:r>
            <a:r>
              <a:rPr lang="es-ES" sz="2800" dirty="0" err="1"/>
              <a:t>Equival</a:t>
            </a:r>
            <a:r>
              <a:rPr lang="es-ES" sz="2800" dirty="0"/>
              <a:t> a </a:t>
            </a:r>
            <a:r>
              <a:rPr lang="es-ES" sz="2800" dirty="0" err="1"/>
              <a:t>l'atribut</a:t>
            </a:r>
            <a:r>
              <a:rPr lang="es-ES" sz="2800" dirty="0"/>
              <a:t> del </a:t>
            </a:r>
            <a:r>
              <a:rPr lang="es-ES" sz="2800" dirty="0" err="1"/>
              <a:t>model</a:t>
            </a:r>
            <a:r>
              <a:rPr lang="es-ES" sz="2800" dirty="0"/>
              <a:t> E-R. Es </a:t>
            </a:r>
            <a:r>
              <a:rPr lang="es-ES" sz="2800" dirty="0" err="1"/>
              <a:t>correspon</a:t>
            </a:r>
            <a:r>
              <a:rPr lang="es-ES" sz="2800" dirty="0"/>
              <a:t> </a:t>
            </a:r>
            <a:r>
              <a:rPr lang="es-ES" sz="2800" dirty="0" err="1"/>
              <a:t>amb</a:t>
            </a:r>
            <a:r>
              <a:rPr lang="es-ES" sz="2800" dirty="0"/>
              <a:t> la idea de camp o columna. </a:t>
            </a:r>
          </a:p>
          <a:p>
            <a:pPr>
              <a:buFont typeface="Wingdings" pitchFamily="2" charset="2"/>
              <a:buChar char="§"/>
            </a:pPr>
            <a:r>
              <a:rPr lang="es-ES" sz="2800" dirty="0"/>
              <a:t> </a:t>
            </a:r>
            <a:r>
              <a:rPr lang="es-ES" sz="2800" dirty="0" err="1"/>
              <a:t>Tupla</a:t>
            </a:r>
            <a:r>
              <a:rPr lang="es-ES" sz="2800" dirty="0"/>
              <a:t>: </a:t>
            </a:r>
            <a:r>
              <a:rPr lang="es-ES" sz="2800" dirty="0" err="1"/>
              <a:t>Cadascuna</a:t>
            </a:r>
            <a:r>
              <a:rPr lang="es-ES" sz="2800" dirty="0"/>
              <a:t> de les files de la taula. Es </a:t>
            </a:r>
            <a:r>
              <a:rPr lang="es-ES" sz="2800" dirty="0" err="1"/>
              <a:t>correspon</a:t>
            </a:r>
            <a:r>
              <a:rPr lang="es-ES" sz="2800" dirty="0"/>
              <a:t> </a:t>
            </a:r>
            <a:r>
              <a:rPr lang="es-ES" sz="2800" dirty="0" err="1"/>
              <a:t>amb</a:t>
            </a:r>
            <a:r>
              <a:rPr lang="es-ES" sz="2800" dirty="0"/>
              <a:t> la idea de registre. Representa cada </a:t>
            </a:r>
            <a:r>
              <a:rPr lang="es-ES" sz="2800" dirty="0" err="1"/>
              <a:t>element</a:t>
            </a:r>
            <a:r>
              <a:rPr lang="es-ES" sz="2800" dirty="0"/>
              <a:t> individual (</a:t>
            </a:r>
            <a:r>
              <a:rPr lang="es-ES" sz="2800" dirty="0" err="1"/>
              <a:t>exemplar</a:t>
            </a:r>
            <a:r>
              <a:rPr lang="es-ES" sz="2800" dirty="0"/>
              <a:t>, </a:t>
            </a:r>
            <a:r>
              <a:rPr lang="es-ES" sz="2800" dirty="0" err="1"/>
              <a:t>ocurrència</a:t>
            </a:r>
            <a:r>
              <a:rPr lang="es-ES" sz="2800" dirty="0"/>
              <a:t>, </a:t>
            </a:r>
            <a:r>
              <a:rPr lang="es-ES" sz="2800" dirty="0" err="1"/>
              <a:t>instància</a:t>
            </a:r>
            <a:r>
              <a:rPr lang="es-ES" sz="2800" dirty="0"/>
              <a:t>) </a:t>
            </a:r>
            <a:r>
              <a:rPr lang="es-ES" sz="2800" dirty="0" err="1"/>
              <a:t>d'aqueixa</a:t>
            </a:r>
            <a:r>
              <a:rPr lang="es-ES" sz="2800" dirty="0"/>
              <a:t> taula. </a:t>
            </a:r>
          </a:p>
          <a:p>
            <a:pPr>
              <a:buFont typeface="Wingdings" pitchFamily="2" charset="2"/>
              <a:buChar char="§"/>
            </a:pPr>
            <a:r>
              <a:rPr lang="es-ES" sz="2800" dirty="0"/>
              <a:t> </a:t>
            </a:r>
            <a:r>
              <a:rPr lang="es-ES" sz="2800" dirty="0" err="1"/>
              <a:t>Domini</a:t>
            </a:r>
            <a:r>
              <a:rPr lang="es-ES" sz="2800" dirty="0"/>
              <a:t>: Conté </a:t>
            </a:r>
            <a:r>
              <a:rPr lang="es-ES" sz="2800" dirty="0" err="1"/>
              <a:t>tots</a:t>
            </a:r>
            <a:r>
              <a:rPr lang="es-ES" sz="2800" dirty="0"/>
              <a:t> </a:t>
            </a:r>
            <a:r>
              <a:rPr lang="es-ES" sz="2800" dirty="0" err="1"/>
              <a:t>els</a:t>
            </a:r>
            <a:r>
              <a:rPr lang="es-ES" sz="2800" dirty="0"/>
              <a:t> </a:t>
            </a:r>
            <a:r>
              <a:rPr lang="es-ES" sz="2800" dirty="0" err="1"/>
              <a:t>possibles</a:t>
            </a:r>
            <a:r>
              <a:rPr lang="es-ES" sz="2800" dirty="0"/>
              <a:t> </a:t>
            </a:r>
            <a:r>
              <a:rPr lang="es-ES" sz="2800" dirty="0" err="1"/>
              <a:t>valors</a:t>
            </a:r>
            <a:r>
              <a:rPr lang="es-ES" sz="2800" dirty="0"/>
              <a:t> que </a:t>
            </a:r>
            <a:r>
              <a:rPr lang="es-ES" sz="2800" dirty="0" err="1"/>
              <a:t>pot</a:t>
            </a:r>
            <a:r>
              <a:rPr lang="es-ES" sz="2800" dirty="0"/>
              <a:t> </a:t>
            </a:r>
            <a:r>
              <a:rPr lang="es-ES" sz="2800" dirty="0" err="1"/>
              <a:t>prendre</a:t>
            </a:r>
            <a:r>
              <a:rPr lang="es-ES" sz="2800" dirty="0"/>
              <a:t> un </a:t>
            </a:r>
            <a:r>
              <a:rPr lang="es-ES" sz="2800" dirty="0" err="1"/>
              <a:t>determinat</a:t>
            </a:r>
            <a:r>
              <a:rPr lang="es-ES" sz="2800" dirty="0"/>
              <a:t> </a:t>
            </a:r>
            <a:r>
              <a:rPr lang="es-ES" sz="2800" dirty="0" err="1"/>
              <a:t>atribut</a:t>
            </a:r>
            <a:r>
              <a:rPr lang="es-ES" sz="2800" dirty="0"/>
              <a:t>. </a:t>
            </a:r>
            <a:r>
              <a:rPr lang="es-ES" sz="2800" dirty="0" err="1"/>
              <a:t>És</a:t>
            </a:r>
            <a:r>
              <a:rPr lang="es-ES" sz="2800" dirty="0"/>
              <a:t> un </a:t>
            </a:r>
            <a:r>
              <a:rPr lang="es-ES" sz="2800" dirty="0" err="1"/>
              <a:t>conjunt</a:t>
            </a:r>
            <a:r>
              <a:rPr lang="es-ES" sz="2800" dirty="0"/>
              <a:t> </a:t>
            </a:r>
            <a:r>
              <a:rPr lang="es-ES" sz="2800" dirty="0" err="1"/>
              <a:t>finit</a:t>
            </a:r>
            <a:r>
              <a:rPr lang="es-ES" sz="2800" dirty="0"/>
              <a:t> de </a:t>
            </a:r>
            <a:r>
              <a:rPr lang="es-ES" sz="2800" dirty="0" err="1"/>
              <a:t>valors</a:t>
            </a:r>
            <a:r>
              <a:rPr lang="es-ES" sz="2800" dirty="0"/>
              <a:t> del </a:t>
            </a:r>
            <a:r>
              <a:rPr lang="es-ES" sz="2800" dirty="0" err="1"/>
              <a:t>mateix</a:t>
            </a:r>
            <a:r>
              <a:rPr lang="es-ES" sz="2800" dirty="0"/>
              <a:t> </a:t>
            </a:r>
            <a:r>
              <a:rPr lang="es-ES" sz="2800" dirty="0" err="1"/>
              <a:t>tipus</a:t>
            </a:r>
            <a:r>
              <a:rPr lang="es-ES" sz="2800" dirty="0"/>
              <a:t>.</a:t>
            </a:r>
          </a:p>
          <a:p>
            <a:pPr>
              <a:buFont typeface="Wingdings" pitchFamily="2" charset="2"/>
              <a:buChar char="§"/>
            </a:pPr>
            <a:r>
              <a:rPr lang="fr-FR" sz="2800" dirty="0"/>
              <a:t> Grau: Nombre de </a:t>
            </a:r>
            <a:r>
              <a:rPr lang="fr-FR" sz="2800" dirty="0" err="1"/>
              <a:t>columnes</a:t>
            </a:r>
            <a:r>
              <a:rPr lang="fr-FR" sz="2800" dirty="0"/>
              <a:t> de la </a:t>
            </a:r>
            <a:r>
              <a:rPr lang="fr-FR" sz="2800" dirty="0" err="1"/>
              <a:t>taula</a:t>
            </a:r>
            <a:r>
              <a:rPr lang="fr-FR" sz="2800" dirty="0"/>
              <a:t> (nombre d'</a:t>
            </a:r>
            <a:r>
              <a:rPr lang="fr-FR" sz="2800" dirty="0" err="1"/>
              <a:t>atributs</a:t>
            </a:r>
            <a:r>
              <a:rPr lang="fr-FR" sz="2800" dirty="0"/>
              <a:t>). </a:t>
            </a:r>
          </a:p>
          <a:p>
            <a:pPr>
              <a:buFont typeface="Wingdings" pitchFamily="2" charset="2"/>
              <a:buChar char="§"/>
            </a:pPr>
            <a:r>
              <a:rPr lang="es-ES" sz="2800" dirty="0"/>
              <a:t> </a:t>
            </a:r>
            <a:r>
              <a:rPr lang="es-ES" sz="2800" dirty="0" err="1"/>
              <a:t>Cardinalitat</a:t>
            </a:r>
            <a:r>
              <a:rPr lang="es-ES" sz="2800" dirty="0"/>
              <a:t>: Número de </a:t>
            </a:r>
            <a:r>
              <a:rPr lang="es-ES" sz="2800" dirty="0" err="1"/>
              <a:t>tuples</a:t>
            </a:r>
            <a:r>
              <a:rPr lang="es-ES" sz="2800" dirty="0"/>
              <a:t> </a:t>
            </a:r>
            <a:r>
              <a:rPr lang="es-ES" sz="2800" dirty="0" err="1"/>
              <a:t>d'una</a:t>
            </a:r>
            <a:r>
              <a:rPr lang="es-ES" sz="2800" dirty="0"/>
              <a:t> taula (nombre de files). </a:t>
            </a:r>
          </a:p>
          <a:p>
            <a:pPr marR="5080">
              <a:lnSpc>
                <a:spcPct val="120600"/>
              </a:lnSpc>
              <a:buFont typeface="Wingdings" panose="05000000000000000000" pitchFamily="2" charset="2"/>
              <a:buChar char="§"/>
            </a:pPr>
            <a:endParaRPr lang="en-US" sz="3200" dirty="0">
              <a:solidFill>
                <a:schemeClr val="dk1"/>
              </a:solidFill>
            </a:endParaRPr>
          </a:p>
          <a:p>
            <a:pPr marL="0" marR="5080" indent="0">
              <a:lnSpc>
                <a:spcPct val="120600"/>
              </a:lnSpc>
              <a:buNone/>
            </a:pP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12</a:t>
            </a:fld>
            <a:endParaRPr/>
          </a:p>
        </p:txBody>
      </p:sp>
    </p:spTree>
    <p:extLst>
      <p:ext uri="{BB962C8B-B14F-4D97-AF65-F5344CB8AC3E}">
        <p14:creationId xmlns:p14="http://schemas.microsoft.com/office/powerpoint/2010/main" val="153402156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Normalització (5b: 2FN 2/2)</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120</a:t>
            </a:fld>
            <a:endParaRPr dirty="0"/>
          </a:p>
        </p:txBody>
      </p:sp>
      <p:graphicFrame>
        <p:nvGraphicFramePr>
          <p:cNvPr id="5" name="4 Tabla"/>
          <p:cNvGraphicFramePr>
            <a:graphicFrameLocks noGrp="1"/>
          </p:cNvGraphicFramePr>
          <p:nvPr/>
        </p:nvGraphicFramePr>
        <p:xfrm>
          <a:off x="2391616" y="2348704"/>
          <a:ext cx="8283010" cy="3743982"/>
        </p:xfrm>
        <a:graphic>
          <a:graphicData uri="http://schemas.openxmlformats.org/drawingml/2006/table">
            <a:tbl>
              <a:tblPr/>
              <a:tblGrid>
                <a:gridCol w="2662581">
                  <a:extLst>
                    <a:ext uri="{9D8B030D-6E8A-4147-A177-3AD203B41FA5}">
                      <a16:colId xmlns:a16="http://schemas.microsoft.com/office/drawing/2014/main" val="20000"/>
                    </a:ext>
                  </a:extLst>
                </a:gridCol>
                <a:gridCol w="3304916">
                  <a:extLst>
                    <a:ext uri="{9D8B030D-6E8A-4147-A177-3AD203B41FA5}">
                      <a16:colId xmlns:a16="http://schemas.microsoft.com/office/drawing/2014/main" val="20001"/>
                    </a:ext>
                  </a:extLst>
                </a:gridCol>
                <a:gridCol w="2315513">
                  <a:extLst>
                    <a:ext uri="{9D8B030D-6E8A-4147-A177-3AD203B41FA5}">
                      <a16:colId xmlns:a16="http://schemas.microsoft.com/office/drawing/2014/main" val="20002"/>
                    </a:ext>
                  </a:extLst>
                </a:gridCol>
              </a:tblGrid>
              <a:tr h="831996">
                <a:tc>
                  <a:txBody>
                    <a:bodyPr/>
                    <a:lstStyle/>
                    <a:p>
                      <a:pPr algn="just">
                        <a:lnSpc>
                          <a:spcPct val="107000"/>
                        </a:lnSpc>
                        <a:spcAft>
                          <a:spcPts val="800"/>
                        </a:spcAft>
                      </a:pPr>
                      <a:r>
                        <a:rPr lang="es-ES" sz="2400" b="1">
                          <a:latin typeface="Times New Roman"/>
                          <a:ea typeface="Times New Roman"/>
                          <a:cs typeface="Times New Roman"/>
                        </a:rPr>
                        <a:t>codVenda</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b="1">
                          <a:latin typeface="Times New Roman"/>
                          <a:ea typeface="Times New Roman"/>
                          <a:cs typeface="Times New Roman"/>
                        </a:rPr>
                        <a:t>codArticle</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quantitat</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5998">
                <a:tc>
                  <a:txBody>
                    <a:bodyPr/>
                    <a:lstStyle/>
                    <a:p>
                      <a:pPr algn="just">
                        <a:lnSpc>
                          <a:spcPct val="107000"/>
                        </a:lnSpc>
                        <a:spcAft>
                          <a:spcPts val="800"/>
                        </a:spcAft>
                      </a:pPr>
                      <a:r>
                        <a:rPr lang="es-ES" sz="2400">
                          <a:latin typeface="Times New Roman"/>
                          <a:ea typeface="Times New Roman"/>
                          <a:cs typeface="Times New Roman"/>
                        </a:rPr>
                        <a:t>1</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1001</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1</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15998">
                <a:tc>
                  <a:txBody>
                    <a:bodyPr/>
                    <a:lstStyle/>
                    <a:p>
                      <a:pPr algn="just">
                        <a:lnSpc>
                          <a:spcPct val="107000"/>
                        </a:lnSpc>
                        <a:spcAft>
                          <a:spcPts val="800"/>
                        </a:spcAft>
                      </a:pPr>
                      <a:r>
                        <a:rPr lang="es-ES" sz="2400">
                          <a:latin typeface="Times New Roman"/>
                          <a:ea typeface="Times New Roman"/>
                          <a:cs typeface="Times New Roman"/>
                        </a:rPr>
                        <a:t>1</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1010</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2</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15998">
                <a:tc>
                  <a:txBody>
                    <a:bodyPr/>
                    <a:lstStyle/>
                    <a:p>
                      <a:pPr algn="just">
                        <a:lnSpc>
                          <a:spcPct val="107000"/>
                        </a:lnSpc>
                        <a:spcAft>
                          <a:spcPts val="800"/>
                        </a:spcAft>
                      </a:pPr>
                      <a:r>
                        <a:rPr lang="es-ES" sz="2400">
                          <a:latin typeface="Times New Roman"/>
                          <a:ea typeface="Times New Roman"/>
                          <a:cs typeface="Times New Roman"/>
                        </a:rPr>
                        <a:t>1</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1031</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1</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5998">
                <a:tc>
                  <a:txBody>
                    <a:bodyPr/>
                    <a:lstStyle/>
                    <a:p>
                      <a:pPr algn="just">
                        <a:lnSpc>
                          <a:spcPct val="107000"/>
                        </a:lnSpc>
                        <a:spcAft>
                          <a:spcPts val="800"/>
                        </a:spcAft>
                      </a:pPr>
                      <a:r>
                        <a:rPr lang="es-ES" sz="2400">
                          <a:latin typeface="Times New Roman"/>
                          <a:ea typeface="Times New Roman"/>
                          <a:cs typeface="Times New Roman"/>
                        </a:rPr>
                        <a:t>2</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1001</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2</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15998">
                <a:tc>
                  <a:txBody>
                    <a:bodyPr/>
                    <a:lstStyle/>
                    <a:p>
                      <a:pPr algn="just">
                        <a:lnSpc>
                          <a:spcPct val="107000"/>
                        </a:lnSpc>
                        <a:spcAft>
                          <a:spcPts val="800"/>
                        </a:spcAft>
                      </a:pPr>
                      <a:r>
                        <a:rPr lang="es-ES" sz="2400">
                          <a:latin typeface="Times New Roman"/>
                          <a:ea typeface="Times New Roman"/>
                          <a:cs typeface="Times New Roman"/>
                        </a:rPr>
                        <a:t>2</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1031</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1</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15998">
                <a:tc>
                  <a:txBody>
                    <a:bodyPr/>
                    <a:lstStyle/>
                    <a:p>
                      <a:pPr algn="just">
                        <a:lnSpc>
                          <a:spcPct val="107000"/>
                        </a:lnSpc>
                        <a:spcAft>
                          <a:spcPts val="800"/>
                        </a:spcAft>
                      </a:pPr>
                      <a:r>
                        <a:rPr lang="es-ES" sz="2400">
                          <a:latin typeface="Times New Roman"/>
                          <a:ea typeface="Times New Roman"/>
                          <a:cs typeface="Times New Roman"/>
                        </a:rPr>
                        <a:t>3</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1010</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1</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15998">
                <a:tc>
                  <a:txBody>
                    <a:bodyPr/>
                    <a:lstStyle/>
                    <a:p>
                      <a:pPr algn="just">
                        <a:lnSpc>
                          <a:spcPct val="107000"/>
                        </a:lnSpc>
                        <a:spcAft>
                          <a:spcPts val="800"/>
                        </a:spcAft>
                      </a:pPr>
                      <a:r>
                        <a:rPr lang="es-ES" sz="2400">
                          <a:latin typeface="Times New Roman"/>
                          <a:ea typeface="Times New Roman"/>
                          <a:cs typeface="Times New Roman"/>
                        </a:rPr>
                        <a:t>3</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1001</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dirty="0">
                          <a:latin typeface="Times New Roman"/>
                          <a:ea typeface="Times New Roman"/>
                          <a:cs typeface="Times New Roman"/>
                        </a:rPr>
                        <a:t>1</a:t>
                      </a:r>
                      <a:endParaRPr lang="es-ES" sz="3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92087353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Normalització (6a: 3FN 1/2)</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r>
              <a:rPr lang="ca-ES" sz="2800" dirty="0"/>
              <a:t>Una relació està en 3FN, si està en 2FN i cadascun dels seus atributs </a:t>
            </a:r>
            <a:r>
              <a:rPr lang="ca-ES" sz="2800" dirty="0" err="1"/>
              <a:t>depén</a:t>
            </a:r>
            <a:r>
              <a:rPr lang="ca-ES" sz="2800" dirty="0"/>
              <a:t> solament de la clau i no d'altres atributs que no són clau.</a:t>
            </a:r>
            <a:endParaRPr lang="es-ES" sz="2800" dirty="0"/>
          </a:p>
          <a:p>
            <a:r>
              <a:rPr lang="ca-ES" sz="2800" dirty="0"/>
              <a:t>Per exemple, en la relació VENDA, l'atribut </a:t>
            </a:r>
            <a:r>
              <a:rPr lang="ca-ES" sz="2800" dirty="0" err="1"/>
              <a:t>nomClient</a:t>
            </a:r>
            <a:r>
              <a:rPr lang="ca-ES" sz="2800" dirty="0"/>
              <a:t> </a:t>
            </a:r>
            <a:r>
              <a:rPr lang="ca-ES" sz="2800" dirty="0" err="1"/>
              <a:t>depén</a:t>
            </a:r>
            <a:r>
              <a:rPr lang="ca-ES" sz="2800" dirty="0"/>
              <a:t> de </a:t>
            </a:r>
            <a:r>
              <a:rPr lang="ca-ES" sz="2800" dirty="0" err="1"/>
              <a:t>codClient</a:t>
            </a:r>
            <a:r>
              <a:rPr lang="ca-ES" sz="2800" dirty="0"/>
              <a:t>, no de </a:t>
            </a:r>
            <a:r>
              <a:rPr lang="ca-ES" sz="2800" dirty="0" err="1"/>
              <a:t>codVenda</a:t>
            </a:r>
            <a:r>
              <a:rPr lang="ca-ES" sz="2800" dirty="0"/>
              <a:t>, de manera que podríem fer:</a:t>
            </a:r>
            <a:endParaRPr lang="es-ES" sz="2800" dirty="0"/>
          </a:p>
          <a:p>
            <a:endParaRPr lang="es-ES" sz="3200" dirty="0"/>
          </a:p>
          <a:p>
            <a:pPr marR="5080">
              <a:lnSpc>
                <a:spcPct val="120600"/>
              </a:lnSpc>
              <a:buNone/>
            </a:pPr>
            <a:endParaRPr lang="ca-ES-valencia" sz="32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121</a:t>
            </a:fld>
            <a:endParaRPr dirty="0"/>
          </a:p>
        </p:txBody>
      </p:sp>
      <p:graphicFrame>
        <p:nvGraphicFramePr>
          <p:cNvPr id="6" name="5 Tabla"/>
          <p:cNvGraphicFramePr>
            <a:graphicFrameLocks noGrp="1"/>
          </p:cNvGraphicFramePr>
          <p:nvPr/>
        </p:nvGraphicFramePr>
        <p:xfrm>
          <a:off x="2061348" y="4175648"/>
          <a:ext cx="9209625" cy="2354360"/>
        </p:xfrm>
        <a:graphic>
          <a:graphicData uri="http://schemas.openxmlformats.org/drawingml/2006/table">
            <a:tbl>
              <a:tblPr/>
              <a:tblGrid>
                <a:gridCol w="2790302">
                  <a:extLst>
                    <a:ext uri="{9D8B030D-6E8A-4147-A177-3AD203B41FA5}">
                      <a16:colId xmlns:a16="http://schemas.microsoft.com/office/drawing/2014/main" val="20000"/>
                    </a:ext>
                  </a:extLst>
                </a:gridCol>
                <a:gridCol w="3061732">
                  <a:extLst>
                    <a:ext uri="{9D8B030D-6E8A-4147-A177-3AD203B41FA5}">
                      <a16:colId xmlns:a16="http://schemas.microsoft.com/office/drawing/2014/main" val="20001"/>
                    </a:ext>
                  </a:extLst>
                </a:gridCol>
                <a:gridCol w="3357591">
                  <a:extLst>
                    <a:ext uri="{9D8B030D-6E8A-4147-A177-3AD203B41FA5}">
                      <a16:colId xmlns:a16="http://schemas.microsoft.com/office/drawing/2014/main" val="20002"/>
                    </a:ext>
                  </a:extLst>
                </a:gridCol>
              </a:tblGrid>
              <a:tr h="941744">
                <a:tc>
                  <a:txBody>
                    <a:bodyPr/>
                    <a:lstStyle/>
                    <a:p>
                      <a:pPr algn="just">
                        <a:lnSpc>
                          <a:spcPct val="107000"/>
                        </a:lnSpc>
                        <a:spcAft>
                          <a:spcPts val="800"/>
                        </a:spcAft>
                      </a:pPr>
                      <a:r>
                        <a:rPr lang="es-ES" sz="2800" b="1">
                          <a:latin typeface="Times New Roman"/>
                          <a:ea typeface="Times New Roman"/>
                          <a:cs typeface="Times New Roman"/>
                        </a:rPr>
                        <a:t>codVenda</a:t>
                      </a:r>
                      <a:endParaRPr lang="es-ES" sz="3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800">
                          <a:latin typeface="Times New Roman"/>
                          <a:ea typeface="Times New Roman"/>
                          <a:cs typeface="Times New Roman"/>
                        </a:rPr>
                        <a:t>data</a:t>
                      </a:r>
                      <a:endParaRPr lang="es-ES" sz="3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800">
                          <a:latin typeface="Times New Roman"/>
                          <a:ea typeface="Times New Roman"/>
                          <a:cs typeface="Times New Roman"/>
                        </a:rPr>
                        <a:t>codClient</a:t>
                      </a:r>
                      <a:endParaRPr lang="es-ES" sz="3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70872">
                <a:tc>
                  <a:txBody>
                    <a:bodyPr/>
                    <a:lstStyle/>
                    <a:p>
                      <a:pPr algn="just">
                        <a:lnSpc>
                          <a:spcPct val="107000"/>
                        </a:lnSpc>
                        <a:spcAft>
                          <a:spcPts val="800"/>
                        </a:spcAft>
                      </a:pPr>
                      <a:r>
                        <a:rPr lang="es-ES" sz="2800">
                          <a:latin typeface="Times New Roman"/>
                          <a:ea typeface="Times New Roman"/>
                          <a:cs typeface="Times New Roman"/>
                        </a:rPr>
                        <a:t>1</a:t>
                      </a:r>
                      <a:endParaRPr lang="es-ES" sz="3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800">
                          <a:latin typeface="Times New Roman"/>
                          <a:ea typeface="Times New Roman"/>
                          <a:cs typeface="Times New Roman"/>
                        </a:rPr>
                        <a:t>2022/10/04</a:t>
                      </a:r>
                      <a:endParaRPr lang="es-ES" sz="3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800">
                          <a:latin typeface="Times New Roman"/>
                          <a:ea typeface="Times New Roman"/>
                          <a:cs typeface="Times New Roman"/>
                        </a:rPr>
                        <a:t>101</a:t>
                      </a:r>
                      <a:endParaRPr lang="es-ES" sz="3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70872">
                <a:tc>
                  <a:txBody>
                    <a:bodyPr/>
                    <a:lstStyle/>
                    <a:p>
                      <a:pPr algn="just">
                        <a:lnSpc>
                          <a:spcPct val="107000"/>
                        </a:lnSpc>
                        <a:spcAft>
                          <a:spcPts val="800"/>
                        </a:spcAft>
                      </a:pPr>
                      <a:r>
                        <a:rPr lang="es-ES" sz="2800">
                          <a:latin typeface="Times New Roman"/>
                          <a:ea typeface="Times New Roman"/>
                          <a:cs typeface="Times New Roman"/>
                        </a:rPr>
                        <a:t>2</a:t>
                      </a:r>
                      <a:endParaRPr lang="es-ES" sz="3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800">
                          <a:latin typeface="Times New Roman"/>
                          <a:ea typeface="Times New Roman"/>
                          <a:cs typeface="Times New Roman"/>
                        </a:rPr>
                        <a:t>2022/10/05</a:t>
                      </a:r>
                      <a:endParaRPr lang="es-ES" sz="3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800">
                          <a:latin typeface="Times New Roman"/>
                          <a:ea typeface="Times New Roman"/>
                          <a:cs typeface="Times New Roman"/>
                        </a:rPr>
                        <a:t>105</a:t>
                      </a:r>
                      <a:endParaRPr lang="es-ES" sz="3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70872">
                <a:tc>
                  <a:txBody>
                    <a:bodyPr/>
                    <a:lstStyle/>
                    <a:p>
                      <a:pPr algn="just">
                        <a:lnSpc>
                          <a:spcPct val="107000"/>
                        </a:lnSpc>
                        <a:spcAft>
                          <a:spcPts val="800"/>
                        </a:spcAft>
                      </a:pPr>
                      <a:r>
                        <a:rPr lang="es-ES" sz="2800">
                          <a:latin typeface="Times New Roman"/>
                          <a:ea typeface="Times New Roman"/>
                          <a:cs typeface="Times New Roman"/>
                        </a:rPr>
                        <a:t>3</a:t>
                      </a:r>
                      <a:endParaRPr lang="es-ES" sz="3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800">
                          <a:latin typeface="Times New Roman"/>
                          <a:ea typeface="Times New Roman"/>
                          <a:cs typeface="Times New Roman"/>
                        </a:rPr>
                        <a:t>2022/10/06</a:t>
                      </a:r>
                      <a:endParaRPr lang="es-ES" sz="3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800" dirty="0">
                          <a:latin typeface="Times New Roman"/>
                          <a:ea typeface="Times New Roman"/>
                          <a:cs typeface="Times New Roman"/>
                        </a:rPr>
                        <a:t>103</a:t>
                      </a:r>
                      <a:endParaRPr lang="es-ES" sz="3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2087353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Normalització (6b: 3FN 2/2)</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122</a:t>
            </a:fld>
            <a:endParaRPr dirty="0"/>
          </a:p>
        </p:txBody>
      </p:sp>
      <p:graphicFrame>
        <p:nvGraphicFramePr>
          <p:cNvPr id="6" name="5 Tabla"/>
          <p:cNvGraphicFramePr>
            <a:graphicFrameLocks noGrp="1"/>
          </p:cNvGraphicFramePr>
          <p:nvPr/>
        </p:nvGraphicFramePr>
        <p:xfrm>
          <a:off x="2315817" y="2527773"/>
          <a:ext cx="8179905" cy="2411976"/>
        </p:xfrm>
        <a:graphic>
          <a:graphicData uri="http://schemas.openxmlformats.org/drawingml/2006/table">
            <a:tbl>
              <a:tblPr/>
              <a:tblGrid>
                <a:gridCol w="3720052">
                  <a:extLst>
                    <a:ext uri="{9D8B030D-6E8A-4147-A177-3AD203B41FA5}">
                      <a16:colId xmlns:a16="http://schemas.microsoft.com/office/drawing/2014/main" val="20000"/>
                    </a:ext>
                  </a:extLst>
                </a:gridCol>
                <a:gridCol w="4459853">
                  <a:extLst>
                    <a:ext uri="{9D8B030D-6E8A-4147-A177-3AD203B41FA5}">
                      <a16:colId xmlns:a16="http://schemas.microsoft.com/office/drawing/2014/main" val="20001"/>
                    </a:ext>
                  </a:extLst>
                </a:gridCol>
              </a:tblGrid>
              <a:tr h="602994">
                <a:tc>
                  <a:txBody>
                    <a:bodyPr/>
                    <a:lstStyle/>
                    <a:p>
                      <a:pPr algn="just">
                        <a:lnSpc>
                          <a:spcPct val="107000"/>
                        </a:lnSpc>
                        <a:spcAft>
                          <a:spcPts val="800"/>
                        </a:spcAft>
                      </a:pPr>
                      <a:r>
                        <a:rPr lang="es-ES" sz="2400" b="1" dirty="0" err="1">
                          <a:latin typeface="Times New Roman"/>
                          <a:ea typeface="Times New Roman"/>
                          <a:cs typeface="Times New Roman"/>
                        </a:rPr>
                        <a:t>codClient</a:t>
                      </a:r>
                      <a:endParaRPr lang="es-ES" sz="3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nomClient</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02994">
                <a:tc>
                  <a:txBody>
                    <a:bodyPr/>
                    <a:lstStyle/>
                    <a:p>
                      <a:pPr algn="just">
                        <a:lnSpc>
                          <a:spcPct val="107000"/>
                        </a:lnSpc>
                        <a:spcAft>
                          <a:spcPts val="800"/>
                        </a:spcAft>
                      </a:pPr>
                      <a:r>
                        <a:rPr lang="es-ES" sz="2400">
                          <a:latin typeface="Times New Roman"/>
                          <a:ea typeface="Times New Roman"/>
                          <a:cs typeface="Times New Roman"/>
                        </a:rPr>
                        <a:t>101</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a:latin typeface="Times New Roman"/>
                          <a:ea typeface="Times New Roman"/>
                          <a:cs typeface="Times New Roman"/>
                        </a:rPr>
                        <a:t>Nacho C.</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02994">
                <a:tc>
                  <a:txBody>
                    <a:bodyPr/>
                    <a:lstStyle/>
                    <a:p>
                      <a:pPr algn="just">
                        <a:lnSpc>
                          <a:spcPct val="107000"/>
                        </a:lnSpc>
                        <a:spcAft>
                          <a:spcPts val="800"/>
                        </a:spcAft>
                      </a:pPr>
                      <a:r>
                        <a:rPr lang="es-ES" sz="2400">
                          <a:latin typeface="Times New Roman"/>
                          <a:ea typeface="Times New Roman"/>
                          <a:cs typeface="Times New Roman"/>
                        </a:rPr>
                        <a:t>105</a:t>
                      </a:r>
                      <a:endParaRPr lang="es-E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dirty="0">
                          <a:latin typeface="Times New Roman"/>
                          <a:ea typeface="Times New Roman"/>
                          <a:cs typeface="Times New Roman"/>
                        </a:rPr>
                        <a:t>Javier I.</a:t>
                      </a:r>
                      <a:endParaRPr lang="es-ES" sz="3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02994">
                <a:tc>
                  <a:txBody>
                    <a:bodyPr/>
                    <a:lstStyle/>
                    <a:p>
                      <a:pPr algn="just">
                        <a:lnSpc>
                          <a:spcPct val="107000"/>
                        </a:lnSpc>
                        <a:spcAft>
                          <a:spcPts val="800"/>
                        </a:spcAft>
                      </a:pPr>
                      <a:r>
                        <a:rPr lang="es-ES" sz="2400" dirty="0">
                          <a:latin typeface="Times New Roman"/>
                          <a:ea typeface="Times New Roman"/>
                          <a:cs typeface="Times New Roman"/>
                        </a:rPr>
                        <a:t>103</a:t>
                      </a:r>
                      <a:endParaRPr lang="es-ES" sz="3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s-ES" sz="2400" dirty="0">
                          <a:latin typeface="Times New Roman"/>
                          <a:ea typeface="Times New Roman"/>
                          <a:cs typeface="Times New Roman"/>
                        </a:rPr>
                        <a:t>Pablo G.</a:t>
                      </a:r>
                      <a:endParaRPr lang="es-ES" sz="3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2087353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2.32: Normalització</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algn="just">
              <a:lnSpc>
                <a:spcPct val="107000"/>
              </a:lnSpc>
              <a:spcAft>
                <a:spcPts val="800"/>
              </a:spcAft>
            </a:pPr>
            <a:endParaRPr lang="ca-ES-valencia" sz="2800" dirty="0"/>
          </a:p>
          <a:p>
            <a:pPr algn="just">
              <a:lnSpc>
                <a:spcPct val="107000"/>
              </a:lnSpc>
              <a:spcAft>
                <a:spcPts val="800"/>
              </a:spcAft>
            </a:pPr>
            <a:r>
              <a:rPr lang="ca-ES-valencia" sz="2800" dirty="0"/>
              <a:t>###Els participants pertanyen a diferents països. A cada país se li assigna un factor de cost.</a:t>
            </a:r>
            <a:endParaRPr lang="es-ES" sz="2800" dirty="0"/>
          </a:p>
          <a:p>
            <a:r>
              <a:rPr lang="ca-ES-valencia" sz="2800" dirty="0"/>
              <a:t>A cada sessió (que són numerades i tenen data i hora) es poden presentar diverses ponències. Des del punt de vista de l'organització, els assistents (que són participants) acudeixen a les sessions i no a la ponència en concret. Una persona pot acudir a diverses sessions i una ponència se li assigna una única sessió</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123</a:t>
            </a:fld>
            <a:endParaRPr/>
          </a:p>
        </p:txBody>
      </p:sp>
    </p:spTree>
    <p:extLst>
      <p:ext uri="{BB962C8B-B14F-4D97-AF65-F5344CB8AC3E}">
        <p14:creationId xmlns:p14="http://schemas.microsoft.com/office/powerpoint/2010/main" val="347589152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2.33: Exemple Pràctic 4</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algn="just">
              <a:lnSpc>
                <a:spcPct val="107000"/>
              </a:lnSpc>
              <a:spcAft>
                <a:spcPts val="800"/>
              </a:spcAft>
            </a:pPr>
            <a:endParaRPr lang="pt-BR" sz="2800" dirty="0"/>
          </a:p>
          <a:p>
            <a:pPr algn="just">
              <a:lnSpc>
                <a:spcPct val="107000"/>
              </a:lnSpc>
              <a:spcAft>
                <a:spcPts val="800"/>
              </a:spcAft>
            </a:pPr>
            <a:r>
              <a:rPr lang="ca-ES-valencia" sz="3200" dirty="0"/>
              <a:t>Empresa de dolços i rebosteria</a:t>
            </a:r>
          </a:p>
          <a:p>
            <a:pPr algn="just">
              <a:lnSpc>
                <a:spcPct val="107000"/>
              </a:lnSpc>
              <a:spcAft>
                <a:spcPts val="800"/>
              </a:spcAft>
            </a:pPr>
            <a:r>
              <a:rPr lang="ca-ES-valencia" sz="3200" dirty="0"/>
              <a:t>(Veure apunts per als detalls)</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124</a:t>
            </a:fld>
            <a:endParaRPr/>
          </a:p>
        </p:txBody>
      </p:sp>
    </p:spTree>
    <p:extLst>
      <p:ext uri="{BB962C8B-B14F-4D97-AF65-F5344CB8AC3E}">
        <p14:creationId xmlns:p14="http://schemas.microsoft.com/office/powerpoint/2010/main" val="1550936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es-ES" dirty="0" err="1"/>
              <a:t>Restriccions</a:t>
            </a:r>
            <a:r>
              <a:rPr lang="es-ES" dirty="0"/>
              <a:t> del </a:t>
            </a:r>
            <a:r>
              <a:rPr lang="ca-ES-valencia" dirty="0"/>
              <a:t>model relacional</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endParaRPr lang="es-ES" sz="2800" dirty="0"/>
          </a:p>
          <a:p>
            <a:pPr>
              <a:buFont typeface="Wingdings" pitchFamily="2" charset="2"/>
              <a:buChar char="§"/>
            </a:pPr>
            <a:r>
              <a:rPr lang="pt-BR" sz="3200" dirty="0"/>
              <a:t> No </a:t>
            </a:r>
            <a:r>
              <a:rPr lang="pt-BR" sz="3200" dirty="0" err="1"/>
              <a:t>pot</a:t>
            </a:r>
            <a:r>
              <a:rPr lang="pt-BR" sz="3200" dirty="0"/>
              <a:t> </a:t>
            </a:r>
            <a:r>
              <a:rPr lang="pt-BR" sz="3200" dirty="0" err="1"/>
              <a:t>haver-hi</a:t>
            </a:r>
            <a:r>
              <a:rPr lang="pt-BR" sz="3200" dirty="0"/>
              <a:t> dos </a:t>
            </a:r>
            <a:r>
              <a:rPr lang="pt-BR" sz="3200" dirty="0" err="1"/>
              <a:t>tuples</a:t>
            </a:r>
            <a:r>
              <a:rPr lang="pt-BR" sz="3200" dirty="0"/>
              <a:t> </a:t>
            </a:r>
            <a:r>
              <a:rPr lang="pt-BR" sz="3200" dirty="0" err="1"/>
              <a:t>iguals</a:t>
            </a:r>
            <a:r>
              <a:rPr lang="pt-BR" sz="3200" dirty="0"/>
              <a:t> </a:t>
            </a:r>
          </a:p>
          <a:p>
            <a:pPr>
              <a:buFont typeface="Wingdings" pitchFamily="2" charset="2"/>
              <a:buChar char="§"/>
            </a:pPr>
            <a:r>
              <a:rPr lang="fr-FR" sz="3200" dirty="0"/>
              <a:t> L'ordre de les </a:t>
            </a:r>
            <a:r>
              <a:rPr lang="fr-FR" sz="3200" dirty="0" err="1"/>
              <a:t>tuples</a:t>
            </a:r>
            <a:r>
              <a:rPr lang="fr-FR" sz="3200" dirty="0"/>
              <a:t> no </a:t>
            </a:r>
            <a:r>
              <a:rPr lang="fr-FR" sz="3200" dirty="0" err="1"/>
              <a:t>és</a:t>
            </a:r>
            <a:r>
              <a:rPr lang="fr-FR" sz="3200" dirty="0"/>
              <a:t> </a:t>
            </a:r>
            <a:r>
              <a:rPr lang="fr-FR" sz="3200" dirty="0" err="1"/>
              <a:t>significatiu</a:t>
            </a:r>
            <a:r>
              <a:rPr lang="fr-FR" sz="3200" dirty="0"/>
              <a:t> </a:t>
            </a:r>
          </a:p>
          <a:p>
            <a:pPr>
              <a:buFont typeface="Wingdings" pitchFamily="2" charset="2"/>
              <a:buChar char="§"/>
            </a:pPr>
            <a:r>
              <a:rPr lang="fr-FR" sz="3200" dirty="0"/>
              <a:t> L'ordre </a:t>
            </a:r>
            <a:r>
              <a:rPr lang="fr-FR" sz="3200" dirty="0" err="1"/>
              <a:t>dels</a:t>
            </a:r>
            <a:r>
              <a:rPr lang="fr-FR" sz="3200" dirty="0"/>
              <a:t> </a:t>
            </a:r>
            <a:r>
              <a:rPr lang="fr-FR" sz="3200" dirty="0" err="1"/>
              <a:t>atributs</a:t>
            </a:r>
            <a:r>
              <a:rPr lang="fr-FR" sz="3200" dirty="0"/>
              <a:t> no </a:t>
            </a:r>
            <a:r>
              <a:rPr lang="fr-FR" sz="3200" dirty="0" err="1"/>
              <a:t>és</a:t>
            </a:r>
            <a:r>
              <a:rPr lang="fr-FR" sz="3200" dirty="0"/>
              <a:t> </a:t>
            </a:r>
            <a:r>
              <a:rPr lang="fr-FR" sz="3200" dirty="0" err="1"/>
              <a:t>significatiu</a:t>
            </a:r>
            <a:r>
              <a:rPr lang="fr-FR" sz="3200" dirty="0"/>
              <a:t> </a:t>
            </a:r>
          </a:p>
          <a:p>
            <a:pPr>
              <a:buFont typeface="Wingdings" pitchFamily="2" charset="2"/>
              <a:buChar char="§"/>
            </a:pPr>
            <a:r>
              <a:rPr lang="es-ES" sz="3200" dirty="0"/>
              <a:t> Cada </a:t>
            </a:r>
            <a:r>
              <a:rPr lang="es-ES" sz="3200" dirty="0" err="1"/>
              <a:t>atribut</a:t>
            </a:r>
            <a:r>
              <a:rPr lang="es-ES" sz="3200" dirty="0"/>
              <a:t> </a:t>
            </a:r>
            <a:r>
              <a:rPr lang="es-ES" sz="3200" dirty="0" err="1"/>
              <a:t>només</a:t>
            </a:r>
            <a:r>
              <a:rPr lang="es-ES" sz="3200" dirty="0"/>
              <a:t> </a:t>
            </a:r>
            <a:r>
              <a:rPr lang="es-ES" sz="3200" dirty="0" err="1"/>
              <a:t>pot</a:t>
            </a:r>
            <a:r>
              <a:rPr lang="es-ES" sz="3200" dirty="0"/>
              <a:t> </a:t>
            </a:r>
            <a:r>
              <a:rPr lang="es-ES" sz="3200" dirty="0" err="1"/>
              <a:t>prendre</a:t>
            </a:r>
            <a:r>
              <a:rPr lang="es-ES" sz="3200" dirty="0"/>
              <a:t> un valor en el </a:t>
            </a:r>
            <a:r>
              <a:rPr lang="es-ES" sz="3200" dirty="0" err="1"/>
              <a:t>domini</a:t>
            </a:r>
            <a:r>
              <a:rPr lang="es-ES" sz="3200" dirty="0"/>
              <a:t> en el </a:t>
            </a:r>
            <a:r>
              <a:rPr lang="es-ES" sz="3200" dirty="0" err="1"/>
              <a:t>qual</a:t>
            </a:r>
            <a:r>
              <a:rPr lang="es-ES" sz="3200" dirty="0"/>
              <a:t> </a:t>
            </a:r>
            <a:r>
              <a:rPr lang="es-ES" sz="3200" dirty="0" err="1"/>
              <a:t>està</a:t>
            </a:r>
            <a:r>
              <a:rPr lang="es-ES" sz="3200" dirty="0"/>
              <a:t> </a:t>
            </a:r>
            <a:r>
              <a:rPr lang="es-ES" sz="3200" dirty="0" err="1"/>
              <a:t>inscrit</a:t>
            </a:r>
            <a:r>
              <a:rPr lang="es-ES" sz="3200" dirty="0"/>
              <a:t> </a:t>
            </a:r>
          </a:p>
          <a:p>
            <a:endParaRPr lang="es-ES" sz="2800" dirty="0"/>
          </a:p>
          <a:p>
            <a:pPr marR="5080">
              <a:lnSpc>
                <a:spcPct val="120600"/>
              </a:lnSpc>
              <a:buFont typeface="Wingdings" panose="05000000000000000000" pitchFamily="2" charset="2"/>
              <a:buChar char="§"/>
            </a:pPr>
            <a:endParaRPr lang="en-US" sz="3200" dirty="0">
              <a:solidFill>
                <a:schemeClr val="dk1"/>
              </a:solidFill>
            </a:endParaRPr>
          </a:p>
          <a:p>
            <a:pPr marL="0" marR="5080" indent="0">
              <a:lnSpc>
                <a:spcPct val="120600"/>
              </a:lnSpc>
              <a:buNone/>
            </a:pP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13</a:t>
            </a:fld>
            <a:endParaRPr/>
          </a:p>
        </p:txBody>
      </p:sp>
    </p:spTree>
    <p:extLst>
      <p:ext uri="{BB962C8B-B14F-4D97-AF65-F5344CB8AC3E}">
        <p14:creationId xmlns:p14="http://schemas.microsoft.com/office/powerpoint/2010/main" val="1534021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Implementació física</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lnSpcReduction="10000"/>
          </a:bodyPr>
          <a:lstStyle/>
          <a:p>
            <a:pPr marR="5080">
              <a:lnSpc>
                <a:spcPct val="120600"/>
              </a:lnSpc>
              <a:buFont typeface="Wingdings" panose="05000000000000000000" pitchFamily="2" charset="2"/>
              <a:buChar char="§"/>
            </a:pPr>
            <a:endParaRPr lang="en-US" sz="2800" dirty="0">
              <a:solidFill>
                <a:schemeClr val="dk1"/>
              </a:solidFill>
            </a:endParaRPr>
          </a:p>
          <a:p>
            <a:pPr marR="5080">
              <a:lnSpc>
                <a:spcPct val="120600"/>
              </a:lnSpc>
              <a:buFont typeface="Wingdings" panose="05000000000000000000" pitchFamily="2" charset="2"/>
              <a:buChar char="§"/>
            </a:pPr>
            <a:r>
              <a:rPr lang="en-US" sz="3200" dirty="0">
                <a:solidFill>
                  <a:schemeClr val="dk1"/>
                </a:solidFill>
              </a:rPr>
              <a:t>  </a:t>
            </a:r>
            <a:r>
              <a:rPr lang="en-US" sz="3200" dirty="0" err="1">
                <a:solidFill>
                  <a:schemeClr val="dk1"/>
                </a:solidFill>
              </a:rPr>
              <a:t>En</a:t>
            </a:r>
            <a:r>
              <a:rPr lang="en-US" sz="3200" dirty="0">
                <a:solidFill>
                  <a:schemeClr val="dk1"/>
                </a:solidFill>
              </a:rPr>
              <a:t> SQLite: </a:t>
            </a:r>
          </a:p>
          <a:p>
            <a:pPr marR="5080">
              <a:lnSpc>
                <a:spcPct val="120600"/>
              </a:lnSpc>
              <a:buFont typeface="Wingdings" panose="05000000000000000000" pitchFamily="2" charset="2"/>
              <a:buChar char="§"/>
            </a:pPr>
            <a:r>
              <a:rPr lang="es-ES" sz="3200" dirty="0">
                <a:solidFill>
                  <a:schemeClr val="dk1"/>
                </a:solidFill>
              </a:rPr>
              <a:t> .open cursos</a:t>
            </a:r>
          </a:p>
          <a:p>
            <a:pPr marR="5080">
              <a:lnSpc>
                <a:spcPct val="120600"/>
              </a:lnSpc>
              <a:buFont typeface="Wingdings" panose="05000000000000000000" pitchFamily="2" charset="2"/>
              <a:buChar char="§"/>
            </a:pPr>
            <a:r>
              <a:rPr lang="es-ES" sz="3200" dirty="0">
                <a:solidFill>
                  <a:schemeClr val="dk1"/>
                </a:solidFill>
              </a:rPr>
              <a:t> </a:t>
            </a:r>
            <a:r>
              <a:rPr lang="es-ES" sz="3200" dirty="0" err="1">
                <a:solidFill>
                  <a:schemeClr val="dk1"/>
                </a:solidFill>
              </a:rPr>
              <a:t>create</a:t>
            </a:r>
            <a:r>
              <a:rPr lang="es-ES" sz="3200" dirty="0">
                <a:solidFill>
                  <a:schemeClr val="dk1"/>
                </a:solidFill>
              </a:rPr>
              <a:t> table cursos(</a:t>
            </a:r>
            <a:r>
              <a:rPr lang="es-ES" sz="3200" dirty="0" err="1">
                <a:solidFill>
                  <a:schemeClr val="dk1"/>
                </a:solidFill>
              </a:rPr>
              <a:t>nom</a:t>
            </a:r>
            <a:r>
              <a:rPr lang="es-ES" sz="3200" dirty="0">
                <a:solidFill>
                  <a:schemeClr val="dk1"/>
                </a:solidFill>
              </a:rPr>
              <a:t> </a:t>
            </a:r>
            <a:r>
              <a:rPr lang="es-ES" sz="3200" dirty="0" err="1">
                <a:solidFill>
                  <a:schemeClr val="dk1"/>
                </a:solidFill>
              </a:rPr>
              <a:t>varchar</a:t>
            </a:r>
            <a:r>
              <a:rPr lang="es-ES" sz="3200" dirty="0">
                <a:solidFill>
                  <a:schemeClr val="dk1"/>
                </a:solidFill>
              </a:rPr>
              <a:t>(30), </a:t>
            </a:r>
            <a:r>
              <a:rPr lang="es-ES" sz="3200" dirty="0" err="1">
                <a:solidFill>
                  <a:schemeClr val="dk1"/>
                </a:solidFill>
              </a:rPr>
              <a:t>inici</a:t>
            </a:r>
            <a:r>
              <a:rPr lang="es-ES" sz="3200" dirty="0">
                <a:solidFill>
                  <a:schemeClr val="dk1"/>
                </a:solidFill>
              </a:rPr>
              <a:t> </a:t>
            </a:r>
            <a:r>
              <a:rPr lang="es-ES" sz="3200" dirty="0" err="1">
                <a:solidFill>
                  <a:schemeClr val="dk1"/>
                </a:solidFill>
              </a:rPr>
              <a:t>varchar</a:t>
            </a:r>
            <a:r>
              <a:rPr lang="es-ES" sz="3200" dirty="0">
                <a:solidFill>
                  <a:schemeClr val="dk1"/>
                </a:solidFill>
              </a:rPr>
              <a:t>(15));</a:t>
            </a:r>
          </a:p>
          <a:p>
            <a:pPr marR="5080">
              <a:lnSpc>
                <a:spcPct val="120600"/>
              </a:lnSpc>
              <a:buFont typeface="Wingdings" panose="05000000000000000000" pitchFamily="2" charset="2"/>
              <a:buChar char="§"/>
            </a:pPr>
            <a:r>
              <a:rPr lang="en-US" sz="3200" dirty="0">
                <a:solidFill>
                  <a:schemeClr val="dk1"/>
                </a:solidFill>
              </a:rPr>
              <a:t> insert into </a:t>
            </a:r>
            <a:r>
              <a:rPr lang="en-US" sz="3200" dirty="0" err="1">
                <a:solidFill>
                  <a:schemeClr val="dk1"/>
                </a:solidFill>
              </a:rPr>
              <a:t>cursos</a:t>
            </a:r>
            <a:r>
              <a:rPr lang="en-US" sz="3200" dirty="0">
                <a:solidFill>
                  <a:schemeClr val="dk1"/>
                </a:solidFill>
              </a:rPr>
              <a:t> values("Java", "Oct 2022");</a:t>
            </a:r>
          </a:p>
          <a:p>
            <a:pPr marR="5080">
              <a:lnSpc>
                <a:spcPct val="120600"/>
              </a:lnSpc>
              <a:buFont typeface="Wingdings" panose="05000000000000000000" pitchFamily="2" charset="2"/>
              <a:buChar char="§"/>
            </a:pPr>
            <a:r>
              <a:rPr lang="en-US" sz="3200" dirty="0">
                <a:solidFill>
                  <a:schemeClr val="dk1"/>
                </a:solidFill>
              </a:rPr>
              <a:t> select * from </a:t>
            </a:r>
            <a:r>
              <a:rPr lang="en-US" sz="3200" dirty="0" err="1">
                <a:solidFill>
                  <a:schemeClr val="dk1"/>
                </a:solidFill>
              </a:rPr>
              <a:t>cursos</a:t>
            </a:r>
            <a:r>
              <a:rPr lang="en-US" sz="3200" dirty="0">
                <a:solidFill>
                  <a:schemeClr val="dk1"/>
                </a:solidFill>
              </a:rPr>
              <a:t>;</a:t>
            </a:r>
          </a:p>
          <a:p>
            <a:pPr marR="5080">
              <a:lnSpc>
                <a:spcPct val="120600"/>
              </a:lnSpc>
              <a:buFont typeface="Wingdings" panose="05000000000000000000" pitchFamily="2" charset="2"/>
              <a:buChar char="§"/>
            </a:pPr>
            <a:endParaRPr lang="en-US" sz="3200" dirty="0">
              <a:solidFill>
                <a:schemeClr val="dk1"/>
              </a:solidFill>
            </a:endParaRPr>
          </a:p>
          <a:p>
            <a:pPr marL="0" marR="5080" indent="0">
              <a:lnSpc>
                <a:spcPct val="120600"/>
              </a:lnSpc>
              <a:buNone/>
            </a:pP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14</a:t>
            </a:fld>
            <a:endParaRPr/>
          </a:p>
        </p:txBody>
      </p:sp>
    </p:spTree>
    <p:extLst>
      <p:ext uri="{BB962C8B-B14F-4D97-AF65-F5344CB8AC3E}">
        <p14:creationId xmlns:p14="http://schemas.microsoft.com/office/powerpoint/2010/main" val="153402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2.01: Mascotes 1</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L="0" marR="5080" indent="0">
              <a:lnSpc>
                <a:spcPct val="120600"/>
              </a:lnSpc>
              <a:buNone/>
            </a:pPr>
            <a:r>
              <a:rPr lang="ca-ES-valencia" sz="3300" dirty="0">
                <a:solidFill>
                  <a:schemeClr val="dk1"/>
                </a:solidFill>
              </a:rPr>
              <a:t>Crea un diagrama EER per a una primera aproximació a una BDD de mascotes, amb atributs "nom" i "raça"</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15</a:t>
            </a:fld>
            <a:endParaRPr/>
          </a:p>
        </p:txBody>
      </p:sp>
    </p:spTree>
    <p:extLst>
      <p:ext uri="{BB962C8B-B14F-4D97-AF65-F5344CB8AC3E}">
        <p14:creationId xmlns:p14="http://schemas.microsoft.com/office/powerpoint/2010/main" val="1560609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2.02: Mascotes 2</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L="0" marR="5080" indent="0">
              <a:lnSpc>
                <a:spcPct val="120600"/>
              </a:lnSpc>
              <a:buNone/>
            </a:pPr>
            <a:r>
              <a:rPr lang="ca-ES-valencia" sz="3300" dirty="0">
                <a:solidFill>
                  <a:schemeClr val="dk1"/>
                </a:solidFill>
              </a:rPr>
              <a:t>Crea una base de dades amb </a:t>
            </a:r>
            <a:r>
              <a:rPr lang="ca-ES-valencia" sz="3300" dirty="0" err="1">
                <a:solidFill>
                  <a:schemeClr val="dk1"/>
                </a:solidFill>
              </a:rPr>
              <a:t>SQLite</a:t>
            </a:r>
            <a:r>
              <a:rPr lang="ca-ES-valencia" sz="3300" dirty="0">
                <a:solidFill>
                  <a:schemeClr val="dk1"/>
                </a:solidFill>
              </a:rPr>
              <a:t>, que permeta guardar informació de mascotes ("nom" i "raça"). Afig almenys dues dades i mostra tota la informació emmagatzemada.</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16</a:t>
            </a:fld>
            <a:endParaRPr/>
          </a:p>
        </p:txBody>
      </p:sp>
    </p:spTree>
    <p:extLst>
      <p:ext uri="{BB962C8B-B14F-4D97-AF65-F5344CB8AC3E}">
        <p14:creationId xmlns:p14="http://schemas.microsoft.com/office/powerpoint/2010/main" val="1560609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Atributs identificadors (1)</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fontScale="92500" lnSpcReduction="20000"/>
          </a:bodyPr>
          <a:lstStyle/>
          <a:p>
            <a:pPr marR="5080">
              <a:lnSpc>
                <a:spcPct val="120600"/>
              </a:lnSpc>
              <a:buFont typeface="Wingdings" panose="05000000000000000000" pitchFamily="2" charset="2"/>
              <a:buChar char="§"/>
            </a:pPr>
            <a:endParaRPr lang="ca-ES-valencia" sz="2800" dirty="0">
              <a:solidFill>
                <a:schemeClr val="dk1"/>
              </a:solidFill>
            </a:endParaRPr>
          </a:p>
          <a:p>
            <a:pPr marR="5080">
              <a:lnSpc>
                <a:spcPct val="120600"/>
              </a:lnSpc>
              <a:buFont typeface="Wingdings" panose="05000000000000000000" pitchFamily="2" charset="2"/>
              <a:buChar char="§"/>
            </a:pPr>
            <a:r>
              <a:rPr lang="ca-ES-valencia" sz="3200" dirty="0"/>
              <a:t> </a:t>
            </a:r>
            <a:r>
              <a:rPr lang="es-ES" sz="3200" dirty="0" err="1"/>
              <a:t>Clau</a:t>
            </a:r>
            <a:r>
              <a:rPr lang="es-ES" sz="3200" dirty="0"/>
              <a:t> candidata</a:t>
            </a:r>
          </a:p>
          <a:p>
            <a:pPr marR="5080">
              <a:lnSpc>
                <a:spcPct val="120600"/>
              </a:lnSpc>
              <a:buFont typeface="Wingdings" panose="05000000000000000000" pitchFamily="2" charset="2"/>
              <a:buChar char="§"/>
            </a:pPr>
            <a:r>
              <a:rPr lang="es-ES" sz="3200" dirty="0"/>
              <a:t> </a:t>
            </a:r>
            <a:r>
              <a:rPr lang="es-ES" sz="3200" dirty="0" err="1"/>
              <a:t>Clau</a:t>
            </a:r>
            <a:r>
              <a:rPr lang="es-ES" sz="3200" dirty="0"/>
              <a:t> primaria</a:t>
            </a:r>
          </a:p>
          <a:p>
            <a:pPr marR="5080" lvl="1">
              <a:lnSpc>
                <a:spcPct val="120600"/>
              </a:lnSpc>
              <a:buFont typeface="Wingdings" panose="05000000000000000000" pitchFamily="2" charset="2"/>
              <a:buChar char="§"/>
            </a:pPr>
            <a:r>
              <a:rPr lang="es-ES" sz="2979" dirty="0"/>
              <a:t> </a:t>
            </a:r>
            <a:r>
              <a:rPr lang="es-ES" sz="2979" dirty="0" err="1"/>
              <a:t>Unicitat</a:t>
            </a:r>
            <a:r>
              <a:rPr lang="es-ES" sz="2979" dirty="0"/>
              <a:t>, </a:t>
            </a:r>
            <a:r>
              <a:rPr lang="es-ES" sz="2979" dirty="0" err="1"/>
              <a:t>minimalitat</a:t>
            </a:r>
            <a:endParaRPr lang="es-ES" sz="2979" dirty="0"/>
          </a:p>
          <a:p>
            <a:pPr marR="5080">
              <a:lnSpc>
                <a:spcPct val="120600"/>
              </a:lnSpc>
              <a:buFont typeface="Wingdings" panose="05000000000000000000" pitchFamily="2" charset="2"/>
              <a:buChar char="§"/>
            </a:pPr>
            <a:r>
              <a:rPr lang="es-ES" sz="3200" dirty="0"/>
              <a:t> </a:t>
            </a:r>
            <a:r>
              <a:rPr lang="es-ES" sz="3200" dirty="0" err="1"/>
              <a:t>Clau</a:t>
            </a:r>
            <a:r>
              <a:rPr lang="es-ES" sz="3200" dirty="0"/>
              <a:t> alternativa</a:t>
            </a:r>
          </a:p>
          <a:p>
            <a:pPr marR="5080">
              <a:lnSpc>
                <a:spcPct val="120600"/>
              </a:lnSpc>
              <a:buFont typeface="Wingdings" panose="05000000000000000000" pitchFamily="2" charset="2"/>
              <a:buChar char="§"/>
            </a:pPr>
            <a:endParaRPr lang="es-ES" sz="3200" dirty="0"/>
          </a:p>
          <a:p>
            <a:pPr marR="5080">
              <a:lnSpc>
                <a:spcPct val="120600"/>
              </a:lnSpc>
              <a:buFont typeface="Wingdings" panose="05000000000000000000" pitchFamily="2" charset="2"/>
              <a:buChar char="§"/>
            </a:pPr>
            <a:r>
              <a:rPr lang="es-ES" sz="3200" dirty="0"/>
              <a:t> Y... </a:t>
            </a:r>
            <a:r>
              <a:rPr lang="es-ES" sz="3200" dirty="0" err="1"/>
              <a:t>clau</a:t>
            </a:r>
            <a:r>
              <a:rPr lang="es-ES" sz="3200" dirty="0"/>
              <a:t> aliena (o externa, o forana)</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17</a:t>
            </a:fld>
            <a:endParaRPr/>
          </a:p>
        </p:txBody>
      </p:sp>
    </p:spTree>
    <p:extLst>
      <p:ext uri="{BB962C8B-B14F-4D97-AF65-F5344CB8AC3E}">
        <p14:creationId xmlns:p14="http://schemas.microsoft.com/office/powerpoint/2010/main" val="365575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Atributs identificadors (2)</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R="5080">
              <a:lnSpc>
                <a:spcPct val="120600"/>
              </a:lnSpc>
              <a:buFont typeface="Wingdings" panose="05000000000000000000" pitchFamily="2" charset="2"/>
              <a:buChar char="§"/>
            </a:pPr>
            <a:r>
              <a:rPr lang="ca-ES-valencia" sz="3200" dirty="0"/>
              <a:t> La clau primària apareixerà subratllada:</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18</a:t>
            </a:fld>
            <a:endParaRPr/>
          </a:p>
        </p:txBody>
      </p:sp>
      <p:sp>
        <p:nvSpPr>
          <p:cNvPr id="6" name="Rectángulo 5">
            <a:extLst>
              <a:ext uri="{FF2B5EF4-FFF2-40B4-BE49-F238E27FC236}">
                <a16:creationId xmlns:a16="http://schemas.microsoft.com/office/drawing/2014/main" id="{F8525E96-9D87-57BF-8F51-63673EDCCC4E}"/>
              </a:ext>
            </a:extLst>
          </p:cNvPr>
          <p:cNvSpPr/>
          <p:nvPr/>
        </p:nvSpPr>
        <p:spPr>
          <a:xfrm>
            <a:off x="4360985" y="4884668"/>
            <a:ext cx="3918857" cy="15822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sz="4400" dirty="0"/>
              <a:t>CURS</a:t>
            </a:r>
            <a:endParaRPr lang="es-ES" dirty="0"/>
          </a:p>
        </p:txBody>
      </p:sp>
      <p:sp>
        <p:nvSpPr>
          <p:cNvPr id="2" name="Elipse 1">
            <a:extLst>
              <a:ext uri="{FF2B5EF4-FFF2-40B4-BE49-F238E27FC236}">
                <a16:creationId xmlns:a16="http://schemas.microsoft.com/office/drawing/2014/main" id="{2C483FE4-BAC4-CB41-AA5B-F760347FBEA2}"/>
              </a:ext>
            </a:extLst>
          </p:cNvPr>
          <p:cNvSpPr/>
          <p:nvPr/>
        </p:nvSpPr>
        <p:spPr>
          <a:xfrm>
            <a:off x="9566031" y="4702629"/>
            <a:ext cx="2110154" cy="864158"/>
          </a:xfrm>
          <a:prstGeom prst="ellipse">
            <a:avLst/>
          </a:prstGeom>
          <a:ln w="349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sz="2400" dirty="0" err="1">
                <a:solidFill>
                  <a:schemeClr val="dk1"/>
                </a:solidFill>
              </a:rPr>
              <a:t>nom</a:t>
            </a:r>
            <a:endParaRPr lang="es-ES" sz="2400" dirty="0">
              <a:solidFill>
                <a:schemeClr val="dk1"/>
              </a:solidFill>
            </a:endParaRPr>
          </a:p>
        </p:txBody>
      </p:sp>
      <p:cxnSp>
        <p:nvCxnSpPr>
          <p:cNvPr id="7" name="Conector recto 6">
            <a:extLst>
              <a:ext uri="{FF2B5EF4-FFF2-40B4-BE49-F238E27FC236}">
                <a16:creationId xmlns:a16="http://schemas.microsoft.com/office/drawing/2014/main" id="{41103B1A-03EA-FBB4-ED24-06D39FC8D0F6}"/>
              </a:ext>
            </a:extLst>
          </p:cNvPr>
          <p:cNvCxnSpPr>
            <a:cxnSpLocks/>
            <a:endCxn id="2" idx="2"/>
          </p:cNvCxnSpPr>
          <p:nvPr/>
        </p:nvCxnSpPr>
        <p:spPr>
          <a:xfrm flipV="1">
            <a:off x="8279842" y="5134708"/>
            <a:ext cx="1286189" cy="35169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Elipse 10">
            <a:extLst>
              <a:ext uri="{FF2B5EF4-FFF2-40B4-BE49-F238E27FC236}">
                <a16:creationId xmlns:a16="http://schemas.microsoft.com/office/drawing/2014/main" id="{B79E74ED-48C9-DE1B-C422-89A676F4AEB7}"/>
              </a:ext>
            </a:extLst>
          </p:cNvPr>
          <p:cNvSpPr/>
          <p:nvPr/>
        </p:nvSpPr>
        <p:spPr>
          <a:xfrm>
            <a:off x="9566031" y="5816827"/>
            <a:ext cx="2110154" cy="864158"/>
          </a:xfrm>
          <a:prstGeom prst="ellipse">
            <a:avLst/>
          </a:prstGeom>
          <a:ln w="349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sz="2400" dirty="0"/>
              <a:t>d</a:t>
            </a:r>
            <a:r>
              <a:rPr lang="es-ES" sz="2400" dirty="0">
                <a:solidFill>
                  <a:schemeClr val="dk1"/>
                </a:solidFill>
              </a:rPr>
              <a:t>ata </a:t>
            </a:r>
            <a:r>
              <a:rPr lang="es-ES" sz="2400" dirty="0" err="1">
                <a:solidFill>
                  <a:schemeClr val="dk1"/>
                </a:solidFill>
              </a:rPr>
              <a:t>d'inici</a:t>
            </a:r>
            <a:endParaRPr lang="es-ES" sz="2400" dirty="0">
              <a:solidFill>
                <a:schemeClr val="dk1"/>
              </a:solidFill>
            </a:endParaRPr>
          </a:p>
        </p:txBody>
      </p:sp>
      <p:cxnSp>
        <p:nvCxnSpPr>
          <p:cNvPr id="12" name="Conector recto 11">
            <a:extLst>
              <a:ext uri="{FF2B5EF4-FFF2-40B4-BE49-F238E27FC236}">
                <a16:creationId xmlns:a16="http://schemas.microsoft.com/office/drawing/2014/main" id="{234AA44A-FC2A-09CA-58CB-7D8CC155EF10}"/>
              </a:ext>
            </a:extLst>
          </p:cNvPr>
          <p:cNvCxnSpPr>
            <a:cxnSpLocks/>
            <a:stCxn id="6" idx="3"/>
            <a:endCxn id="11" idx="2"/>
          </p:cNvCxnSpPr>
          <p:nvPr/>
        </p:nvCxnSpPr>
        <p:spPr>
          <a:xfrm>
            <a:off x="8279842" y="5675770"/>
            <a:ext cx="1286189" cy="57313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Elipse 9">
            <a:extLst>
              <a:ext uri="{FF2B5EF4-FFF2-40B4-BE49-F238E27FC236}">
                <a16:creationId xmlns:a16="http://schemas.microsoft.com/office/drawing/2014/main" id="{9A6EAC66-D388-A987-DF58-43A87F381324}"/>
              </a:ext>
            </a:extLst>
          </p:cNvPr>
          <p:cNvSpPr/>
          <p:nvPr/>
        </p:nvSpPr>
        <p:spPr>
          <a:xfrm>
            <a:off x="9521207" y="3513044"/>
            <a:ext cx="2110154" cy="864158"/>
          </a:xfrm>
          <a:prstGeom prst="ellipse">
            <a:avLst/>
          </a:prstGeom>
          <a:ln w="349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sz="2400" u="sng" dirty="0" err="1">
                <a:solidFill>
                  <a:schemeClr val="dk1"/>
                </a:solidFill>
              </a:rPr>
              <a:t>codi</a:t>
            </a:r>
            <a:endParaRPr lang="es-ES" sz="2400" u="sng" dirty="0">
              <a:solidFill>
                <a:schemeClr val="dk1"/>
              </a:solidFill>
            </a:endParaRPr>
          </a:p>
        </p:txBody>
      </p:sp>
      <p:cxnSp>
        <p:nvCxnSpPr>
          <p:cNvPr id="13" name="Conector recto 12">
            <a:extLst>
              <a:ext uri="{FF2B5EF4-FFF2-40B4-BE49-F238E27FC236}">
                <a16:creationId xmlns:a16="http://schemas.microsoft.com/office/drawing/2014/main" id="{FF183B93-3936-91E7-0590-C4CEBE5C1E4B}"/>
              </a:ext>
            </a:extLst>
          </p:cNvPr>
          <p:cNvCxnSpPr>
            <a:cxnSpLocks/>
            <a:endCxn id="10" idx="2"/>
          </p:cNvCxnSpPr>
          <p:nvPr/>
        </p:nvCxnSpPr>
        <p:spPr>
          <a:xfrm flipV="1">
            <a:off x="8307537" y="3945123"/>
            <a:ext cx="1213670" cy="117606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350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11"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Pas al model relacional, claus primàries</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lnSpcReduction="10000"/>
          </a:bodyPr>
          <a:lstStyle/>
          <a:p>
            <a:pPr marR="5080">
              <a:lnSpc>
                <a:spcPct val="120600"/>
              </a:lnSpc>
              <a:buFont typeface="Wingdings" panose="05000000000000000000" pitchFamily="2" charset="2"/>
              <a:buChar char="§"/>
            </a:pPr>
            <a:r>
              <a:rPr lang="ca-ES-valencia" sz="3200" dirty="0">
                <a:solidFill>
                  <a:schemeClr val="dk1"/>
                </a:solidFill>
              </a:rPr>
              <a:t>  Les claus primàries també es mostraran subratllades:</a:t>
            </a:r>
          </a:p>
          <a:p>
            <a:pPr marR="5080">
              <a:lnSpc>
                <a:spcPct val="120600"/>
              </a:lnSpc>
              <a:buFont typeface="Wingdings" panose="05000000000000000000" pitchFamily="2" charset="2"/>
              <a:buChar char="§"/>
            </a:pPr>
            <a:r>
              <a:rPr lang="ca-ES-valencia" sz="3200" dirty="0">
                <a:solidFill>
                  <a:schemeClr val="dk1"/>
                </a:solidFill>
              </a:rPr>
              <a:t>  CURS (</a:t>
            </a:r>
            <a:r>
              <a:rPr lang="ca-ES-valencia" sz="3200" u="sng" dirty="0">
                <a:solidFill>
                  <a:schemeClr val="dk1"/>
                </a:solidFill>
              </a:rPr>
              <a:t>codi</a:t>
            </a:r>
            <a:r>
              <a:rPr lang="ca-ES-valencia" sz="3200" dirty="0">
                <a:solidFill>
                  <a:schemeClr val="dk1"/>
                </a:solidFill>
              </a:rPr>
              <a:t>, nom, data d'inici)</a:t>
            </a:r>
          </a:p>
          <a:p>
            <a:pPr marR="5080">
              <a:lnSpc>
                <a:spcPct val="120600"/>
              </a:lnSpc>
              <a:buFont typeface="Wingdings" panose="05000000000000000000" pitchFamily="2" charset="2"/>
              <a:buChar char="§"/>
            </a:pPr>
            <a:endParaRPr lang="ca-ES-valencia" sz="3200" dirty="0">
              <a:solidFill>
                <a:schemeClr val="dk1"/>
              </a:solidFill>
            </a:endParaRPr>
          </a:p>
          <a:p>
            <a:pPr marR="5080">
              <a:lnSpc>
                <a:spcPct val="120600"/>
              </a:lnSpc>
              <a:buFont typeface="Wingdings" panose="05000000000000000000" pitchFamily="2" charset="2"/>
              <a:buChar char="§"/>
            </a:pPr>
            <a:r>
              <a:rPr lang="ca-ES-valencia" sz="3200" dirty="0">
                <a:solidFill>
                  <a:schemeClr val="dk1"/>
                </a:solidFill>
              </a:rPr>
              <a:t>  Alternativa: en una segona línia:</a:t>
            </a:r>
          </a:p>
          <a:p>
            <a:pPr marR="5080">
              <a:lnSpc>
                <a:spcPct val="120600"/>
              </a:lnSpc>
              <a:buFont typeface="Wingdings" panose="05000000000000000000" pitchFamily="2" charset="2"/>
              <a:buChar char="§"/>
            </a:pPr>
            <a:r>
              <a:rPr lang="ca-ES-valencia" sz="3200" i="1" dirty="0">
                <a:solidFill>
                  <a:schemeClr val="dk1"/>
                </a:solidFill>
              </a:rPr>
              <a:t> CURS (codi, nom, data d'inici)</a:t>
            </a:r>
          </a:p>
          <a:p>
            <a:pPr marR="5080">
              <a:lnSpc>
                <a:spcPct val="120600"/>
              </a:lnSpc>
              <a:buFont typeface="Wingdings" panose="05000000000000000000" pitchFamily="2" charset="2"/>
              <a:buChar char="§"/>
            </a:pPr>
            <a:r>
              <a:rPr lang="ca-ES-valencia" sz="3200" i="1" dirty="0">
                <a:solidFill>
                  <a:schemeClr val="dk1"/>
                </a:solidFill>
              </a:rPr>
              <a:t> CP: codi</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19</a:t>
            </a:fld>
            <a:endParaRPr/>
          </a:p>
        </p:txBody>
      </p:sp>
    </p:spTree>
    <p:extLst>
      <p:ext uri="{BB962C8B-B14F-4D97-AF65-F5344CB8AC3E}">
        <p14:creationId xmlns:p14="http://schemas.microsoft.com/office/powerpoint/2010/main" val="1648392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br>
              <a:rPr lang="es-ES" dirty="0"/>
            </a:br>
            <a:r>
              <a:rPr lang="fr-FR" dirty="0"/>
              <a:t>Etapes en l'</a:t>
            </a:r>
            <a:r>
              <a:rPr lang="fr-FR" dirty="0" err="1"/>
              <a:t>Anàlisi</a:t>
            </a:r>
            <a:r>
              <a:rPr lang="fr-FR" dirty="0"/>
              <a:t> de </a:t>
            </a:r>
            <a:r>
              <a:rPr lang="fr-FR" dirty="0" err="1"/>
              <a:t>dades</a:t>
            </a:r>
            <a:endParaRPr lang="ca-ES-valencia" dirty="0"/>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8" y="2033725"/>
            <a:ext cx="6960957" cy="4433147"/>
          </a:xfrm>
        </p:spPr>
        <p:txBody>
          <a:bodyPr>
            <a:normAutofit/>
          </a:bodyPr>
          <a:lstStyle/>
          <a:p>
            <a:endParaRPr lang="es-ES" sz="2400" dirty="0"/>
          </a:p>
          <a:p>
            <a:pPr>
              <a:buFont typeface="Wingdings" pitchFamily="2" charset="2"/>
              <a:buChar char="§"/>
            </a:pPr>
            <a:r>
              <a:rPr lang="es-ES" sz="3200" dirty="0"/>
              <a:t> </a:t>
            </a:r>
            <a:r>
              <a:rPr lang="es-ES" sz="3200" dirty="0" err="1"/>
              <a:t>Món</a:t>
            </a:r>
            <a:r>
              <a:rPr lang="es-ES" sz="3200" dirty="0"/>
              <a:t> real</a:t>
            </a:r>
          </a:p>
          <a:p>
            <a:pPr>
              <a:buFont typeface="Wingdings" pitchFamily="2" charset="2"/>
              <a:buChar char="§"/>
            </a:pPr>
            <a:r>
              <a:rPr lang="es-ES" sz="3200" dirty="0"/>
              <a:t> </a:t>
            </a:r>
            <a:r>
              <a:rPr lang="es-ES" sz="3200" dirty="0" err="1"/>
              <a:t>Model</a:t>
            </a:r>
            <a:r>
              <a:rPr lang="es-ES" sz="3200" dirty="0"/>
              <a:t> conceptual</a:t>
            </a:r>
          </a:p>
          <a:p>
            <a:pPr>
              <a:buFont typeface="Wingdings" pitchFamily="2" charset="2"/>
              <a:buChar char="§"/>
            </a:pPr>
            <a:r>
              <a:rPr lang="es-ES" sz="3200" dirty="0"/>
              <a:t> </a:t>
            </a:r>
            <a:r>
              <a:rPr lang="es-ES" sz="3200" dirty="0" err="1"/>
              <a:t>Model</a:t>
            </a:r>
            <a:r>
              <a:rPr lang="es-ES" sz="3200" dirty="0"/>
              <a:t> </a:t>
            </a:r>
            <a:r>
              <a:rPr lang="es-ES" sz="3200" dirty="0" err="1"/>
              <a:t>Lògic</a:t>
            </a:r>
            <a:endParaRPr lang="es-ES" sz="3200" dirty="0"/>
          </a:p>
          <a:p>
            <a:pPr>
              <a:buFont typeface="Wingdings" pitchFamily="2" charset="2"/>
              <a:buChar char="§"/>
            </a:pPr>
            <a:r>
              <a:rPr lang="es-ES" sz="3200" dirty="0"/>
              <a:t> </a:t>
            </a:r>
            <a:r>
              <a:rPr lang="es-ES" sz="3200" dirty="0" err="1"/>
              <a:t>Model</a:t>
            </a:r>
            <a:r>
              <a:rPr lang="es-ES" sz="3200" dirty="0"/>
              <a:t> </a:t>
            </a:r>
            <a:r>
              <a:rPr lang="es-ES" sz="3200" dirty="0" err="1"/>
              <a:t>Físic</a:t>
            </a:r>
            <a:endParaRPr lang="es-ES" sz="3200" dirty="0"/>
          </a:p>
          <a:p>
            <a:pPr>
              <a:buFont typeface="Wingdings" pitchFamily="2" charset="2"/>
              <a:buChar char="§"/>
            </a:pPr>
            <a:r>
              <a:rPr lang="es-ES" sz="3200" dirty="0"/>
              <a:t> SGBD</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2</a:t>
            </a:fld>
            <a:endParaRPr/>
          </a:p>
        </p:txBody>
      </p:sp>
      <p:pic>
        <p:nvPicPr>
          <p:cNvPr id="1026" name="Picture 2"/>
          <p:cNvPicPr>
            <a:picLocks noChangeAspect="1" noChangeArrowheads="1"/>
          </p:cNvPicPr>
          <p:nvPr/>
        </p:nvPicPr>
        <p:blipFill>
          <a:blip r:embed="rId3"/>
          <a:srcRect/>
          <a:stretch>
            <a:fillRect/>
          </a:stretch>
        </p:blipFill>
        <p:spPr bwMode="auto">
          <a:xfrm>
            <a:off x="9069250" y="688009"/>
            <a:ext cx="3822700" cy="5981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Restriccions semàntiques o d'usuari</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a:buFont typeface="Wingdings" pitchFamily="2" charset="2"/>
              <a:buChar char="§"/>
            </a:pPr>
            <a:r>
              <a:rPr lang="ca-ES-valencia" sz="2800" dirty="0"/>
              <a:t> Clau primària (</a:t>
            </a:r>
            <a:r>
              <a:rPr lang="ca-ES-valencia" sz="2800" b="1" dirty="0" err="1"/>
              <a:t>primary</a:t>
            </a:r>
            <a:r>
              <a:rPr lang="ca-ES-valencia" sz="2800" b="1" dirty="0"/>
              <a:t> </a:t>
            </a:r>
            <a:r>
              <a:rPr lang="ca-ES-valencia" sz="2800" b="1" dirty="0" err="1"/>
              <a:t>key</a:t>
            </a:r>
            <a:r>
              <a:rPr lang="ca-ES-valencia" sz="2800" dirty="0"/>
              <a:t>): Els atributs marcats com a clau primària no poden repetir valors ni estar buits.</a:t>
            </a:r>
          </a:p>
          <a:p>
            <a:pPr>
              <a:buFont typeface="Wingdings" pitchFamily="2" charset="2"/>
              <a:buChar char="§"/>
            </a:pPr>
            <a:r>
              <a:rPr lang="ca-ES-valencia" sz="2800" dirty="0"/>
              <a:t> Unicitat (</a:t>
            </a:r>
            <a:r>
              <a:rPr lang="ca-ES-valencia" sz="2800" b="1" dirty="0" err="1"/>
              <a:t>unique</a:t>
            </a:r>
            <a:r>
              <a:rPr lang="ca-ES-valencia" sz="2800" dirty="0"/>
              <a:t>): Impedeix que els valors puguen repetir-se. Aquesta restricció ha d'indicar-se en totes les claus alternatives.</a:t>
            </a:r>
          </a:p>
          <a:p>
            <a:pPr>
              <a:buFont typeface="Wingdings" pitchFamily="2" charset="2"/>
              <a:buChar char="§"/>
            </a:pPr>
            <a:r>
              <a:rPr lang="ca-ES-valencia" sz="2800" dirty="0"/>
              <a:t> Obligatorietat (</a:t>
            </a:r>
            <a:r>
              <a:rPr lang="ca-ES-valencia" sz="2800" b="1" dirty="0" err="1"/>
              <a:t>not</a:t>
            </a:r>
            <a:r>
              <a:rPr lang="ca-ES-valencia" sz="2800" b="1" dirty="0"/>
              <a:t> </a:t>
            </a:r>
            <a:r>
              <a:rPr lang="ca-ES-valencia" sz="2800" b="1" dirty="0" err="1"/>
              <a:t>null</a:t>
            </a:r>
            <a:r>
              <a:rPr lang="ca-ES-valencia" sz="2800" dirty="0"/>
              <a:t>): Prohibeix que l'atribut marcat d'aquesta manera no tinga cap valor (és a dir, impedeix que puga contindre el valor nul).</a:t>
            </a:r>
          </a:p>
          <a:p>
            <a:pPr>
              <a:buFont typeface="Wingdings" pitchFamily="2" charset="2"/>
              <a:buChar char="§"/>
            </a:pPr>
            <a:r>
              <a:rPr lang="ca-ES-valencia" sz="2800" dirty="0"/>
              <a:t> Integritat referencial (</a:t>
            </a:r>
            <a:r>
              <a:rPr lang="ca-ES-valencia" sz="2800" b="1" dirty="0" err="1"/>
              <a:t>foreign</a:t>
            </a:r>
            <a:r>
              <a:rPr lang="ca-ES-valencia" sz="2800" b="1" dirty="0"/>
              <a:t> </a:t>
            </a:r>
            <a:r>
              <a:rPr lang="ca-ES-valencia" sz="2800" b="1" dirty="0" err="1"/>
              <a:t>key</a:t>
            </a:r>
            <a:r>
              <a:rPr lang="ca-ES-valencia" sz="2800" dirty="0"/>
              <a:t>): Serveix per a indicar una clau externa. No es podran introduir valors que no estiguen inclosos en els camps relacionats amb aqueixa clau.</a:t>
            </a:r>
            <a:endParaRPr lang="ca-ES-valencia" sz="3200" dirty="0">
              <a:solidFill>
                <a:schemeClr val="dk1"/>
              </a:solidFill>
            </a:endParaRPr>
          </a:p>
          <a:p>
            <a:pPr marL="0" marR="5080" indent="0">
              <a:lnSpc>
                <a:spcPct val="120600"/>
              </a:lnSpc>
              <a:buNone/>
            </a:pP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20</a:t>
            </a:fld>
            <a:endParaRPr dirty="0"/>
          </a:p>
        </p:txBody>
      </p:sp>
    </p:spTree>
    <p:extLst>
      <p:ext uri="{BB962C8B-B14F-4D97-AF65-F5344CB8AC3E}">
        <p14:creationId xmlns:p14="http://schemas.microsoft.com/office/powerpoint/2010/main" val="153402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Claus primàries en SQL</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r>
              <a:rPr lang="en-US" sz="3200" dirty="0">
                <a:solidFill>
                  <a:schemeClr val="dk1"/>
                </a:solidFill>
              </a:rPr>
              <a:t> En </a:t>
            </a:r>
            <a:r>
              <a:rPr lang="en-US" sz="3200" dirty="0" err="1">
                <a:solidFill>
                  <a:schemeClr val="dk1"/>
                </a:solidFill>
              </a:rPr>
              <a:t>SQLite</a:t>
            </a:r>
            <a:r>
              <a:rPr lang="en-US" sz="3200" dirty="0">
                <a:solidFill>
                  <a:schemeClr val="dk1"/>
                </a:solidFill>
              </a:rPr>
              <a:t>: </a:t>
            </a:r>
          </a:p>
          <a:p>
            <a:pPr marR="5080">
              <a:lnSpc>
                <a:spcPct val="120600"/>
              </a:lnSpc>
              <a:buFont typeface="Wingdings" panose="05000000000000000000" pitchFamily="2" charset="2"/>
              <a:buChar char="§"/>
            </a:pPr>
            <a:r>
              <a:rPr lang="es-ES" sz="3200" dirty="0">
                <a:solidFill>
                  <a:schemeClr val="dk1"/>
                </a:solidFill>
              </a:rPr>
              <a:t> .open cursos2</a:t>
            </a:r>
          </a:p>
          <a:p>
            <a:pPr marR="5080">
              <a:lnSpc>
                <a:spcPct val="120600"/>
              </a:lnSpc>
              <a:buFont typeface="Wingdings" panose="05000000000000000000" pitchFamily="2" charset="2"/>
              <a:buChar char="§"/>
            </a:pPr>
            <a:r>
              <a:rPr lang="es-ES" sz="3200" dirty="0">
                <a:solidFill>
                  <a:schemeClr val="dk1"/>
                </a:solidFill>
              </a:rPr>
              <a:t> </a:t>
            </a:r>
            <a:r>
              <a:rPr lang="es-ES" sz="3200" dirty="0" err="1">
                <a:solidFill>
                  <a:schemeClr val="dk1"/>
                </a:solidFill>
              </a:rPr>
              <a:t>create</a:t>
            </a:r>
            <a:r>
              <a:rPr lang="es-ES" sz="3200" dirty="0">
                <a:solidFill>
                  <a:schemeClr val="dk1"/>
                </a:solidFill>
              </a:rPr>
              <a:t> </a:t>
            </a:r>
            <a:r>
              <a:rPr lang="es-ES" sz="3200" dirty="0" err="1">
                <a:solidFill>
                  <a:schemeClr val="dk1"/>
                </a:solidFill>
              </a:rPr>
              <a:t>table</a:t>
            </a:r>
            <a:r>
              <a:rPr lang="es-ES" sz="3200" dirty="0">
                <a:solidFill>
                  <a:schemeClr val="dk1"/>
                </a:solidFill>
              </a:rPr>
              <a:t> cursos(</a:t>
            </a:r>
            <a:r>
              <a:rPr lang="es-ES" sz="3200" dirty="0" err="1">
                <a:solidFill>
                  <a:schemeClr val="dk1"/>
                </a:solidFill>
              </a:rPr>
              <a:t>codi</a:t>
            </a:r>
            <a:r>
              <a:rPr lang="es-ES" sz="3200" dirty="0">
                <a:solidFill>
                  <a:schemeClr val="dk1"/>
                </a:solidFill>
              </a:rPr>
              <a:t> </a:t>
            </a:r>
            <a:r>
              <a:rPr lang="es-ES" sz="3200" dirty="0" err="1">
                <a:solidFill>
                  <a:schemeClr val="dk1"/>
                </a:solidFill>
              </a:rPr>
              <a:t>varchar</a:t>
            </a:r>
            <a:r>
              <a:rPr lang="es-ES" sz="3200" dirty="0">
                <a:solidFill>
                  <a:schemeClr val="dk1"/>
                </a:solidFill>
              </a:rPr>
              <a:t>(5) </a:t>
            </a:r>
            <a:r>
              <a:rPr lang="es-ES" sz="3200" b="1" dirty="0" err="1">
                <a:solidFill>
                  <a:schemeClr val="dk1"/>
                </a:solidFill>
              </a:rPr>
              <a:t>primary</a:t>
            </a:r>
            <a:r>
              <a:rPr lang="es-ES" sz="3200" b="1" dirty="0">
                <a:solidFill>
                  <a:schemeClr val="dk1"/>
                </a:solidFill>
              </a:rPr>
              <a:t> </a:t>
            </a:r>
            <a:r>
              <a:rPr lang="es-ES" sz="3200" b="1" dirty="0" err="1">
                <a:solidFill>
                  <a:schemeClr val="dk1"/>
                </a:solidFill>
              </a:rPr>
              <a:t>key</a:t>
            </a:r>
            <a:r>
              <a:rPr lang="es-ES" sz="3200" dirty="0">
                <a:solidFill>
                  <a:schemeClr val="dk1"/>
                </a:solidFill>
              </a:rPr>
              <a:t>, </a:t>
            </a:r>
            <a:r>
              <a:rPr lang="es-ES" sz="3200" dirty="0" err="1">
                <a:solidFill>
                  <a:schemeClr val="dk1"/>
                </a:solidFill>
              </a:rPr>
              <a:t>nom</a:t>
            </a:r>
            <a:r>
              <a:rPr lang="es-ES" sz="3200" dirty="0">
                <a:solidFill>
                  <a:schemeClr val="dk1"/>
                </a:solidFill>
              </a:rPr>
              <a:t> </a:t>
            </a:r>
            <a:r>
              <a:rPr lang="es-ES" sz="3200" dirty="0" err="1">
                <a:solidFill>
                  <a:schemeClr val="dk1"/>
                </a:solidFill>
              </a:rPr>
              <a:t>varchar</a:t>
            </a:r>
            <a:r>
              <a:rPr lang="es-ES" sz="3200" dirty="0">
                <a:solidFill>
                  <a:schemeClr val="dk1"/>
                </a:solidFill>
              </a:rPr>
              <a:t>(30), </a:t>
            </a:r>
            <a:r>
              <a:rPr lang="es-ES" sz="3200" dirty="0" err="1">
                <a:solidFill>
                  <a:schemeClr val="dk1"/>
                </a:solidFill>
              </a:rPr>
              <a:t>inici</a:t>
            </a:r>
            <a:r>
              <a:rPr lang="es-ES" sz="3200" dirty="0">
                <a:solidFill>
                  <a:schemeClr val="dk1"/>
                </a:solidFill>
              </a:rPr>
              <a:t> </a:t>
            </a:r>
            <a:r>
              <a:rPr lang="es-ES" sz="3200" dirty="0" err="1">
                <a:solidFill>
                  <a:schemeClr val="dk1"/>
                </a:solidFill>
              </a:rPr>
              <a:t>varchar</a:t>
            </a:r>
            <a:r>
              <a:rPr lang="es-ES" sz="3200" dirty="0">
                <a:solidFill>
                  <a:schemeClr val="dk1"/>
                </a:solidFill>
              </a:rPr>
              <a:t>(15));</a:t>
            </a:r>
          </a:p>
          <a:p>
            <a:pPr marR="5080">
              <a:lnSpc>
                <a:spcPct val="120600"/>
              </a:lnSpc>
              <a:buFont typeface="Wingdings" panose="05000000000000000000" pitchFamily="2" charset="2"/>
              <a:buChar char="§"/>
            </a:pPr>
            <a:r>
              <a:rPr lang="en-US" sz="3200" dirty="0">
                <a:solidFill>
                  <a:schemeClr val="dk1"/>
                </a:solidFill>
              </a:rPr>
              <a:t> insert into </a:t>
            </a:r>
            <a:r>
              <a:rPr lang="en-US" sz="3200" dirty="0" err="1">
                <a:solidFill>
                  <a:schemeClr val="dk1"/>
                </a:solidFill>
              </a:rPr>
              <a:t>cursos</a:t>
            </a:r>
            <a:r>
              <a:rPr lang="en-US" sz="3200" dirty="0">
                <a:solidFill>
                  <a:schemeClr val="dk1"/>
                </a:solidFill>
              </a:rPr>
              <a:t> values("j", "Java", "Oct 2022");</a:t>
            </a:r>
          </a:p>
          <a:p>
            <a:pPr marR="5080">
              <a:lnSpc>
                <a:spcPct val="120600"/>
              </a:lnSpc>
              <a:buFont typeface="Wingdings" panose="05000000000000000000" pitchFamily="2" charset="2"/>
              <a:buChar char="§"/>
            </a:pPr>
            <a:r>
              <a:rPr lang="en-US" sz="3200" dirty="0">
                <a:solidFill>
                  <a:schemeClr val="dk1"/>
                </a:solidFill>
              </a:rPr>
              <a:t> select * from </a:t>
            </a:r>
            <a:r>
              <a:rPr lang="en-US" sz="3200" dirty="0" err="1">
                <a:solidFill>
                  <a:schemeClr val="dk1"/>
                </a:solidFill>
              </a:rPr>
              <a:t>cursos</a:t>
            </a:r>
            <a:r>
              <a:rPr lang="en-US" sz="3200" dirty="0">
                <a:solidFill>
                  <a:schemeClr val="dk1"/>
                </a:solidFill>
              </a:rPr>
              <a:t>;</a:t>
            </a:r>
            <a:endParaRPr lang="ca-ES-valencia" sz="3200" dirty="0">
              <a:solidFill>
                <a:schemeClr val="dk1"/>
              </a:solidFill>
            </a:endParaRPr>
          </a:p>
          <a:p>
            <a:pPr marL="0" marR="5080" indent="0">
              <a:lnSpc>
                <a:spcPct val="120600"/>
              </a:lnSpc>
              <a:buNone/>
            </a:pP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21</a:t>
            </a:fld>
            <a:endParaRPr/>
          </a:p>
        </p:txBody>
      </p:sp>
    </p:spTree>
    <p:extLst>
      <p:ext uri="{BB962C8B-B14F-4D97-AF65-F5344CB8AC3E}">
        <p14:creationId xmlns:p14="http://schemas.microsoft.com/office/powerpoint/2010/main" val="212440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2.03: Mascotes 3</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L="0" marR="5080" indent="0">
              <a:lnSpc>
                <a:spcPct val="120600"/>
              </a:lnSpc>
              <a:buNone/>
            </a:pPr>
            <a:r>
              <a:rPr lang="ca-ES-valencia" sz="3300" dirty="0">
                <a:solidFill>
                  <a:schemeClr val="dk1"/>
                </a:solidFill>
              </a:rPr>
              <a:t>Crea una nova versió de la base de dades de mascotes, que incloga també un codi per a utilitzar com a clau primària. Afig almenys dues dades i mostra tota la informació emmagatzemada.</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22</a:t>
            </a:fld>
            <a:endParaRPr/>
          </a:p>
        </p:txBody>
      </p:sp>
    </p:spTree>
    <p:extLst>
      <p:ext uri="{BB962C8B-B14F-4D97-AF65-F5344CB8AC3E}">
        <p14:creationId xmlns:p14="http://schemas.microsoft.com/office/powerpoint/2010/main" val="1560609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Clau alternativa</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R="5080">
              <a:lnSpc>
                <a:spcPct val="120600"/>
              </a:lnSpc>
              <a:buFont typeface="Wingdings" panose="05000000000000000000" pitchFamily="2" charset="2"/>
              <a:buChar char="§"/>
            </a:pPr>
            <a:r>
              <a:rPr lang="ca-ES-valencia" dirty="0"/>
              <a:t> </a:t>
            </a:r>
            <a:r>
              <a:rPr lang="ca-ES-valencia" sz="3200" dirty="0"/>
              <a:t>És possible indicar també en el diagrama que un atribut és clau alternativa, utilitzant un subratllat discontinu</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23</a:t>
            </a:fld>
            <a:endParaRPr/>
          </a:p>
        </p:txBody>
      </p:sp>
      <p:sp>
        <p:nvSpPr>
          <p:cNvPr id="6" name="Rectángulo 5">
            <a:extLst>
              <a:ext uri="{FF2B5EF4-FFF2-40B4-BE49-F238E27FC236}">
                <a16:creationId xmlns:a16="http://schemas.microsoft.com/office/drawing/2014/main" id="{F8525E96-9D87-57BF-8F51-63673EDCCC4E}"/>
              </a:ext>
            </a:extLst>
          </p:cNvPr>
          <p:cNvSpPr/>
          <p:nvPr/>
        </p:nvSpPr>
        <p:spPr>
          <a:xfrm>
            <a:off x="3953480" y="4626250"/>
            <a:ext cx="3918857" cy="15822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sz="4400" dirty="0"/>
              <a:t>PERSONA</a:t>
            </a:r>
            <a:endParaRPr lang="es-ES" dirty="0"/>
          </a:p>
        </p:txBody>
      </p:sp>
      <p:sp>
        <p:nvSpPr>
          <p:cNvPr id="2" name="Elipse 1">
            <a:extLst>
              <a:ext uri="{FF2B5EF4-FFF2-40B4-BE49-F238E27FC236}">
                <a16:creationId xmlns:a16="http://schemas.microsoft.com/office/drawing/2014/main" id="{2C483FE4-BAC4-CB41-AA5B-F760347FBEA2}"/>
              </a:ext>
            </a:extLst>
          </p:cNvPr>
          <p:cNvSpPr/>
          <p:nvPr/>
        </p:nvSpPr>
        <p:spPr>
          <a:xfrm>
            <a:off x="9158526" y="4444211"/>
            <a:ext cx="2110154" cy="864158"/>
          </a:xfrm>
          <a:prstGeom prst="ellipse">
            <a:avLst/>
          </a:prstGeom>
          <a:ln w="349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sz="2400" u="sng" dirty="0" err="1">
                <a:solidFill>
                  <a:schemeClr val="dk1"/>
                </a:solidFill>
              </a:rPr>
              <a:t>codi</a:t>
            </a:r>
            <a:endParaRPr lang="es-ES" sz="2400" u="sng" dirty="0">
              <a:solidFill>
                <a:schemeClr val="dk1"/>
              </a:solidFill>
            </a:endParaRPr>
          </a:p>
        </p:txBody>
      </p:sp>
      <p:cxnSp>
        <p:nvCxnSpPr>
          <p:cNvPr id="7" name="Conector recto 6">
            <a:extLst>
              <a:ext uri="{FF2B5EF4-FFF2-40B4-BE49-F238E27FC236}">
                <a16:creationId xmlns:a16="http://schemas.microsoft.com/office/drawing/2014/main" id="{41103B1A-03EA-FBB4-ED24-06D39FC8D0F6}"/>
              </a:ext>
            </a:extLst>
          </p:cNvPr>
          <p:cNvCxnSpPr>
            <a:cxnSpLocks/>
            <a:endCxn id="2" idx="2"/>
          </p:cNvCxnSpPr>
          <p:nvPr/>
        </p:nvCxnSpPr>
        <p:spPr>
          <a:xfrm flipV="1">
            <a:off x="7872337" y="4876290"/>
            <a:ext cx="1286189" cy="35169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Elipse 10">
            <a:extLst>
              <a:ext uri="{FF2B5EF4-FFF2-40B4-BE49-F238E27FC236}">
                <a16:creationId xmlns:a16="http://schemas.microsoft.com/office/drawing/2014/main" id="{B79E74ED-48C9-DE1B-C422-89A676F4AEB7}"/>
              </a:ext>
            </a:extLst>
          </p:cNvPr>
          <p:cNvSpPr/>
          <p:nvPr/>
        </p:nvSpPr>
        <p:spPr>
          <a:xfrm>
            <a:off x="9158526" y="5558409"/>
            <a:ext cx="2110154" cy="864158"/>
          </a:xfrm>
          <a:prstGeom prst="ellipse">
            <a:avLst/>
          </a:prstGeom>
          <a:ln w="349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sz="2400" u="dash" dirty="0" err="1"/>
              <a:t>dni</a:t>
            </a:r>
            <a:endParaRPr lang="es-ES" sz="2400" u="dash" dirty="0">
              <a:solidFill>
                <a:schemeClr val="dk1"/>
              </a:solidFill>
            </a:endParaRPr>
          </a:p>
        </p:txBody>
      </p:sp>
      <p:cxnSp>
        <p:nvCxnSpPr>
          <p:cNvPr id="12" name="Conector recto 11">
            <a:extLst>
              <a:ext uri="{FF2B5EF4-FFF2-40B4-BE49-F238E27FC236}">
                <a16:creationId xmlns:a16="http://schemas.microsoft.com/office/drawing/2014/main" id="{234AA44A-FC2A-09CA-58CB-7D8CC155EF10}"/>
              </a:ext>
            </a:extLst>
          </p:cNvPr>
          <p:cNvCxnSpPr>
            <a:cxnSpLocks/>
            <a:stCxn id="6" idx="3"/>
            <a:endCxn id="11" idx="2"/>
          </p:cNvCxnSpPr>
          <p:nvPr/>
        </p:nvCxnSpPr>
        <p:spPr>
          <a:xfrm>
            <a:off x="7872337" y="5417352"/>
            <a:ext cx="1286189" cy="57313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02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es-ES" dirty="0"/>
              <a:t>Claus </a:t>
            </a:r>
            <a:r>
              <a:rPr lang="es-ES" dirty="0" err="1"/>
              <a:t>compostes</a:t>
            </a:r>
            <a:endParaRPr lang="ca-ES-valencia" dirty="0"/>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R="5080">
              <a:lnSpc>
                <a:spcPct val="120600"/>
              </a:lnSpc>
              <a:buFont typeface="Wingdings" panose="05000000000000000000" pitchFamily="2" charset="2"/>
              <a:buChar char="§"/>
            </a:pPr>
            <a:r>
              <a:rPr lang="ca-ES-valencia" dirty="0"/>
              <a:t> </a:t>
            </a:r>
            <a:r>
              <a:rPr lang="ca-ES-valencia" sz="3200" dirty="0"/>
              <a:t>A vegades necessitarem claus formades per més d'un atribut</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24</a:t>
            </a:fld>
            <a:endParaRPr/>
          </a:p>
        </p:txBody>
      </p:sp>
      <p:sp>
        <p:nvSpPr>
          <p:cNvPr id="6" name="Rectángulo 5">
            <a:extLst>
              <a:ext uri="{FF2B5EF4-FFF2-40B4-BE49-F238E27FC236}">
                <a16:creationId xmlns:a16="http://schemas.microsoft.com/office/drawing/2014/main" id="{F8525E96-9D87-57BF-8F51-63673EDCCC4E}"/>
              </a:ext>
            </a:extLst>
          </p:cNvPr>
          <p:cNvSpPr/>
          <p:nvPr/>
        </p:nvSpPr>
        <p:spPr>
          <a:xfrm>
            <a:off x="3953480" y="4626250"/>
            <a:ext cx="3918857" cy="15822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sz="4400" dirty="0"/>
              <a:t>FACTURA</a:t>
            </a:r>
            <a:endParaRPr lang="es-ES" dirty="0"/>
          </a:p>
        </p:txBody>
      </p:sp>
      <p:sp>
        <p:nvSpPr>
          <p:cNvPr id="2" name="Elipse 1">
            <a:extLst>
              <a:ext uri="{FF2B5EF4-FFF2-40B4-BE49-F238E27FC236}">
                <a16:creationId xmlns:a16="http://schemas.microsoft.com/office/drawing/2014/main" id="{2C483FE4-BAC4-CB41-AA5B-F760347FBEA2}"/>
              </a:ext>
            </a:extLst>
          </p:cNvPr>
          <p:cNvSpPr/>
          <p:nvPr/>
        </p:nvSpPr>
        <p:spPr>
          <a:xfrm>
            <a:off x="9158526" y="4444211"/>
            <a:ext cx="2110154" cy="864158"/>
          </a:xfrm>
          <a:prstGeom prst="ellipse">
            <a:avLst/>
          </a:prstGeom>
          <a:ln w="349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sz="2400" u="sng" dirty="0" err="1">
                <a:solidFill>
                  <a:schemeClr val="dk1"/>
                </a:solidFill>
              </a:rPr>
              <a:t>any</a:t>
            </a:r>
            <a:endParaRPr lang="es-ES" sz="2400" u="sng" dirty="0">
              <a:solidFill>
                <a:schemeClr val="dk1"/>
              </a:solidFill>
            </a:endParaRPr>
          </a:p>
        </p:txBody>
      </p:sp>
      <p:cxnSp>
        <p:nvCxnSpPr>
          <p:cNvPr id="7" name="Conector recto 6">
            <a:extLst>
              <a:ext uri="{FF2B5EF4-FFF2-40B4-BE49-F238E27FC236}">
                <a16:creationId xmlns:a16="http://schemas.microsoft.com/office/drawing/2014/main" id="{41103B1A-03EA-FBB4-ED24-06D39FC8D0F6}"/>
              </a:ext>
            </a:extLst>
          </p:cNvPr>
          <p:cNvCxnSpPr>
            <a:cxnSpLocks/>
            <a:endCxn id="2" idx="2"/>
          </p:cNvCxnSpPr>
          <p:nvPr/>
        </p:nvCxnSpPr>
        <p:spPr>
          <a:xfrm flipV="1">
            <a:off x="7872337" y="4876290"/>
            <a:ext cx="1286189" cy="35169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Elipse 10">
            <a:extLst>
              <a:ext uri="{FF2B5EF4-FFF2-40B4-BE49-F238E27FC236}">
                <a16:creationId xmlns:a16="http://schemas.microsoft.com/office/drawing/2014/main" id="{B79E74ED-48C9-DE1B-C422-89A676F4AEB7}"/>
              </a:ext>
            </a:extLst>
          </p:cNvPr>
          <p:cNvSpPr/>
          <p:nvPr/>
        </p:nvSpPr>
        <p:spPr>
          <a:xfrm>
            <a:off x="9158526" y="5558409"/>
            <a:ext cx="2110154" cy="864158"/>
          </a:xfrm>
          <a:prstGeom prst="ellipse">
            <a:avLst/>
          </a:prstGeom>
          <a:ln w="349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sz="2400" u="sng" dirty="0"/>
              <a:t>número</a:t>
            </a:r>
            <a:endParaRPr lang="es-ES" sz="2400" u="sng" dirty="0">
              <a:solidFill>
                <a:schemeClr val="dk1"/>
              </a:solidFill>
            </a:endParaRPr>
          </a:p>
        </p:txBody>
      </p:sp>
      <p:cxnSp>
        <p:nvCxnSpPr>
          <p:cNvPr id="12" name="Conector recto 11">
            <a:extLst>
              <a:ext uri="{FF2B5EF4-FFF2-40B4-BE49-F238E27FC236}">
                <a16:creationId xmlns:a16="http://schemas.microsoft.com/office/drawing/2014/main" id="{234AA44A-FC2A-09CA-58CB-7D8CC155EF10}"/>
              </a:ext>
            </a:extLst>
          </p:cNvPr>
          <p:cNvCxnSpPr>
            <a:cxnSpLocks/>
            <a:stCxn id="6" idx="3"/>
            <a:endCxn id="11" idx="2"/>
          </p:cNvCxnSpPr>
          <p:nvPr/>
        </p:nvCxnSpPr>
        <p:spPr>
          <a:xfrm>
            <a:off x="7872337" y="5417352"/>
            <a:ext cx="1286189" cy="57313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02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2.04: Rebuts 1</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L="0" marR="5080" indent="0">
              <a:lnSpc>
                <a:spcPct val="120600"/>
              </a:lnSpc>
              <a:buNone/>
            </a:pPr>
            <a:r>
              <a:rPr lang="ca-ES-valencia" sz="3300" dirty="0">
                <a:solidFill>
                  <a:schemeClr val="dk1"/>
                </a:solidFill>
              </a:rPr>
              <a:t>Crea una nova taula, que permeta anotar "rebuts" creats per a clients. De cada rebut s'anotarà el nom del client i l'import pagat. Com a clau composta s'emprarà l'any i el número de rebut.</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25</a:t>
            </a:fld>
            <a:endParaRPr/>
          </a:p>
        </p:txBody>
      </p:sp>
    </p:spTree>
    <p:extLst>
      <p:ext uri="{BB962C8B-B14F-4D97-AF65-F5344CB8AC3E}">
        <p14:creationId xmlns:p14="http://schemas.microsoft.com/office/powerpoint/2010/main" val="4261964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Contacte amb les relacions</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R="5080">
              <a:lnSpc>
                <a:spcPct val="120600"/>
              </a:lnSpc>
              <a:buFont typeface="Wingdings" panose="05000000000000000000" pitchFamily="2" charset="2"/>
              <a:buChar char="§"/>
            </a:pPr>
            <a:r>
              <a:rPr lang="ca-ES-valencia" sz="3200" dirty="0"/>
              <a:t> </a:t>
            </a:r>
            <a:r>
              <a:rPr lang="es-ES" sz="3200" dirty="0" err="1"/>
              <a:t>Representació</a:t>
            </a:r>
            <a:r>
              <a:rPr lang="es-ES" sz="3200" dirty="0"/>
              <a:t> habitual: un </a:t>
            </a:r>
            <a:r>
              <a:rPr lang="es-ES" sz="3200" dirty="0" err="1"/>
              <a:t>rombe</a:t>
            </a:r>
            <a:r>
              <a:rPr lang="es-ES" sz="3200" dirty="0"/>
              <a:t> </a:t>
            </a:r>
            <a:r>
              <a:rPr lang="es-ES" sz="3200" dirty="0" err="1"/>
              <a:t>dividit</a:t>
            </a:r>
            <a:r>
              <a:rPr lang="es-ES" sz="3200" dirty="0"/>
              <a:t> en </a:t>
            </a:r>
            <a:r>
              <a:rPr lang="es-ES" sz="3200" dirty="0" err="1"/>
              <a:t>dues</a:t>
            </a:r>
            <a:r>
              <a:rPr lang="es-ES" sz="3200" dirty="0"/>
              <a:t> </a:t>
            </a:r>
            <a:r>
              <a:rPr lang="es-ES" sz="3200" dirty="0" err="1"/>
              <a:t>meitats</a:t>
            </a:r>
            <a:endParaRPr lang="es-ES" sz="3200"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26</a:t>
            </a:fld>
            <a:endParaRPr/>
          </a:p>
        </p:txBody>
      </p:sp>
      <p:pic>
        <p:nvPicPr>
          <p:cNvPr id="1026" name="Picture 2"/>
          <p:cNvPicPr>
            <a:picLocks noChangeAspect="1" noChangeArrowheads="1"/>
          </p:cNvPicPr>
          <p:nvPr/>
        </p:nvPicPr>
        <p:blipFill>
          <a:blip r:embed="rId3"/>
          <a:srcRect/>
          <a:stretch>
            <a:fillRect/>
          </a:stretch>
        </p:blipFill>
        <p:spPr bwMode="auto">
          <a:xfrm>
            <a:off x="1659835" y="3704329"/>
            <a:ext cx="10446026" cy="2817186"/>
          </a:xfrm>
          <a:prstGeom prst="rect">
            <a:avLst/>
          </a:prstGeom>
          <a:noFill/>
          <a:ln w="9525">
            <a:noFill/>
            <a:miter lim="800000"/>
            <a:headEnd/>
            <a:tailEnd/>
          </a:ln>
        </p:spPr>
      </p:pic>
    </p:spTree>
    <p:extLst>
      <p:ext uri="{BB962C8B-B14F-4D97-AF65-F5344CB8AC3E}">
        <p14:creationId xmlns:p14="http://schemas.microsoft.com/office/powerpoint/2010/main" val="85302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Relacions 1:M en EER</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r>
              <a:rPr lang="ca-ES-valencia" sz="3200" dirty="0"/>
              <a:t> </a:t>
            </a:r>
            <a:r>
              <a:rPr lang="ca-ES-valencia" sz="2800" dirty="0"/>
              <a:t>S'enfosqueix la part del "Molts"</a:t>
            </a:r>
          </a:p>
          <a:p>
            <a:pPr marR="5080">
              <a:lnSpc>
                <a:spcPct val="120600"/>
              </a:lnSpc>
              <a:buFont typeface="Wingdings" panose="05000000000000000000" pitchFamily="2" charset="2"/>
              <a:buChar char="§"/>
            </a:pPr>
            <a:r>
              <a:rPr lang="ca-ES-valencia" sz="2800" dirty="0"/>
              <a:t> Per exemple, si "un professor imparteix molts cursos" (i cada curs és impartit per un sol professor)</a:t>
            </a:r>
          </a:p>
          <a:p>
            <a:pPr marR="5080">
              <a:lnSpc>
                <a:spcPct val="120600"/>
              </a:lnSpc>
              <a:buNone/>
            </a:pPr>
            <a:endParaRPr lang="ca-ES-valencia" sz="3200"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27</a:t>
            </a:fld>
            <a:endParaRPr/>
          </a:p>
        </p:txBody>
      </p:sp>
      <p:pic>
        <p:nvPicPr>
          <p:cNvPr id="2050" name="Picture 2"/>
          <p:cNvPicPr>
            <a:picLocks noChangeAspect="1" noChangeArrowheads="1"/>
          </p:cNvPicPr>
          <p:nvPr/>
        </p:nvPicPr>
        <p:blipFill>
          <a:blip r:embed="rId3"/>
          <a:srcRect/>
          <a:stretch>
            <a:fillRect/>
          </a:stretch>
        </p:blipFill>
        <p:spPr bwMode="auto">
          <a:xfrm>
            <a:off x="1969949" y="3995156"/>
            <a:ext cx="8585406" cy="2959474"/>
          </a:xfrm>
          <a:prstGeom prst="rect">
            <a:avLst/>
          </a:prstGeom>
          <a:noFill/>
          <a:ln w="9525">
            <a:noFill/>
            <a:miter lim="800000"/>
            <a:headEnd/>
            <a:tailEnd/>
          </a:ln>
        </p:spPr>
      </p:pic>
    </p:spTree>
    <p:extLst>
      <p:ext uri="{BB962C8B-B14F-4D97-AF65-F5344CB8AC3E}">
        <p14:creationId xmlns:p14="http://schemas.microsoft.com/office/powerpoint/2010/main" val="414411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fade">
                                      <p:cBhvr>
                                        <p:cTn id="1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Relacions 1:M en model relacional</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lnSpcReduction="10000"/>
          </a:bodyPr>
          <a:lstStyle/>
          <a:p>
            <a:pPr marR="5080">
              <a:lnSpc>
                <a:spcPct val="120600"/>
              </a:lnSpc>
              <a:buFont typeface="Wingdings" panose="05000000000000000000" pitchFamily="2" charset="2"/>
              <a:buChar char="§"/>
            </a:pPr>
            <a:endParaRPr lang="ca-ES-valencia" sz="3200" dirty="0"/>
          </a:p>
          <a:p>
            <a:pPr marR="5080">
              <a:lnSpc>
                <a:spcPct val="120600"/>
              </a:lnSpc>
              <a:buFont typeface="Wingdings" panose="05000000000000000000" pitchFamily="2" charset="2"/>
              <a:buChar char="§"/>
            </a:pPr>
            <a:r>
              <a:rPr lang="ca-ES-valencia" sz="3600" dirty="0"/>
              <a:t> </a:t>
            </a:r>
            <a:r>
              <a:rPr lang="fr-FR" sz="3200" dirty="0"/>
              <a:t>La </a:t>
            </a:r>
            <a:r>
              <a:rPr lang="fr-FR" sz="3200" dirty="0" err="1"/>
              <a:t>taula</a:t>
            </a:r>
            <a:r>
              <a:rPr lang="fr-FR" sz="3200" dirty="0"/>
              <a:t> que </a:t>
            </a:r>
            <a:r>
              <a:rPr lang="fr-FR" sz="3200" dirty="0" err="1"/>
              <a:t>està</a:t>
            </a:r>
            <a:r>
              <a:rPr lang="fr-FR" sz="3200" dirty="0"/>
              <a:t> "en el </a:t>
            </a:r>
            <a:r>
              <a:rPr lang="fr-FR" sz="3200" dirty="0" err="1"/>
              <a:t>costat</a:t>
            </a:r>
            <a:r>
              <a:rPr lang="fr-FR" sz="3200" dirty="0"/>
              <a:t> </a:t>
            </a:r>
            <a:r>
              <a:rPr lang="fr-FR" sz="3200" dirty="0" err="1"/>
              <a:t>del</a:t>
            </a:r>
            <a:r>
              <a:rPr lang="fr-FR" sz="3200" dirty="0"/>
              <a:t> </a:t>
            </a:r>
            <a:r>
              <a:rPr lang="fr-FR" sz="3200" dirty="0" err="1"/>
              <a:t>Molts</a:t>
            </a:r>
            <a:r>
              <a:rPr lang="fr-FR" sz="3200" dirty="0"/>
              <a:t>" </a:t>
            </a:r>
            <a:r>
              <a:rPr lang="fr-FR" sz="3200" dirty="0" err="1"/>
              <a:t>absorbeix</a:t>
            </a:r>
            <a:r>
              <a:rPr lang="fr-FR" sz="3200" dirty="0"/>
              <a:t> la </a:t>
            </a:r>
            <a:r>
              <a:rPr lang="fr-FR" sz="3200" dirty="0" err="1"/>
              <a:t>clau</a:t>
            </a:r>
            <a:r>
              <a:rPr lang="fr-FR" sz="3200" dirty="0"/>
              <a:t> de l'</a:t>
            </a:r>
            <a:r>
              <a:rPr lang="fr-FR" sz="3200" dirty="0" err="1"/>
              <a:t>altra</a:t>
            </a:r>
            <a:r>
              <a:rPr lang="fr-FR" sz="3200" dirty="0"/>
              <a:t>:</a:t>
            </a:r>
          </a:p>
          <a:p>
            <a:pPr marR="5080">
              <a:lnSpc>
                <a:spcPct val="120600"/>
              </a:lnSpc>
              <a:buFont typeface="Wingdings" panose="05000000000000000000" pitchFamily="2" charset="2"/>
              <a:buChar char="§"/>
            </a:pPr>
            <a:endParaRPr lang="fr-FR" sz="3200" dirty="0"/>
          </a:p>
          <a:p>
            <a:pPr marR="5080">
              <a:lnSpc>
                <a:spcPct val="120600"/>
              </a:lnSpc>
              <a:buFont typeface="Wingdings" panose="05000000000000000000" pitchFamily="2" charset="2"/>
              <a:buChar char="§"/>
            </a:pPr>
            <a:r>
              <a:rPr lang="fr-FR" sz="3200" dirty="0"/>
              <a:t> PROFESSOR(</a:t>
            </a:r>
            <a:r>
              <a:rPr lang="fr-FR" sz="3200" u="sng" dirty="0" err="1"/>
              <a:t>codi</a:t>
            </a:r>
            <a:r>
              <a:rPr lang="fr-FR" sz="3200" dirty="0"/>
              <a:t>, nom)</a:t>
            </a:r>
          </a:p>
          <a:p>
            <a:pPr marR="5080">
              <a:lnSpc>
                <a:spcPct val="120600"/>
              </a:lnSpc>
              <a:buFont typeface="Wingdings" panose="05000000000000000000" pitchFamily="2" charset="2"/>
              <a:buChar char="§"/>
            </a:pPr>
            <a:r>
              <a:rPr lang="fr-FR" sz="3200" dirty="0"/>
              <a:t> CURS(</a:t>
            </a:r>
            <a:r>
              <a:rPr lang="fr-FR" sz="3200" u="sng" dirty="0" err="1"/>
              <a:t>codi</a:t>
            </a:r>
            <a:r>
              <a:rPr lang="fr-FR" sz="3200" dirty="0"/>
              <a:t>, nom, </a:t>
            </a:r>
            <a:r>
              <a:rPr lang="fr-FR" sz="3200" b="1" i="1" dirty="0" err="1"/>
              <a:t>codi_professor</a:t>
            </a:r>
            <a:r>
              <a:rPr lang="fr-FR" sz="3200" dirty="0"/>
              <a:t>)</a:t>
            </a:r>
          </a:p>
          <a:p>
            <a:pPr marR="5080">
              <a:lnSpc>
                <a:spcPct val="120600"/>
              </a:lnSpc>
              <a:buFont typeface="Wingdings" panose="05000000000000000000" pitchFamily="2" charset="2"/>
              <a:buChar char="§"/>
            </a:pPr>
            <a:endParaRPr lang="ca-ES-valencia" sz="3200"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28</a:t>
            </a:fld>
            <a:endParaRPr/>
          </a:p>
        </p:txBody>
      </p:sp>
      <p:cxnSp>
        <p:nvCxnSpPr>
          <p:cNvPr id="3" name="Conector recto de flecha 2">
            <a:extLst>
              <a:ext uri="{FF2B5EF4-FFF2-40B4-BE49-F238E27FC236}">
                <a16:creationId xmlns:a16="http://schemas.microsoft.com/office/drawing/2014/main" id="{1DBA5FE0-01A7-4B3A-E924-5E0B85ED5777}"/>
              </a:ext>
            </a:extLst>
          </p:cNvPr>
          <p:cNvCxnSpPr/>
          <p:nvPr/>
        </p:nvCxnSpPr>
        <p:spPr>
          <a:xfrm>
            <a:off x="4320791" y="5395965"/>
            <a:ext cx="1125415" cy="30145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4411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1:M, pautes generals</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en-US" sz="2800" dirty="0">
              <a:solidFill>
                <a:schemeClr val="dk1"/>
              </a:solidFill>
            </a:endParaRPr>
          </a:p>
          <a:p>
            <a:pPr marR="5080">
              <a:lnSpc>
                <a:spcPct val="120600"/>
              </a:lnSpc>
              <a:buFont typeface="Wingdings" panose="05000000000000000000" pitchFamily="2" charset="2"/>
              <a:buChar char="§"/>
            </a:pPr>
            <a:r>
              <a:rPr lang="en-US" sz="3200" dirty="0">
                <a:solidFill>
                  <a:schemeClr val="dk1"/>
                </a:solidFill>
              </a:rPr>
              <a:t> </a:t>
            </a:r>
            <a:r>
              <a:rPr lang="es-ES" sz="3200" dirty="0" err="1">
                <a:solidFill>
                  <a:schemeClr val="dk1"/>
                </a:solidFill>
              </a:rPr>
              <a:t>Aquesta</a:t>
            </a:r>
            <a:r>
              <a:rPr lang="es-ES" sz="3200" dirty="0">
                <a:solidFill>
                  <a:schemeClr val="dk1"/>
                </a:solidFill>
              </a:rPr>
              <a:t> </a:t>
            </a:r>
            <a:r>
              <a:rPr lang="es-ES" sz="3200" dirty="0" err="1">
                <a:solidFill>
                  <a:schemeClr val="dk1"/>
                </a:solidFill>
              </a:rPr>
              <a:t>és</a:t>
            </a:r>
            <a:r>
              <a:rPr lang="es-ES" sz="3200" dirty="0">
                <a:solidFill>
                  <a:schemeClr val="dk1"/>
                </a:solidFill>
              </a:rPr>
              <a:t> la manera de convertir 1:M de EER a relacional:</a:t>
            </a:r>
            <a:endParaRPr lang="ca-ES-valencia" sz="3200" dirty="0">
              <a:solidFill>
                <a:schemeClr val="dk1"/>
              </a:solidFill>
            </a:endParaRPr>
          </a:p>
          <a:p>
            <a:pPr marL="0" marR="5080" indent="0">
              <a:lnSpc>
                <a:spcPct val="120600"/>
              </a:lnSpc>
              <a:buNone/>
            </a:pP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29</a:t>
            </a:fld>
            <a:endParaRPr/>
          </a:p>
        </p:txBody>
      </p:sp>
      <p:pic>
        <p:nvPicPr>
          <p:cNvPr id="3" name="Imagen 2">
            <a:extLst>
              <a:ext uri="{FF2B5EF4-FFF2-40B4-BE49-F238E27FC236}">
                <a16:creationId xmlns:a16="http://schemas.microsoft.com/office/drawing/2014/main" id="{ED60488F-2E3E-C8B3-455E-B823F61BCE8D}"/>
              </a:ext>
            </a:extLst>
          </p:cNvPr>
          <p:cNvPicPr>
            <a:picLocks noChangeAspect="1"/>
          </p:cNvPicPr>
          <p:nvPr/>
        </p:nvPicPr>
        <p:blipFill>
          <a:blip r:embed="rId3"/>
          <a:stretch>
            <a:fillRect/>
          </a:stretch>
        </p:blipFill>
        <p:spPr>
          <a:xfrm>
            <a:off x="1141841" y="4018365"/>
            <a:ext cx="11220450" cy="1790700"/>
          </a:xfrm>
          <a:prstGeom prst="rect">
            <a:avLst/>
          </a:prstGeom>
        </p:spPr>
      </p:pic>
    </p:spTree>
    <p:extLst>
      <p:ext uri="{BB962C8B-B14F-4D97-AF65-F5344CB8AC3E}">
        <p14:creationId xmlns:p14="http://schemas.microsoft.com/office/powerpoint/2010/main" val="212440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normAutofit/>
          </a:bodyPr>
          <a:lstStyle/>
          <a:p>
            <a:br>
              <a:rPr lang="es-ES" dirty="0"/>
            </a:br>
            <a:r>
              <a:rPr lang="ca-ES-valencia" dirty="0"/>
              <a:t>E</a:t>
            </a:r>
            <a:r>
              <a:rPr lang="ca-ES-valencia" sz="5400" dirty="0"/>
              <a:t>specificació de requisits</a:t>
            </a:r>
            <a:r>
              <a:rPr lang="ca-ES-valencia" dirty="0"/>
              <a:t> </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endParaRPr lang="es-ES" sz="2400" dirty="0"/>
          </a:p>
          <a:p>
            <a:r>
              <a:rPr lang="ca-ES-valencia" sz="3200" dirty="0"/>
              <a:t>Etapa de percepció, identificació i descripció dels fenòmens del món real a analitzar. </a:t>
            </a:r>
          </a:p>
          <a:p>
            <a:r>
              <a:rPr lang="ca-ES-valencia" sz="3200" dirty="0"/>
              <a:t>Aquesta etapa respon a la pregunta "Què representar"? </a:t>
            </a:r>
          </a:p>
          <a:p>
            <a:endParaRPr lang="es-ES"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3</a:t>
            </a:fld>
            <a:endParaRPr/>
          </a:p>
        </p:txBody>
      </p:sp>
      <p:pic>
        <p:nvPicPr>
          <p:cNvPr id="2050" name="Picture 2"/>
          <p:cNvPicPr>
            <a:picLocks noChangeAspect="1" noChangeArrowheads="1"/>
          </p:cNvPicPr>
          <p:nvPr/>
        </p:nvPicPr>
        <p:blipFill>
          <a:blip r:embed="rId3"/>
          <a:srcRect/>
          <a:stretch>
            <a:fillRect/>
          </a:stretch>
        </p:blipFill>
        <p:spPr bwMode="auto">
          <a:xfrm>
            <a:off x="1875941" y="4467777"/>
            <a:ext cx="9915389" cy="186344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20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Relacions 1:M en SQL (1: creació)</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fontScale="77500" lnSpcReduction="20000"/>
          </a:bodyPr>
          <a:lstStyle/>
          <a:p>
            <a:pPr marR="5080">
              <a:lnSpc>
                <a:spcPct val="120600"/>
              </a:lnSpc>
              <a:buFont typeface="Wingdings" panose="05000000000000000000" pitchFamily="2" charset="2"/>
              <a:buChar char="§"/>
            </a:pPr>
            <a:endParaRPr lang="ca-ES-valencia" sz="3200" dirty="0"/>
          </a:p>
          <a:p>
            <a:pPr marR="5080">
              <a:lnSpc>
                <a:spcPct val="120600"/>
              </a:lnSpc>
              <a:buFont typeface="Wingdings" panose="05000000000000000000" pitchFamily="2" charset="2"/>
              <a:buChar char="§"/>
            </a:pPr>
            <a:r>
              <a:rPr lang="es-ES" sz="3800" dirty="0">
                <a:solidFill>
                  <a:schemeClr val="dk1"/>
                </a:solidFill>
              </a:rPr>
              <a:t>.open cursos3</a:t>
            </a:r>
          </a:p>
          <a:p>
            <a:pPr marR="5080">
              <a:lnSpc>
                <a:spcPct val="120600"/>
              </a:lnSpc>
              <a:buFont typeface="Wingdings" panose="05000000000000000000" pitchFamily="2" charset="2"/>
              <a:buChar char="§"/>
            </a:pPr>
            <a:r>
              <a:rPr lang="es-ES" sz="3800" dirty="0" err="1">
                <a:solidFill>
                  <a:schemeClr val="dk1"/>
                </a:solidFill>
              </a:rPr>
              <a:t>create</a:t>
            </a:r>
            <a:r>
              <a:rPr lang="es-ES" sz="3800" dirty="0">
                <a:solidFill>
                  <a:schemeClr val="dk1"/>
                </a:solidFill>
              </a:rPr>
              <a:t> </a:t>
            </a:r>
            <a:r>
              <a:rPr lang="es-ES" sz="3800" dirty="0" err="1">
                <a:solidFill>
                  <a:schemeClr val="dk1"/>
                </a:solidFill>
              </a:rPr>
              <a:t>table</a:t>
            </a:r>
            <a:r>
              <a:rPr lang="es-ES" sz="3800" dirty="0">
                <a:solidFill>
                  <a:schemeClr val="dk1"/>
                </a:solidFill>
              </a:rPr>
              <a:t> </a:t>
            </a:r>
            <a:r>
              <a:rPr lang="es-ES" sz="3800" dirty="0" err="1">
                <a:solidFill>
                  <a:schemeClr val="dk1"/>
                </a:solidFill>
              </a:rPr>
              <a:t>professors</a:t>
            </a:r>
            <a:r>
              <a:rPr lang="es-ES" sz="3800" dirty="0">
                <a:solidFill>
                  <a:schemeClr val="dk1"/>
                </a:solidFill>
              </a:rPr>
              <a:t>(</a:t>
            </a:r>
            <a:r>
              <a:rPr lang="es-ES" sz="3800" dirty="0" err="1">
                <a:solidFill>
                  <a:schemeClr val="dk1"/>
                </a:solidFill>
              </a:rPr>
              <a:t>codi</a:t>
            </a:r>
            <a:r>
              <a:rPr lang="es-ES" sz="3800" dirty="0">
                <a:solidFill>
                  <a:schemeClr val="dk1"/>
                </a:solidFill>
              </a:rPr>
              <a:t> </a:t>
            </a:r>
            <a:r>
              <a:rPr lang="es-ES" sz="3800" dirty="0" err="1">
                <a:solidFill>
                  <a:schemeClr val="dk1"/>
                </a:solidFill>
              </a:rPr>
              <a:t>varchar</a:t>
            </a:r>
            <a:r>
              <a:rPr lang="es-ES" sz="3800" dirty="0">
                <a:solidFill>
                  <a:schemeClr val="dk1"/>
                </a:solidFill>
              </a:rPr>
              <a:t>(5) </a:t>
            </a:r>
            <a:r>
              <a:rPr lang="es-ES" sz="3800" b="1" dirty="0" err="1">
                <a:solidFill>
                  <a:schemeClr val="dk1"/>
                </a:solidFill>
              </a:rPr>
              <a:t>primary</a:t>
            </a:r>
            <a:r>
              <a:rPr lang="es-ES" sz="3800" b="1" dirty="0">
                <a:solidFill>
                  <a:schemeClr val="dk1"/>
                </a:solidFill>
              </a:rPr>
              <a:t> </a:t>
            </a:r>
            <a:r>
              <a:rPr lang="es-ES" sz="3800" b="1" dirty="0" err="1">
                <a:solidFill>
                  <a:schemeClr val="dk1"/>
                </a:solidFill>
              </a:rPr>
              <a:t>key</a:t>
            </a:r>
            <a:r>
              <a:rPr lang="es-ES" sz="3800" dirty="0">
                <a:solidFill>
                  <a:schemeClr val="dk1"/>
                </a:solidFill>
              </a:rPr>
              <a:t>, </a:t>
            </a:r>
            <a:r>
              <a:rPr lang="es-ES" sz="3800" dirty="0" err="1">
                <a:solidFill>
                  <a:schemeClr val="dk1"/>
                </a:solidFill>
              </a:rPr>
              <a:t>nom</a:t>
            </a:r>
            <a:r>
              <a:rPr lang="es-ES" sz="3800" dirty="0">
                <a:solidFill>
                  <a:schemeClr val="dk1"/>
                </a:solidFill>
              </a:rPr>
              <a:t> </a:t>
            </a:r>
            <a:r>
              <a:rPr lang="es-ES" sz="3800" dirty="0" err="1">
                <a:solidFill>
                  <a:schemeClr val="dk1"/>
                </a:solidFill>
              </a:rPr>
              <a:t>varchar</a:t>
            </a:r>
            <a:r>
              <a:rPr lang="es-ES" sz="3800" dirty="0">
                <a:solidFill>
                  <a:schemeClr val="dk1"/>
                </a:solidFill>
              </a:rPr>
              <a:t>(30));</a:t>
            </a:r>
          </a:p>
          <a:p>
            <a:pPr marR="5080">
              <a:lnSpc>
                <a:spcPct val="120600"/>
              </a:lnSpc>
              <a:buFont typeface="Wingdings" panose="05000000000000000000" pitchFamily="2" charset="2"/>
              <a:buChar char="§"/>
            </a:pPr>
            <a:r>
              <a:rPr lang="es-ES" sz="3800" dirty="0">
                <a:solidFill>
                  <a:schemeClr val="dk1"/>
                </a:solidFill>
              </a:rPr>
              <a:t> </a:t>
            </a:r>
            <a:r>
              <a:rPr lang="es-ES" sz="3800" dirty="0" err="1">
                <a:solidFill>
                  <a:schemeClr val="dk1"/>
                </a:solidFill>
              </a:rPr>
              <a:t>create</a:t>
            </a:r>
            <a:r>
              <a:rPr lang="es-ES" sz="3800" dirty="0">
                <a:solidFill>
                  <a:schemeClr val="dk1"/>
                </a:solidFill>
              </a:rPr>
              <a:t> </a:t>
            </a:r>
            <a:r>
              <a:rPr lang="es-ES" sz="3800" dirty="0" err="1">
                <a:solidFill>
                  <a:schemeClr val="dk1"/>
                </a:solidFill>
              </a:rPr>
              <a:t>table</a:t>
            </a:r>
            <a:r>
              <a:rPr lang="es-ES" sz="3800" dirty="0">
                <a:solidFill>
                  <a:schemeClr val="dk1"/>
                </a:solidFill>
              </a:rPr>
              <a:t> cursos(</a:t>
            </a:r>
            <a:r>
              <a:rPr lang="es-ES" sz="3800" dirty="0" err="1">
                <a:solidFill>
                  <a:schemeClr val="dk1"/>
                </a:solidFill>
              </a:rPr>
              <a:t>codi</a:t>
            </a:r>
            <a:r>
              <a:rPr lang="es-ES" sz="3800" dirty="0">
                <a:solidFill>
                  <a:schemeClr val="dk1"/>
                </a:solidFill>
              </a:rPr>
              <a:t> </a:t>
            </a:r>
            <a:r>
              <a:rPr lang="es-ES" sz="3800" dirty="0" err="1">
                <a:solidFill>
                  <a:schemeClr val="dk1"/>
                </a:solidFill>
              </a:rPr>
              <a:t>varchar</a:t>
            </a:r>
            <a:r>
              <a:rPr lang="es-ES" sz="3800" dirty="0">
                <a:solidFill>
                  <a:schemeClr val="dk1"/>
                </a:solidFill>
              </a:rPr>
              <a:t>(5) </a:t>
            </a:r>
            <a:r>
              <a:rPr lang="es-ES" sz="3800" b="1" dirty="0" err="1">
                <a:solidFill>
                  <a:schemeClr val="dk1"/>
                </a:solidFill>
              </a:rPr>
              <a:t>primary</a:t>
            </a:r>
            <a:r>
              <a:rPr lang="es-ES" sz="3800" b="1" dirty="0">
                <a:solidFill>
                  <a:schemeClr val="dk1"/>
                </a:solidFill>
              </a:rPr>
              <a:t> </a:t>
            </a:r>
            <a:r>
              <a:rPr lang="es-ES" sz="3800" b="1" dirty="0" err="1">
                <a:solidFill>
                  <a:schemeClr val="dk1"/>
                </a:solidFill>
              </a:rPr>
              <a:t>key</a:t>
            </a:r>
            <a:r>
              <a:rPr lang="es-ES" sz="3800" dirty="0">
                <a:solidFill>
                  <a:schemeClr val="dk1"/>
                </a:solidFill>
              </a:rPr>
              <a:t>, </a:t>
            </a:r>
            <a:r>
              <a:rPr lang="es-ES" sz="3800" dirty="0" err="1">
                <a:solidFill>
                  <a:schemeClr val="dk1"/>
                </a:solidFill>
              </a:rPr>
              <a:t>nom</a:t>
            </a:r>
            <a:r>
              <a:rPr lang="es-ES" sz="3800" dirty="0">
                <a:solidFill>
                  <a:schemeClr val="dk1"/>
                </a:solidFill>
              </a:rPr>
              <a:t> </a:t>
            </a:r>
            <a:r>
              <a:rPr lang="es-ES" sz="3800" dirty="0" err="1">
                <a:solidFill>
                  <a:schemeClr val="dk1"/>
                </a:solidFill>
              </a:rPr>
              <a:t>varchar</a:t>
            </a:r>
            <a:r>
              <a:rPr lang="es-ES" sz="3800" dirty="0">
                <a:solidFill>
                  <a:schemeClr val="dk1"/>
                </a:solidFill>
              </a:rPr>
              <a:t>(30), </a:t>
            </a:r>
            <a:r>
              <a:rPr lang="es-ES" sz="3800" dirty="0" err="1">
                <a:solidFill>
                  <a:schemeClr val="dk1"/>
                </a:solidFill>
              </a:rPr>
              <a:t>inici</a:t>
            </a:r>
            <a:r>
              <a:rPr lang="es-ES" sz="3800" dirty="0">
                <a:solidFill>
                  <a:schemeClr val="dk1"/>
                </a:solidFill>
              </a:rPr>
              <a:t> </a:t>
            </a:r>
            <a:r>
              <a:rPr lang="es-ES" sz="3800" dirty="0" err="1">
                <a:solidFill>
                  <a:schemeClr val="dk1"/>
                </a:solidFill>
              </a:rPr>
              <a:t>varchar</a:t>
            </a:r>
            <a:r>
              <a:rPr lang="es-ES" sz="3800" dirty="0">
                <a:solidFill>
                  <a:schemeClr val="dk1"/>
                </a:solidFill>
              </a:rPr>
              <a:t>(15), </a:t>
            </a:r>
            <a:r>
              <a:rPr lang="es-ES" sz="3800" b="1" dirty="0" err="1">
                <a:solidFill>
                  <a:schemeClr val="dk1"/>
                </a:solidFill>
              </a:rPr>
              <a:t>codi_professor</a:t>
            </a:r>
            <a:r>
              <a:rPr lang="es-ES" sz="3800" b="1" dirty="0">
                <a:solidFill>
                  <a:schemeClr val="dk1"/>
                </a:solidFill>
              </a:rPr>
              <a:t> </a:t>
            </a:r>
            <a:r>
              <a:rPr lang="es-ES" sz="3800" b="1" dirty="0" err="1">
                <a:solidFill>
                  <a:schemeClr val="dk1"/>
                </a:solidFill>
              </a:rPr>
              <a:t>varchar</a:t>
            </a:r>
            <a:r>
              <a:rPr lang="es-ES" sz="3800" b="1" dirty="0">
                <a:solidFill>
                  <a:schemeClr val="dk1"/>
                </a:solidFill>
              </a:rPr>
              <a:t>(5)</a:t>
            </a:r>
            <a:r>
              <a:rPr lang="es-ES" sz="3800" dirty="0">
                <a:solidFill>
                  <a:schemeClr val="dk1"/>
                </a:solidFill>
              </a:rPr>
              <a:t>);</a:t>
            </a:r>
          </a:p>
          <a:p>
            <a:pPr marR="5080">
              <a:lnSpc>
                <a:spcPct val="120600"/>
              </a:lnSpc>
              <a:buFont typeface="Wingdings" panose="05000000000000000000" pitchFamily="2" charset="2"/>
              <a:buChar char="§"/>
            </a:pPr>
            <a:r>
              <a:rPr lang="fr-FR" sz="3800" dirty="0"/>
              <a:t> </a:t>
            </a:r>
            <a:r>
              <a:rPr lang="fr-FR" sz="3800" dirty="0" err="1"/>
              <a:t>Aqueix</a:t>
            </a:r>
            <a:r>
              <a:rPr lang="fr-FR" sz="3800" dirty="0"/>
              <a:t> "</a:t>
            </a:r>
            <a:r>
              <a:rPr lang="fr-FR" sz="3800" dirty="0" err="1"/>
              <a:t>codi_professor</a:t>
            </a:r>
            <a:r>
              <a:rPr lang="fr-FR" sz="3800" dirty="0"/>
              <a:t>" que fa </a:t>
            </a:r>
            <a:r>
              <a:rPr lang="fr-FR" sz="3800" dirty="0" err="1"/>
              <a:t>referència</a:t>
            </a:r>
            <a:r>
              <a:rPr lang="fr-FR" sz="3800" dirty="0"/>
              <a:t> al "</a:t>
            </a:r>
            <a:r>
              <a:rPr lang="fr-FR" sz="3800" dirty="0" err="1"/>
              <a:t>codi</a:t>
            </a:r>
            <a:r>
              <a:rPr lang="fr-FR" sz="3800" dirty="0"/>
              <a:t> de </a:t>
            </a:r>
            <a:r>
              <a:rPr lang="fr-FR" sz="3800" dirty="0" err="1"/>
              <a:t>professor</a:t>
            </a:r>
            <a:r>
              <a:rPr lang="fr-FR" sz="3800" dirty="0"/>
              <a:t>", en la </a:t>
            </a:r>
            <a:r>
              <a:rPr lang="fr-FR" sz="3800" dirty="0" err="1"/>
              <a:t>taula</a:t>
            </a:r>
            <a:r>
              <a:rPr lang="fr-FR" sz="3800" dirty="0"/>
              <a:t> de </a:t>
            </a:r>
            <a:r>
              <a:rPr lang="fr-FR" sz="3800" dirty="0" err="1"/>
              <a:t>professors</a:t>
            </a:r>
            <a:r>
              <a:rPr lang="fr-FR" sz="3800" dirty="0"/>
              <a:t>, </a:t>
            </a:r>
            <a:r>
              <a:rPr lang="fr-FR" sz="3800" dirty="0" err="1"/>
              <a:t>és</a:t>
            </a:r>
            <a:r>
              <a:rPr lang="fr-FR" sz="3800" dirty="0"/>
              <a:t> el que d'</a:t>
            </a:r>
            <a:r>
              <a:rPr lang="fr-FR" sz="3800" dirty="0" err="1"/>
              <a:t>ací</a:t>
            </a:r>
            <a:r>
              <a:rPr lang="fr-FR" sz="3800" dirty="0"/>
              <a:t> a </a:t>
            </a:r>
            <a:r>
              <a:rPr lang="fr-FR" sz="3800" dirty="0" err="1"/>
              <a:t>poc</a:t>
            </a:r>
            <a:r>
              <a:rPr lang="fr-FR" sz="3800" dirty="0"/>
              <a:t> </a:t>
            </a:r>
            <a:r>
              <a:rPr lang="fr-FR" sz="3800" dirty="0" err="1"/>
              <a:t>direm</a:t>
            </a:r>
            <a:r>
              <a:rPr lang="fr-FR" sz="3800" dirty="0"/>
              <a:t> </a:t>
            </a:r>
            <a:r>
              <a:rPr lang="fr-FR" sz="3800" dirty="0" err="1"/>
              <a:t>una</a:t>
            </a:r>
            <a:r>
              <a:rPr lang="fr-FR" sz="3800" dirty="0"/>
              <a:t> "</a:t>
            </a:r>
            <a:r>
              <a:rPr lang="fr-FR" sz="3800" dirty="0" err="1"/>
              <a:t>clau</a:t>
            </a:r>
            <a:r>
              <a:rPr lang="fr-FR" sz="3800" dirty="0"/>
              <a:t> </a:t>
            </a:r>
            <a:r>
              <a:rPr lang="fr-FR" sz="3800" dirty="0" err="1"/>
              <a:t>aliena</a:t>
            </a:r>
            <a:r>
              <a:rPr lang="fr-FR" sz="3800" dirty="0"/>
              <a:t>".</a:t>
            </a:r>
          </a:p>
          <a:p>
            <a:pPr marR="5080">
              <a:lnSpc>
                <a:spcPct val="120600"/>
              </a:lnSpc>
              <a:buFont typeface="Wingdings" panose="05000000000000000000" pitchFamily="2" charset="2"/>
              <a:buChar char="§"/>
            </a:pPr>
            <a:endParaRPr lang="ca-ES-valencia" sz="3200"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30</a:t>
            </a:fld>
            <a:endParaRPr/>
          </a:p>
        </p:txBody>
      </p:sp>
    </p:spTree>
    <p:extLst>
      <p:ext uri="{BB962C8B-B14F-4D97-AF65-F5344CB8AC3E}">
        <p14:creationId xmlns:p14="http://schemas.microsoft.com/office/powerpoint/2010/main" val="414411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Relacions 1:M en SQL (2: guardar dades)</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lnSpcReduction="10000"/>
          </a:bodyPr>
          <a:lstStyle/>
          <a:p>
            <a:pPr marR="5080">
              <a:lnSpc>
                <a:spcPct val="120600"/>
              </a:lnSpc>
              <a:buFont typeface="Wingdings" panose="05000000000000000000" pitchFamily="2" charset="2"/>
              <a:buChar char="§"/>
            </a:pPr>
            <a:endParaRPr lang="ca-ES-valencia" sz="3200" dirty="0"/>
          </a:p>
          <a:p>
            <a:pPr marR="5080">
              <a:lnSpc>
                <a:spcPct val="120600"/>
              </a:lnSpc>
              <a:buFont typeface="Wingdings" panose="05000000000000000000" pitchFamily="2" charset="2"/>
              <a:buChar char="§"/>
            </a:pPr>
            <a:r>
              <a:rPr lang="ca-ES-valencia" sz="3200" dirty="0"/>
              <a:t> </a:t>
            </a:r>
            <a:r>
              <a:rPr lang="en-US" sz="3200" dirty="0">
                <a:solidFill>
                  <a:schemeClr val="dk1"/>
                </a:solidFill>
              </a:rPr>
              <a:t> insert into professors values("n", "Nacho");</a:t>
            </a:r>
          </a:p>
          <a:p>
            <a:pPr marR="5080">
              <a:lnSpc>
                <a:spcPct val="120600"/>
              </a:lnSpc>
              <a:buFont typeface="Wingdings" panose="05000000000000000000" pitchFamily="2" charset="2"/>
              <a:buChar char="§"/>
            </a:pPr>
            <a:r>
              <a:rPr lang="en-US" sz="3200" dirty="0">
                <a:solidFill>
                  <a:schemeClr val="dk1"/>
                </a:solidFill>
              </a:rPr>
              <a:t>  insert into professors values("j", "Javier");</a:t>
            </a:r>
            <a:endParaRPr lang="ca-ES-valencia" sz="3200" dirty="0"/>
          </a:p>
          <a:p>
            <a:pPr marR="5080">
              <a:lnSpc>
                <a:spcPct val="120600"/>
              </a:lnSpc>
              <a:buFont typeface="Wingdings" panose="05000000000000000000" pitchFamily="2" charset="2"/>
              <a:buChar char="§"/>
            </a:pPr>
            <a:r>
              <a:rPr lang="en-US" sz="3200" dirty="0">
                <a:solidFill>
                  <a:schemeClr val="dk1"/>
                </a:solidFill>
              </a:rPr>
              <a:t>  insert into </a:t>
            </a:r>
            <a:r>
              <a:rPr lang="en-US" sz="3200" dirty="0" err="1">
                <a:solidFill>
                  <a:schemeClr val="dk1"/>
                </a:solidFill>
              </a:rPr>
              <a:t>cursos</a:t>
            </a:r>
            <a:r>
              <a:rPr lang="en-US" sz="3200" dirty="0">
                <a:solidFill>
                  <a:schemeClr val="dk1"/>
                </a:solidFill>
              </a:rPr>
              <a:t> values("j", "Java", "Oct 2022", "n");</a:t>
            </a:r>
          </a:p>
          <a:p>
            <a:pPr marR="5080">
              <a:lnSpc>
                <a:spcPct val="120600"/>
              </a:lnSpc>
              <a:buFont typeface="Wingdings" panose="05000000000000000000" pitchFamily="2" charset="2"/>
              <a:buChar char="§"/>
            </a:pPr>
            <a:r>
              <a:rPr lang="en-US" sz="3200" dirty="0">
                <a:solidFill>
                  <a:schemeClr val="dk1"/>
                </a:solidFill>
              </a:rPr>
              <a:t>  insert into </a:t>
            </a:r>
            <a:r>
              <a:rPr lang="en-US" sz="3200" dirty="0" err="1">
                <a:solidFill>
                  <a:schemeClr val="dk1"/>
                </a:solidFill>
              </a:rPr>
              <a:t>cursos</a:t>
            </a:r>
            <a:r>
              <a:rPr lang="en-US" sz="3200" dirty="0">
                <a:solidFill>
                  <a:schemeClr val="dk1"/>
                </a:solidFill>
              </a:rPr>
              <a:t> values("c#", "C#", "Sep 2022", "n");</a:t>
            </a:r>
          </a:p>
          <a:p>
            <a:pPr marR="5080">
              <a:lnSpc>
                <a:spcPct val="120600"/>
              </a:lnSpc>
              <a:buFont typeface="Wingdings" panose="05000000000000000000" pitchFamily="2" charset="2"/>
              <a:buChar char="§"/>
            </a:pPr>
            <a:r>
              <a:rPr lang="en-US" sz="3200" dirty="0">
                <a:solidFill>
                  <a:schemeClr val="dk1"/>
                </a:solidFill>
              </a:rPr>
              <a:t>  insert into </a:t>
            </a:r>
            <a:r>
              <a:rPr lang="en-US" sz="3200" dirty="0" err="1">
                <a:solidFill>
                  <a:schemeClr val="dk1"/>
                </a:solidFill>
              </a:rPr>
              <a:t>cursos</a:t>
            </a:r>
            <a:r>
              <a:rPr lang="en-US" sz="3200" dirty="0">
                <a:solidFill>
                  <a:schemeClr val="dk1"/>
                </a:solidFill>
              </a:rPr>
              <a:t> values("o", "Oracle", "Oct 2022", "j");</a:t>
            </a:r>
          </a:p>
          <a:p>
            <a:pPr marR="5080">
              <a:lnSpc>
                <a:spcPct val="120600"/>
              </a:lnSpc>
              <a:buFont typeface="Wingdings" panose="05000000000000000000" pitchFamily="2" charset="2"/>
              <a:buChar char="§"/>
            </a:pPr>
            <a:endParaRPr lang="ca-ES-valencia" sz="3200"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31</a:t>
            </a:fld>
            <a:endParaRPr/>
          </a:p>
        </p:txBody>
      </p:sp>
    </p:spTree>
    <p:extLst>
      <p:ext uri="{BB962C8B-B14F-4D97-AF65-F5344CB8AC3E}">
        <p14:creationId xmlns:p14="http://schemas.microsoft.com/office/powerpoint/2010/main" val="414411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Relacions 1:M en SQL (3: mostrar dades)</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fontScale="92500" lnSpcReduction="10000"/>
          </a:bodyPr>
          <a:lstStyle/>
          <a:p>
            <a:pPr marR="5080">
              <a:lnSpc>
                <a:spcPct val="120600"/>
              </a:lnSpc>
              <a:buFont typeface="Wingdings" panose="05000000000000000000" pitchFamily="2" charset="2"/>
              <a:buChar char="§"/>
            </a:pPr>
            <a:r>
              <a:rPr lang="en-US" sz="3200" dirty="0">
                <a:solidFill>
                  <a:schemeClr val="dk1"/>
                </a:solidFill>
              </a:rPr>
              <a:t> select * from </a:t>
            </a:r>
            <a:r>
              <a:rPr lang="en-US" sz="3200" dirty="0" err="1">
                <a:solidFill>
                  <a:schemeClr val="dk1"/>
                </a:solidFill>
              </a:rPr>
              <a:t>cursos</a:t>
            </a:r>
            <a:r>
              <a:rPr lang="en-US" sz="3200" dirty="0">
                <a:solidFill>
                  <a:schemeClr val="dk1"/>
                </a:solidFill>
              </a:rPr>
              <a:t>;</a:t>
            </a:r>
          </a:p>
          <a:p>
            <a:pPr marR="5080">
              <a:lnSpc>
                <a:spcPct val="120600"/>
              </a:lnSpc>
              <a:buFont typeface="Wingdings" panose="05000000000000000000" pitchFamily="2" charset="2"/>
              <a:buChar char="§"/>
            </a:pPr>
            <a:r>
              <a:rPr lang="en-US" sz="3200" dirty="0">
                <a:solidFill>
                  <a:schemeClr val="dk1"/>
                </a:solidFill>
              </a:rPr>
              <a:t> select * from professors;</a:t>
            </a:r>
          </a:p>
          <a:p>
            <a:pPr marR="5080">
              <a:lnSpc>
                <a:spcPct val="120600"/>
              </a:lnSpc>
              <a:buFont typeface="Wingdings" panose="05000000000000000000" pitchFamily="2" charset="2"/>
              <a:buChar char="§"/>
            </a:pPr>
            <a:r>
              <a:rPr lang="en-US" sz="3200" dirty="0">
                <a:solidFill>
                  <a:schemeClr val="dk1"/>
                </a:solidFill>
              </a:rPr>
              <a:t> select professors.nom, cursos.nom from </a:t>
            </a:r>
            <a:r>
              <a:rPr lang="en-US" sz="3200" dirty="0" err="1">
                <a:solidFill>
                  <a:schemeClr val="dk1"/>
                </a:solidFill>
              </a:rPr>
              <a:t>cursos</a:t>
            </a:r>
            <a:r>
              <a:rPr lang="en-US" sz="3200" dirty="0">
                <a:solidFill>
                  <a:schemeClr val="dk1"/>
                </a:solidFill>
              </a:rPr>
              <a:t>, professors;  -- !!!!!</a:t>
            </a:r>
          </a:p>
          <a:p>
            <a:pPr marR="5080">
              <a:lnSpc>
                <a:spcPct val="120600"/>
              </a:lnSpc>
              <a:buFont typeface="Wingdings" panose="05000000000000000000" pitchFamily="2" charset="2"/>
              <a:buChar char="§"/>
            </a:pPr>
            <a:r>
              <a:rPr lang="en-US" sz="3200" dirty="0">
                <a:solidFill>
                  <a:schemeClr val="dk1"/>
                </a:solidFill>
              </a:rPr>
              <a:t> select professors.nom, cursos.nom from </a:t>
            </a:r>
            <a:r>
              <a:rPr lang="en-US" sz="3200" dirty="0" err="1">
                <a:solidFill>
                  <a:schemeClr val="dk1"/>
                </a:solidFill>
              </a:rPr>
              <a:t>cursos</a:t>
            </a:r>
            <a:r>
              <a:rPr lang="en-US" sz="3200" dirty="0">
                <a:solidFill>
                  <a:schemeClr val="dk1"/>
                </a:solidFill>
              </a:rPr>
              <a:t>, professors where </a:t>
            </a:r>
            <a:r>
              <a:rPr lang="en-US" sz="3200" dirty="0" err="1">
                <a:solidFill>
                  <a:schemeClr val="dk1"/>
                </a:solidFill>
              </a:rPr>
              <a:t>cursos.codi_professor</a:t>
            </a:r>
            <a:r>
              <a:rPr lang="en-US" sz="3200" dirty="0">
                <a:solidFill>
                  <a:schemeClr val="dk1"/>
                </a:solidFill>
              </a:rPr>
              <a:t> = </a:t>
            </a:r>
            <a:r>
              <a:rPr lang="en-US" sz="3200" dirty="0" err="1">
                <a:solidFill>
                  <a:schemeClr val="dk1"/>
                </a:solidFill>
              </a:rPr>
              <a:t>professors.codi</a:t>
            </a:r>
            <a:r>
              <a:rPr lang="en-US" sz="3200" dirty="0">
                <a:solidFill>
                  <a:schemeClr val="dk1"/>
                </a:solidFill>
              </a:rPr>
              <a:t>;  -- </a:t>
            </a:r>
            <a:r>
              <a:rPr lang="en-US" sz="3200" dirty="0" err="1">
                <a:solidFill>
                  <a:schemeClr val="dk1"/>
                </a:solidFill>
              </a:rPr>
              <a:t>Correcte</a:t>
            </a:r>
            <a:endParaRPr lang="en-US" sz="3200" dirty="0">
              <a:solidFill>
                <a:schemeClr val="dk1"/>
              </a:solidFill>
            </a:endParaRPr>
          </a:p>
          <a:p>
            <a:pPr marR="5080">
              <a:lnSpc>
                <a:spcPct val="120600"/>
              </a:lnSpc>
              <a:buFont typeface="Wingdings" panose="05000000000000000000" pitchFamily="2" charset="2"/>
              <a:buChar char="§"/>
            </a:pPr>
            <a:r>
              <a:rPr lang="en-US" sz="3200" dirty="0">
                <a:solidFill>
                  <a:schemeClr val="dk1"/>
                </a:solidFill>
              </a:rPr>
              <a:t> select p.nom, c.nom from </a:t>
            </a:r>
            <a:r>
              <a:rPr lang="en-US" sz="3200" dirty="0" err="1">
                <a:solidFill>
                  <a:schemeClr val="dk1"/>
                </a:solidFill>
              </a:rPr>
              <a:t>cursos</a:t>
            </a:r>
            <a:r>
              <a:rPr lang="en-US" sz="3200" dirty="0">
                <a:solidFill>
                  <a:schemeClr val="dk1"/>
                </a:solidFill>
              </a:rPr>
              <a:t> c, professors p where </a:t>
            </a:r>
            <a:r>
              <a:rPr lang="en-US" sz="3200" dirty="0" err="1">
                <a:solidFill>
                  <a:schemeClr val="dk1"/>
                </a:solidFill>
              </a:rPr>
              <a:t>c.codi_professor</a:t>
            </a:r>
            <a:r>
              <a:rPr lang="en-US" sz="3200" dirty="0">
                <a:solidFill>
                  <a:schemeClr val="dk1"/>
                </a:solidFill>
              </a:rPr>
              <a:t> = </a:t>
            </a:r>
            <a:r>
              <a:rPr lang="en-US" sz="3200" dirty="0" err="1">
                <a:solidFill>
                  <a:schemeClr val="dk1"/>
                </a:solidFill>
              </a:rPr>
              <a:t>p.codi</a:t>
            </a:r>
            <a:r>
              <a:rPr lang="en-US" sz="3200" dirty="0">
                <a:solidFill>
                  <a:schemeClr val="dk1"/>
                </a:solidFill>
              </a:rPr>
              <a:t>;  -- </a:t>
            </a:r>
            <a:r>
              <a:rPr lang="en-US" sz="3200" dirty="0" err="1">
                <a:solidFill>
                  <a:schemeClr val="dk1"/>
                </a:solidFill>
              </a:rPr>
              <a:t>Amb</a:t>
            </a:r>
            <a:r>
              <a:rPr lang="en-US" sz="3200" dirty="0">
                <a:solidFill>
                  <a:schemeClr val="dk1"/>
                </a:solidFill>
              </a:rPr>
              <a:t> </a:t>
            </a:r>
            <a:r>
              <a:rPr lang="en-US" sz="3200" dirty="0" err="1">
                <a:solidFill>
                  <a:schemeClr val="dk1"/>
                </a:solidFill>
              </a:rPr>
              <a:t>àlies</a:t>
            </a:r>
            <a:endParaRPr lang="ca-ES-valencia" sz="3200" dirty="0">
              <a:solidFill>
                <a:schemeClr val="dk1"/>
              </a:solidFill>
            </a:endParaRPr>
          </a:p>
          <a:p>
            <a:pPr marR="5080">
              <a:lnSpc>
                <a:spcPct val="120600"/>
              </a:lnSpc>
              <a:buFont typeface="Wingdings" panose="05000000000000000000" pitchFamily="2" charset="2"/>
              <a:buChar char="§"/>
            </a:pPr>
            <a:endParaRPr lang="ca-ES-valencia" sz="3200" dirty="0">
              <a:solidFill>
                <a:schemeClr val="dk1"/>
              </a:solidFill>
            </a:endParaRPr>
          </a:p>
          <a:p>
            <a:pPr marR="5080">
              <a:lnSpc>
                <a:spcPct val="120600"/>
              </a:lnSpc>
              <a:buFont typeface="Wingdings" panose="05000000000000000000" pitchFamily="2" charset="2"/>
              <a:buChar char="§"/>
            </a:pPr>
            <a:endParaRPr lang="ca-ES-valencia" sz="32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32</a:t>
            </a:fld>
            <a:endParaRPr/>
          </a:p>
        </p:txBody>
      </p:sp>
    </p:spTree>
    <p:extLst>
      <p:ext uri="{BB962C8B-B14F-4D97-AF65-F5344CB8AC3E}">
        <p14:creationId xmlns:p14="http://schemas.microsoft.com/office/powerpoint/2010/main" val="414411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2.05: Mascotes 5</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L="0" marR="5080" indent="0">
              <a:lnSpc>
                <a:spcPct val="120600"/>
              </a:lnSpc>
              <a:buNone/>
            </a:pPr>
            <a:r>
              <a:rPr lang="es-ES" sz="3300" dirty="0">
                <a:solidFill>
                  <a:schemeClr val="dk1"/>
                </a:solidFill>
              </a:rPr>
              <a:t>Crea, usando la web "diagrams.net" (</a:t>
            </a:r>
            <a:r>
              <a:rPr lang="es-ES" sz="3300" dirty="0" err="1">
                <a:solidFill>
                  <a:schemeClr val="dk1"/>
                </a:solidFill>
              </a:rPr>
              <a:t>abans</a:t>
            </a:r>
            <a:r>
              <a:rPr lang="es-ES" sz="3300" dirty="0">
                <a:solidFill>
                  <a:schemeClr val="dk1"/>
                </a:solidFill>
              </a:rPr>
              <a:t> "draw.io") un diagrama EER per a una </a:t>
            </a:r>
            <a:r>
              <a:rPr lang="es-ES" sz="3300" dirty="0" err="1">
                <a:solidFill>
                  <a:schemeClr val="dk1"/>
                </a:solidFill>
              </a:rPr>
              <a:t>segona</a:t>
            </a:r>
            <a:r>
              <a:rPr lang="es-ES" sz="3300" dirty="0">
                <a:solidFill>
                  <a:schemeClr val="dk1"/>
                </a:solidFill>
              </a:rPr>
              <a:t> </a:t>
            </a:r>
            <a:r>
              <a:rPr lang="es-ES" sz="3300" dirty="0" err="1">
                <a:solidFill>
                  <a:schemeClr val="dk1"/>
                </a:solidFill>
              </a:rPr>
              <a:t>aproximació</a:t>
            </a:r>
            <a:r>
              <a:rPr lang="es-ES" sz="3300" dirty="0">
                <a:solidFill>
                  <a:schemeClr val="dk1"/>
                </a:solidFill>
              </a:rPr>
              <a:t> a una BDD de </a:t>
            </a:r>
            <a:r>
              <a:rPr lang="es-ES" sz="3300" dirty="0" err="1">
                <a:solidFill>
                  <a:schemeClr val="dk1"/>
                </a:solidFill>
              </a:rPr>
              <a:t>mascotes</a:t>
            </a:r>
            <a:r>
              <a:rPr lang="es-ES" sz="3300" dirty="0">
                <a:solidFill>
                  <a:schemeClr val="dk1"/>
                </a:solidFill>
              </a:rPr>
              <a:t>, </a:t>
            </a:r>
            <a:r>
              <a:rPr lang="es-ES" sz="3300" dirty="0" err="1">
                <a:solidFill>
                  <a:schemeClr val="dk1"/>
                </a:solidFill>
              </a:rPr>
              <a:t>amb</a:t>
            </a:r>
            <a:r>
              <a:rPr lang="es-ES" sz="3300" dirty="0">
                <a:solidFill>
                  <a:schemeClr val="dk1"/>
                </a:solidFill>
              </a:rPr>
              <a:t> una taula per a </a:t>
            </a:r>
            <a:r>
              <a:rPr lang="es-ES" sz="3300" dirty="0" err="1">
                <a:solidFill>
                  <a:schemeClr val="dk1"/>
                </a:solidFill>
              </a:rPr>
              <a:t>mascotes</a:t>
            </a:r>
            <a:r>
              <a:rPr lang="es-ES" sz="3300" dirty="0">
                <a:solidFill>
                  <a:schemeClr val="dk1"/>
                </a:solidFill>
              </a:rPr>
              <a:t> (</a:t>
            </a:r>
            <a:r>
              <a:rPr lang="es-ES" sz="3300" dirty="0" err="1">
                <a:solidFill>
                  <a:schemeClr val="dk1"/>
                </a:solidFill>
              </a:rPr>
              <a:t>amb</a:t>
            </a:r>
            <a:r>
              <a:rPr lang="es-ES" sz="3300" dirty="0">
                <a:solidFill>
                  <a:schemeClr val="dk1"/>
                </a:solidFill>
              </a:rPr>
              <a:t> </a:t>
            </a:r>
            <a:r>
              <a:rPr lang="es-ES" sz="3300" dirty="0" err="1">
                <a:solidFill>
                  <a:schemeClr val="dk1"/>
                </a:solidFill>
              </a:rPr>
              <a:t>atributs</a:t>
            </a:r>
            <a:r>
              <a:rPr lang="es-ES" sz="3300" dirty="0">
                <a:solidFill>
                  <a:schemeClr val="dk1"/>
                </a:solidFill>
              </a:rPr>
              <a:t> "</a:t>
            </a:r>
            <a:r>
              <a:rPr lang="es-ES" sz="3300" dirty="0" err="1">
                <a:solidFill>
                  <a:schemeClr val="dk1"/>
                </a:solidFill>
              </a:rPr>
              <a:t>codi</a:t>
            </a:r>
            <a:r>
              <a:rPr lang="es-ES" sz="3300" dirty="0">
                <a:solidFill>
                  <a:schemeClr val="dk1"/>
                </a:solidFill>
              </a:rPr>
              <a:t>", "</a:t>
            </a:r>
            <a:r>
              <a:rPr lang="es-ES" sz="3300" dirty="0" err="1">
                <a:solidFill>
                  <a:schemeClr val="dk1"/>
                </a:solidFill>
              </a:rPr>
              <a:t>nom</a:t>
            </a:r>
            <a:r>
              <a:rPr lang="es-ES" sz="3300" dirty="0">
                <a:solidFill>
                  <a:schemeClr val="dk1"/>
                </a:solidFill>
              </a:rPr>
              <a:t>" i "</a:t>
            </a:r>
            <a:r>
              <a:rPr lang="es-ES" sz="3300" dirty="0" err="1">
                <a:solidFill>
                  <a:schemeClr val="dk1"/>
                </a:solidFill>
              </a:rPr>
              <a:t>raça</a:t>
            </a:r>
            <a:r>
              <a:rPr lang="es-ES" sz="3300" dirty="0">
                <a:solidFill>
                  <a:schemeClr val="dk1"/>
                </a:solidFill>
              </a:rPr>
              <a:t>"), una </a:t>
            </a:r>
            <a:r>
              <a:rPr lang="es-ES" sz="3300" dirty="0" err="1">
                <a:solidFill>
                  <a:schemeClr val="dk1"/>
                </a:solidFill>
              </a:rPr>
              <a:t>altra</a:t>
            </a:r>
            <a:r>
              <a:rPr lang="es-ES" sz="3300" dirty="0">
                <a:solidFill>
                  <a:schemeClr val="dk1"/>
                </a:solidFill>
              </a:rPr>
              <a:t> per a </a:t>
            </a:r>
            <a:r>
              <a:rPr lang="es-ES" sz="3300" dirty="0" err="1">
                <a:solidFill>
                  <a:schemeClr val="dk1"/>
                </a:solidFill>
              </a:rPr>
              <a:t>propietaris</a:t>
            </a:r>
            <a:r>
              <a:rPr lang="es-ES" sz="3300" dirty="0">
                <a:solidFill>
                  <a:schemeClr val="dk1"/>
                </a:solidFill>
              </a:rPr>
              <a:t> (</a:t>
            </a:r>
            <a:r>
              <a:rPr lang="es-ES" sz="3300" dirty="0" err="1">
                <a:solidFill>
                  <a:schemeClr val="dk1"/>
                </a:solidFill>
              </a:rPr>
              <a:t>amb</a:t>
            </a:r>
            <a:r>
              <a:rPr lang="es-ES" sz="3300" dirty="0">
                <a:solidFill>
                  <a:schemeClr val="dk1"/>
                </a:solidFill>
              </a:rPr>
              <a:t> </a:t>
            </a:r>
            <a:r>
              <a:rPr lang="es-ES" sz="3300" dirty="0" err="1">
                <a:solidFill>
                  <a:schemeClr val="dk1"/>
                </a:solidFill>
              </a:rPr>
              <a:t>atributs</a:t>
            </a:r>
            <a:r>
              <a:rPr lang="es-ES" sz="3300" dirty="0">
                <a:solidFill>
                  <a:schemeClr val="dk1"/>
                </a:solidFill>
              </a:rPr>
              <a:t> "</a:t>
            </a:r>
            <a:r>
              <a:rPr lang="es-ES" sz="3300" dirty="0" err="1">
                <a:solidFill>
                  <a:schemeClr val="dk1"/>
                </a:solidFill>
              </a:rPr>
              <a:t>codi</a:t>
            </a:r>
            <a:r>
              <a:rPr lang="es-ES" sz="3300" dirty="0">
                <a:solidFill>
                  <a:schemeClr val="dk1"/>
                </a:solidFill>
              </a:rPr>
              <a:t>" i  "</a:t>
            </a:r>
            <a:r>
              <a:rPr lang="es-ES" sz="3300" dirty="0" err="1">
                <a:solidFill>
                  <a:schemeClr val="dk1"/>
                </a:solidFill>
              </a:rPr>
              <a:t>nom</a:t>
            </a:r>
            <a:r>
              <a:rPr lang="es-ES" sz="3300" dirty="0">
                <a:solidFill>
                  <a:schemeClr val="dk1"/>
                </a:solidFill>
              </a:rPr>
              <a:t>") i una </a:t>
            </a:r>
            <a:r>
              <a:rPr lang="es-ES" sz="3300" dirty="0" err="1">
                <a:solidFill>
                  <a:schemeClr val="dk1"/>
                </a:solidFill>
              </a:rPr>
              <a:t>relació</a:t>
            </a:r>
            <a:r>
              <a:rPr lang="es-ES" sz="3300" dirty="0">
                <a:solidFill>
                  <a:schemeClr val="dk1"/>
                </a:solidFill>
              </a:rPr>
              <a:t> 1:M "té" (un </a:t>
            </a:r>
            <a:r>
              <a:rPr lang="es-ES" sz="3300" dirty="0" err="1">
                <a:solidFill>
                  <a:schemeClr val="dk1"/>
                </a:solidFill>
              </a:rPr>
              <a:t>propietari</a:t>
            </a:r>
            <a:r>
              <a:rPr lang="es-ES" sz="3300" dirty="0">
                <a:solidFill>
                  <a:schemeClr val="dk1"/>
                </a:solidFill>
              </a:rPr>
              <a:t> </a:t>
            </a:r>
            <a:r>
              <a:rPr lang="es-ES" sz="3300" dirty="0" err="1">
                <a:solidFill>
                  <a:schemeClr val="dk1"/>
                </a:solidFill>
              </a:rPr>
              <a:t>pot</a:t>
            </a:r>
            <a:r>
              <a:rPr lang="es-ES" sz="3300" dirty="0">
                <a:solidFill>
                  <a:schemeClr val="dk1"/>
                </a:solidFill>
              </a:rPr>
              <a:t> </a:t>
            </a:r>
            <a:r>
              <a:rPr lang="es-ES" sz="3300" dirty="0" err="1">
                <a:solidFill>
                  <a:schemeClr val="dk1"/>
                </a:solidFill>
              </a:rPr>
              <a:t>tindre</a:t>
            </a:r>
            <a:r>
              <a:rPr lang="es-ES" sz="3300" dirty="0">
                <a:solidFill>
                  <a:schemeClr val="dk1"/>
                </a:solidFill>
              </a:rPr>
              <a:t> </a:t>
            </a:r>
            <a:r>
              <a:rPr lang="es-ES" sz="3300" dirty="0" err="1">
                <a:solidFill>
                  <a:schemeClr val="dk1"/>
                </a:solidFill>
              </a:rPr>
              <a:t>diverses</a:t>
            </a:r>
            <a:r>
              <a:rPr lang="es-ES" sz="3300" dirty="0">
                <a:solidFill>
                  <a:schemeClr val="dk1"/>
                </a:solidFill>
              </a:rPr>
              <a:t> </a:t>
            </a:r>
            <a:r>
              <a:rPr lang="es-ES" sz="3300" dirty="0" err="1">
                <a:solidFill>
                  <a:schemeClr val="dk1"/>
                </a:solidFill>
              </a:rPr>
              <a:t>mascotes</a:t>
            </a:r>
            <a:r>
              <a:rPr lang="es-ES" sz="3300" dirty="0">
                <a:solidFill>
                  <a:schemeClr val="dk1"/>
                </a:solidFill>
              </a:rPr>
              <a:t>)</a:t>
            </a: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33</a:t>
            </a:fld>
            <a:endParaRPr/>
          </a:p>
        </p:txBody>
      </p:sp>
    </p:spTree>
    <p:extLst>
      <p:ext uri="{BB962C8B-B14F-4D97-AF65-F5344CB8AC3E}">
        <p14:creationId xmlns:p14="http://schemas.microsoft.com/office/powerpoint/2010/main" val="1560609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2.06: Mascotes 6</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L="0" marR="5080" indent="0">
              <a:lnSpc>
                <a:spcPct val="120600"/>
              </a:lnSpc>
              <a:buNone/>
            </a:pPr>
            <a:r>
              <a:rPr lang="es-ES" sz="3300" dirty="0">
                <a:solidFill>
                  <a:schemeClr val="dk1"/>
                </a:solidFill>
              </a:rPr>
              <a:t>Crea una nova </a:t>
            </a:r>
            <a:r>
              <a:rPr lang="es-ES" sz="3300" dirty="0" err="1">
                <a:solidFill>
                  <a:schemeClr val="dk1"/>
                </a:solidFill>
              </a:rPr>
              <a:t>versió</a:t>
            </a:r>
            <a:r>
              <a:rPr lang="es-ES" sz="3300" dirty="0">
                <a:solidFill>
                  <a:schemeClr val="dk1"/>
                </a:solidFill>
              </a:rPr>
              <a:t> de la base de </a:t>
            </a:r>
            <a:r>
              <a:rPr lang="es-ES" sz="3300" dirty="0" err="1">
                <a:solidFill>
                  <a:schemeClr val="dk1"/>
                </a:solidFill>
              </a:rPr>
              <a:t>dades</a:t>
            </a:r>
            <a:r>
              <a:rPr lang="es-ES" sz="3300" dirty="0">
                <a:solidFill>
                  <a:schemeClr val="dk1"/>
                </a:solidFill>
              </a:rPr>
              <a:t> de </a:t>
            </a:r>
            <a:r>
              <a:rPr lang="es-ES" sz="3300" dirty="0" err="1">
                <a:solidFill>
                  <a:schemeClr val="dk1"/>
                </a:solidFill>
              </a:rPr>
              <a:t>mascotes</a:t>
            </a:r>
            <a:r>
              <a:rPr lang="es-ES" sz="3300" dirty="0">
                <a:solidFill>
                  <a:schemeClr val="dk1"/>
                </a:solidFill>
              </a:rPr>
              <a:t>, </a:t>
            </a:r>
            <a:r>
              <a:rPr lang="es-ES" sz="3300" dirty="0" err="1">
                <a:solidFill>
                  <a:schemeClr val="dk1"/>
                </a:solidFill>
              </a:rPr>
              <a:t>amb</a:t>
            </a:r>
            <a:r>
              <a:rPr lang="es-ES" sz="3300" dirty="0">
                <a:solidFill>
                  <a:schemeClr val="dk1"/>
                </a:solidFill>
              </a:rPr>
              <a:t> </a:t>
            </a:r>
            <a:r>
              <a:rPr lang="es-ES" sz="3300" dirty="0" err="1">
                <a:solidFill>
                  <a:schemeClr val="dk1"/>
                </a:solidFill>
              </a:rPr>
              <a:t>taules</a:t>
            </a:r>
            <a:r>
              <a:rPr lang="es-ES" sz="3300" dirty="0">
                <a:solidFill>
                  <a:schemeClr val="dk1"/>
                </a:solidFill>
              </a:rPr>
              <a:t> per a </a:t>
            </a:r>
            <a:r>
              <a:rPr lang="es-ES" sz="3300" dirty="0" err="1">
                <a:solidFill>
                  <a:schemeClr val="dk1"/>
                </a:solidFill>
              </a:rPr>
              <a:t>mascotes</a:t>
            </a:r>
            <a:r>
              <a:rPr lang="es-ES" sz="3300" dirty="0">
                <a:solidFill>
                  <a:schemeClr val="dk1"/>
                </a:solidFill>
              </a:rPr>
              <a:t>, </a:t>
            </a:r>
            <a:r>
              <a:rPr lang="es-ES" sz="3300" dirty="0" err="1">
                <a:solidFill>
                  <a:schemeClr val="dk1"/>
                </a:solidFill>
              </a:rPr>
              <a:t>propietaris</a:t>
            </a:r>
            <a:r>
              <a:rPr lang="es-ES" sz="3300" dirty="0">
                <a:solidFill>
                  <a:schemeClr val="dk1"/>
                </a:solidFill>
              </a:rPr>
              <a:t>. Implementa la </a:t>
            </a:r>
            <a:r>
              <a:rPr lang="es-ES" sz="3300" dirty="0" err="1">
                <a:solidFill>
                  <a:schemeClr val="dk1"/>
                </a:solidFill>
              </a:rPr>
              <a:t>relació</a:t>
            </a:r>
            <a:r>
              <a:rPr lang="es-ES" sz="3300" dirty="0">
                <a:solidFill>
                  <a:schemeClr val="dk1"/>
                </a:solidFill>
              </a:rPr>
              <a:t> 1:M "té". </a:t>
            </a:r>
            <a:r>
              <a:rPr lang="pt-BR" sz="3300" dirty="0" err="1">
                <a:solidFill>
                  <a:schemeClr val="dk1"/>
                </a:solidFill>
              </a:rPr>
              <a:t>Afig</a:t>
            </a:r>
            <a:r>
              <a:rPr lang="pt-BR" sz="3300" dirty="0">
                <a:solidFill>
                  <a:schemeClr val="dk1"/>
                </a:solidFill>
              </a:rPr>
              <a:t> </a:t>
            </a:r>
            <a:r>
              <a:rPr lang="pt-BR" sz="3300" dirty="0" err="1">
                <a:solidFill>
                  <a:schemeClr val="dk1"/>
                </a:solidFill>
              </a:rPr>
              <a:t>algunes</a:t>
            </a:r>
            <a:r>
              <a:rPr lang="pt-BR" sz="3300" dirty="0">
                <a:solidFill>
                  <a:schemeClr val="dk1"/>
                </a:solidFill>
              </a:rPr>
              <a:t> </a:t>
            </a:r>
            <a:r>
              <a:rPr lang="pt-BR" sz="3300" dirty="0" err="1">
                <a:solidFill>
                  <a:schemeClr val="dk1"/>
                </a:solidFill>
              </a:rPr>
              <a:t>dades</a:t>
            </a:r>
            <a:r>
              <a:rPr lang="pt-BR" sz="3300" dirty="0">
                <a:solidFill>
                  <a:schemeClr val="dk1"/>
                </a:solidFill>
              </a:rPr>
              <a:t> d'exemple (</a:t>
            </a:r>
            <a:r>
              <a:rPr lang="pt-BR" sz="3300" dirty="0" err="1">
                <a:solidFill>
                  <a:schemeClr val="dk1"/>
                </a:solidFill>
              </a:rPr>
              <a:t>almenys</a:t>
            </a:r>
            <a:r>
              <a:rPr lang="pt-BR" sz="3300" dirty="0">
                <a:solidFill>
                  <a:schemeClr val="dk1"/>
                </a:solidFill>
              </a:rPr>
              <a:t> 2+3) i </a:t>
            </a:r>
            <a:r>
              <a:rPr lang="pt-BR" sz="3300" dirty="0" err="1">
                <a:solidFill>
                  <a:schemeClr val="dk1"/>
                </a:solidFill>
              </a:rPr>
              <a:t>després</a:t>
            </a:r>
            <a:r>
              <a:rPr lang="pt-BR" sz="3300" dirty="0">
                <a:solidFill>
                  <a:schemeClr val="dk1"/>
                </a:solidFill>
              </a:rPr>
              <a:t> </a:t>
            </a:r>
            <a:r>
              <a:rPr lang="pt-BR" sz="3300" dirty="0" err="1">
                <a:solidFill>
                  <a:schemeClr val="dk1"/>
                </a:solidFill>
              </a:rPr>
              <a:t>mostra'ls</a:t>
            </a:r>
            <a:r>
              <a:rPr lang="pt-BR" sz="3300" dirty="0">
                <a:solidFill>
                  <a:schemeClr val="dk1"/>
                </a:solidFill>
              </a:rPr>
              <a:t>.</a:t>
            </a: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34</a:t>
            </a:fld>
            <a:endParaRPr/>
          </a:p>
        </p:txBody>
      </p:sp>
    </p:spTree>
    <p:extLst>
      <p:ext uri="{BB962C8B-B14F-4D97-AF65-F5344CB8AC3E}">
        <p14:creationId xmlns:p14="http://schemas.microsoft.com/office/powerpoint/2010/main" val="1560609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Altres notacions (1)</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35</a:t>
            </a:fld>
            <a:endParaRPr/>
          </a:p>
        </p:txBody>
      </p:sp>
      <p:pic>
        <p:nvPicPr>
          <p:cNvPr id="3" name="Imagen 2">
            <a:extLst>
              <a:ext uri="{FF2B5EF4-FFF2-40B4-BE49-F238E27FC236}">
                <a16:creationId xmlns:a16="http://schemas.microsoft.com/office/drawing/2014/main" id="{79712AAD-E70D-4B12-2C18-470DDA21CF56}"/>
              </a:ext>
            </a:extLst>
          </p:cNvPr>
          <p:cNvPicPr>
            <a:picLocks noChangeAspect="1"/>
          </p:cNvPicPr>
          <p:nvPr/>
        </p:nvPicPr>
        <p:blipFill>
          <a:blip r:embed="rId3"/>
          <a:stretch>
            <a:fillRect/>
          </a:stretch>
        </p:blipFill>
        <p:spPr>
          <a:xfrm>
            <a:off x="1503173" y="3541519"/>
            <a:ext cx="10850998" cy="2931074"/>
          </a:xfrm>
          <a:prstGeom prst="rect">
            <a:avLst/>
          </a:prstGeom>
        </p:spPr>
      </p:pic>
      <p:sp>
        <p:nvSpPr>
          <p:cNvPr id="6" name="Marcador de contenido 4">
            <a:extLst>
              <a:ext uri="{FF2B5EF4-FFF2-40B4-BE49-F238E27FC236}">
                <a16:creationId xmlns:a16="http://schemas.microsoft.com/office/drawing/2014/main" id="{5FE9781A-7C41-0B78-4678-F639BE3001C2}"/>
              </a:ext>
            </a:extLst>
          </p:cNvPr>
          <p:cNvSpPr>
            <a:spLocks noGrp="1"/>
          </p:cNvSpPr>
          <p:nvPr>
            <p:ph idx="1"/>
          </p:nvPr>
        </p:nvSpPr>
        <p:spPr>
          <a:xfrm>
            <a:off x="1209008" y="2033725"/>
            <a:ext cx="11082576" cy="4433147"/>
          </a:xfrm>
        </p:spPr>
        <p:txBody>
          <a:bodyPr>
            <a:normAutofit/>
          </a:bodyPr>
          <a:lstStyle/>
          <a:p>
            <a:pPr marR="5080">
              <a:lnSpc>
                <a:spcPct val="120600"/>
              </a:lnSpc>
              <a:buFont typeface="Wingdings" panose="05000000000000000000" pitchFamily="2" charset="2"/>
              <a:buChar char="§"/>
            </a:pPr>
            <a:r>
              <a:rPr lang="ca-ES-valencia" sz="3200" dirty="0"/>
              <a:t> </a:t>
            </a:r>
            <a:r>
              <a:rPr lang="pt-BR" sz="2800" dirty="0"/>
              <a:t>Textos "1" i "N" (o "M")</a:t>
            </a:r>
          </a:p>
          <a:p>
            <a:pPr marR="5080">
              <a:lnSpc>
                <a:spcPct val="120600"/>
              </a:lnSpc>
              <a:buFont typeface="Wingdings" panose="05000000000000000000" pitchFamily="2" charset="2"/>
              <a:buChar char="§"/>
            </a:pPr>
            <a:r>
              <a:rPr lang="pt-BR" sz="2800" dirty="0"/>
              <a:t> Una barra vertical ( | ) o una </a:t>
            </a:r>
            <a:r>
              <a:rPr lang="pt-BR" sz="2800" dirty="0" err="1"/>
              <a:t>forqueta</a:t>
            </a:r>
            <a:r>
              <a:rPr lang="pt-BR" sz="2800" dirty="0"/>
              <a:t> (</a:t>
            </a:r>
            <a:r>
              <a:rPr lang="es-ES" dirty="0"/>
              <a:t>⚟</a:t>
            </a:r>
            <a:r>
              <a:rPr lang="pt-BR" sz="2800" dirty="0"/>
              <a:t> )</a:t>
            </a:r>
          </a:p>
        </p:txBody>
      </p:sp>
    </p:spTree>
    <p:extLst>
      <p:ext uri="{BB962C8B-B14F-4D97-AF65-F5344CB8AC3E}">
        <p14:creationId xmlns:p14="http://schemas.microsoft.com/office/powerpoint/2010/main" val="414411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Altres notacions (2)</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36</a:t>
            </a:fld>
            <a:endParaRPr/>
          </a:p>
        </p:txBody>
      </p:sp>
      <p:pic>
        <p:nvPicPr>
          <p:cNvPr id="5" name="Imagen 4">
            <a:extLst>
              <a:ext uri="{FF2B5EF4-FFF2-40B4-BE49-F238E27FC236}">
                <a16:creationId xmlns:a16="http://schemas.microsoft.com/office/drawing/2014/main" id="{8E000830-FC6E-A757-8F6E-2F5125B2484F}"/>
              </a:ext>
            </a:extLst>
          </p:cNvPr>
          <p:cNvPicPr>
            <a:picLocks noChangeAspect="1"/>
          </p:cNvPicPr>
          <p:nvPr/>
        </p:nvPicPr>
        <p:blipFill>
          <a:blip r:embed="rId3"/>
          <a:stretch>
            <a:fillRect/>
          </a:stretch>
        </p:blipFill>
        <p:spPr>
          <a:xfrm>
            <a:off x="2124083" y="2284289"/>
            <a:ext cx="9185257" cy="4463461"/>
          </a:xfrm>
          <a:prstGeom prst="rect">
            <a:avLst/>
          </a:prstGeom>
        </p:spPr>
      </p:pic>
    </p:spTree>
    <p:extLst>
      <p:ext uri="{BB962C8B-B14F-4D97-AF65-F5344CB8AC3E}">
        <p14:creationId xmlns:p14="http://schemas.microsoft.com/office/powerpoint/2010/main" val="42414700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2.07: Proposat</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L="0" marR="5080" indent="0">
              <a:lnSpc>
                <a:spcPct val="120600"/>
              </a:lnSpc>
              <a:buNone/>
            </a:pPr>
            <a:r>
              <a:rPr lang="es-ES" sz="3300" dirty="0" err="1">
                <a:solidFill>
                  <a:schemeClr val="dk1"/>
                </a:solidFill>
              </a:rPr>
              <a:t>Proposa</a:t>
            </a:r>
            <a:r>
              <a:rPr lang="es-ES" sz="3300" dirty="0">
                <a:solidFill>
                  <a:schemeClr val="dk1"/>
                </a:solidFill>
              </a:rPr>
              <a:t> un </a:t>
            </a:r>
            <a:r>
              <a:rPr lang="es-ES" sz="3300" dirty="0" err="1">
                <a:solidFill>
                  <a:schemeClr val="dk1"/>
                </a:solidFill>
              </a:rPr>
              <a:t>exemple</a:t>
            </a:r>
            <a:r>
              <a:rPr lang="es-ES" sz="3300" dirty="0">
                <a:solidFill>
                  <a:schemeClr val="dk1"/>
                </a:solidFill>
              </a:rPr>
              <a:t> del </a:t>
            </a:r>
            <a:r>
              <a:rPr lang="es-ES" sz="3300" dirty="0" err="1">
                <a:solidFill>
                  <a:schemeClr val="dk1"/>
                </a:solidFill>
              </a:rPr>
              <a:t>món</a:t>
            </a:r>
            <a:r>
              <a:rPr lang="es-ES" sz="3300" dirty="0">
                <a:solidFill>
                  <a:schemeClr val="dk1"/>
                </a:solidFill>
              </a:rPr>
              <a:t> real en el </a:t>
            </a:r>
            <a:r>
              <a:rPr lang="es-ES" sz="3300" dirty="0" err="1">
                <a:solidFill>
                  <a:schemeClr val="dk1"/>
                </a:solidFill>
              </a:rPr>
              <a:t>qual</a:t>
            </a:r>
            <a:r>
              <a:rPr lang="es-ES" sz="3300" dirty="0">
                <a:solidFill>
                  <a:schemeClr val="dk1"/>
                </a:solidFill>
              </a:rPr>
              <a:t> </a:t>
            </a:r>
            <a:r>
              <a:rPr lang="es-ES" sz="3300" dirty="0" err="1">
                <a:solidFill>
                  <a:schemeClr val="dk1"/>
                </a:solidFill>
              </a:rPr>
              <a:t>veges</a:t>
            </a:r>
            <a:r>
              <a:rPr lang="es-ES" sz="3300" dirty="0">
                <a:solidFill>
                  <a:schemeClr val="dk1"/>
                </a:solidFill>
              </a:rPr>
              <a:t> una </a:t>
            </a:r>
            <a:r>
              <a:rPr lang="es-ES" sz="3300" dirty="0" err="1">
                <a:solidFill>
                  <a:schemeClr val="dk1"/>
                </a:solidFill>
              </a:rPr>
              <a:t>relació</a:t>
            </a:r>
            <a:r>
              <a:rPr lang="es-ES" sz="3300" dirty="0">
                <a:solidFill>
                  <a:schemeClr val="dk1"/>
                </a:solidFill>
              </a:rPr>
              <a:t> "un a </a:t>
            </a:r>
            <a:r>
              <a:rPr lang="es-ES" sz="3300" dirty="0" err="1">
                <a:solidFill>
                  <a:schemeClr val="dk1"/>
                </a:solidFill>
              </a:rPr>
              <a:t>molts</a:t>
            </a:r>
            <a:r>
              <a:rPr lang="es-ES" sz="3300" dirty="0">
                <a:solidFill>
                  <a:schemeClr val="dk1"/>
                </a:solidFill>
              </a:rPr>
              <a:t>". Fes el diagrama EER, </a:t>
            </a:r>
            <a:r>
              <a:rPr lang="es-ES" sz="3300" dirty="0" err="1">
                <a:solidFill>
                  <a:schemeClr val="dk1"/>
                </a:solidFill>
              </a:rPr>
              <a:t>usant</a:t>
            </a:r>
            <a:r>
              <a:rPr lang="es-ES" sz="3300" dirty="0">
                <a:solidFill>
                  <a:schemeClr val="dk1"/>
                </a:solidFill>
              </a:rPr>
              <a:t> la </a:t>
            </a:r>
            <a:r>
              <a:rPr lang="es-ES" sz="3300" dirty="0" err="1">
                <a:solidFill>
                  <a:schemeClr val="dk1"/>
                </a:solidFill>
              </a:rPr>
              <a:t>notació</a:t>
            </a:r>
            <a:r>
              <a:rPr lang="es-ES" sz="3300" dirty="0">
                <a:solidFill>
                  <a:schemeClr val="dk1"/>
                </a:solidFill>
              </a:rPr>
              <a:t> de "|" i "</a:t>
            </a:r>
            <a:r>
              <a:rPr lang="es-ES" sz="3600" dirty="0"/>
              <a:t>⚟</a:t>
            </a:r>
            <a:r>
              <a:rPr lang="es-ES" sz="3300" dirty="0">
                <a:solidFill>
                  <a:schemeClr val="dk1"/>
                </a:solidFill>
              </a:rPr>
              <a:t>".</a:t>
            </a:r>
          </a:p>
          <a:p>
            <a:pPr marL="0" marR="5080" indent="0">
              <a:lnSpc>
                <a:spcPct val="120600"/>
              </a:lnSpc>
              <a:buNone/>
            </a:pPr>
            <a:endParaRPr lang="es-ES" sz="3300" dirty="0">
              <a:solidFill>
                <a:schemeClr val="dk1"/>
              </a:solidFill>
            </a:endParaRPr>
          </a:p>
          <a:p>
            <a:pPr marL="0" marR="5080" indent="0">
              <a:lnSpc>
                <a:spcPct val="120600"/>
              </a:lnSpc>
              <a:buNone/>
            </a:pPr>
            <a:r>
              <a:rPr lang="ca-ES-valencia" sz="3300" dirty="0">
                <a:solidFill>
                  <a:schemeClr val="dk1"/>
                </a:solidFill>
              </a:rPr>
              <a:t>Possibles exemples si no sorgeixen idees: articles i categories, directors i pel·lícules</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37</a:t>
            </a:fld>
            <a:endParaRPr/>
          </a:p>
        </p:txBody>
      </p:sp>
    </p:spTree>
    <p:extLst>
      <p:ext uri="{BB962C8B-B14F-4D97-AF65-F5344CB8AC3E}">
        <p14:creationId xmlns:p14="http://schemas.microsoft.com/office/powerpoint/2010/main" val="338350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25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25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Cardinalitat mínima</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r>
              <a:rPr lang="ca-ES-valencia" sz="2800" dirty="0"/>
              <a:t> </a:t>
            </a:r>
            <a:r>
              <a:rPr lang="es-ES" sz="2800" dirty="0" err="1"/>
              <a:t>Podem</a:t>
            </a:r>
            <a:r>
              <a:rPr lang="es-ES" sz="2800" dirty="0"/>
              <a:t> </a:t>
            </a:r>
            <a:r>
              <a:rPr lang="es-ES" sz="2800" dirty="0" err="1"/>
              <a:t>afegir</a:t>
            </a:r>
            <a:r>
              <a:rPr lang="es-ES" sz="2800" dirty="0"/>
              <a:t> una "</a:t>
            </a:r>
            <a:r>
              <a:rPr lang="es-ES" sz="2800" dirty="0" err="1"/>
              <a:t>restricció</a:t>
            </a:r>
            <a:r>
              <a:rPr lang="es-ES" sz="2800" dirty="0"/>
              <a:t> </a:t>
            </a:r>
            <a:r>
              <a:rPr lang="es-ES" sz="2800" dirty="0" err="1"/>
              <a:t>d'existència</a:t>
            </a:r>
            <a:r>
              <a:rPr lang="es-ES" sz="2800" dirty="0"/>
              <a:t>":</a:t>
            </a:r>
          </a:p>
          <a:p>
            <a:pPr marR="5080">
              <a:lnSpc>
                <a:spcPct val="120600"/>
              </a:lnSpc>
              <a:buFont typeface="Wingdings" panose="05000000000000000000" pitchFamily="2" charset="2"/>
              <a:buChar char="§"/>
            </a:pPr>
            <a:r>
              <a:rPr lang="it-IT" sz="2800" dirty="0"/>
              <a:t> Una persona pot tindre 0, 1 o diversos vehicles i un vehicle ha de pertànyer necessàriament a una persona i solo a una </a:t>
            </a:r>
            <a:endParaRPr lang="ca-ES-valencia" sz="2800"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38</a:t>
            </a:fld>
            <a:endParaRPr/>
          </a:p>
        </p:txBody>
      </p:sp>
      <p:pic>
        <p:nvPicPr>
          <p:cNvPr id="3" name="Imagen 2">
            <a:extLst>
              <a:ext uri="{FF2B5EF4-FFF2-40B4-BE49-F238E27FC236}">
                <a16:creationId xmlns:a16="http://schemas.microsoft.com/office/drawing/2014/main" id="{EFFA3C76-08D0-0792-5EEB-3D846858D1B3}"/>
              </a:ext>
            </a:extLst>
          </p:cNvPr>
          <p:cNvPicPr>
            <a:picLocks noChangeAspect="1"/>
          </p:cNvPicPr>
          <p:nvPr/>
        </p:nvPicPr>
        <p:blipFill>
          <a:blip r:embed="rId3"/>
          <a:stretch>
            <a:fillRect/>
          </a:stretch>
        </p:blipFill>
        <p:spPr>
          <a:xfrm>
            <a:off x="1653706" y="4144307"/>
            <a:ext cx="9831439" cy="2778621"/>
          </a:xfrm>
          <a:prstGeom prst="rect">
            <a:avLst/>
          </a:prstGeom>
        </p:spPr>
      </p:pic>
    </p:spTree>
    <p:extLst>
      <p:ext uri="{BB962C8B-B14F-4D97-AF65-F5344CB8AC3E}">
        <p14:creationId xmlns:p14="http://schemas.microsoft.com/office/powerpoint/2010/main" val="132471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Notació alternativa per a card. mínima</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r>
              <a:rPr lang="ca-ES-valencia" sz="3200" dirty="0"/>
              <a:t> </a:t>
            </a:r>
            <a:r>
              <a:rPr lang="es-ES" sz="2800" dirty="0"/>
              <a:t>Mínima i </a:t>
            </a:r>
            <a:r>
              <a:rPr lang="es-ES" sz="2800" dirty="0" err="1"/>
              <a:t>màxima</a:t>
            </a:r>
            <a:r>
              <a:rPr lang="es-ES" sz="2800" dirty="0"/>
              <a:t>: (0,1) (0,N) (1,1) (1,N)</a:t>
            </a:r>
          </a:p>
          <a:p>
            <a:pPr marR="5080">
              <a:lnSpc>
                <a:spcPct val="120600"/>
              </a:lnSpc>
              <a:buFont typeface="Wingdings" panose="05000000000000000000" pitchFamily="2" charset="2"/>
              <a:buChar char="§"/>
            </a:pPr>
            <a:r>
              <a:rPr lang="es-ES" sz="2800" dirty="0"/>
              <a:t> 0, barra vertical (  | ) o forqueta (tres </a:t>
            </a:r>
            <a:r>
              <a:rPr lang="es-ES" sz="2800" dirty="0" err="1"/>
              <a:t>línies</a:t>
            </a:r>
            <a:r>
              <a:rPr lang="es-ES" sz="2800" dirty="0"/>
              <a:t> que </a:t>
            </a:r>
            <a:r>
              <a:rPr lang="es-ES" sz="2800" dirty="0" err="1"/>
              <a:t>convergeixen</a:t>
            </a:r>
            <a:r>
              <a:rPr lang="es-ES" sz="2800" dirty="0"/>
              <a:t>, </a:t>
            </a:r>
            <a:r>
              <a:rPr lang="es-ES" dirty="0"/>
              <a:t>⚟ )</a:t>
            </a:r>
            <a:endParaRPr lang="es-ES" sz="2800" dirty="0"/>
          </a:p>
          <a:p>
            <a:pPr marR="5080">
              <a:lnSpc>
                <a:spcPct val="120600"/>
              </a:lnSpc>
              <a:buFont typeface="Wingdings" panose="05000000000000000000" pitchFamily="2" charset="2"/>
              <a:buChar char="§"/>
            </a:pPr>
            <a:r>
              <a:rPr lang="es-ES" sz="2800" dirty="0"/>
              <a:t> (</a:t>
            </a:r>
            <a:r>
              <a:rPr lang="es-ES" sz="2800" dirty="0" err="1"/>
              <a:t>Més</a:t>
            </a:r>
            <a:r>
              <a:rPr lang="es-ES" sz="2800" dirty="0"/>
              <a:t> </a:t>
            </a:r>
            <a:r>
              <a:rPr lang="es-ES" sz="2800" dirty="0" err="1"/>
              <a:t>endavant</a:t>
            </a:r>
            <a:r>
              <a:rPr lang="es-ES" sz="2800" dirty="0"/>
              <a:t> </a:t>
            </a:r>
            <a:r>
              <a:rPr lang="es-ES" sz="2800" dirty="0" err="1"/>
              <a:t>veurem</a:t>
            </a:r>
            <a:r>
              <a:rPr lang="es-ES" sz="2800" dirty="0"/>
              <a:t> </a:t>
            </a:r>
            <a:r>
              <a:rPr lang="es-ES" sz="2800" dirty="0" err="1"/>
              <a:t>com</a:t>
            </a:r>
            <a:r>
              <a:rPr lang="es-ES" sz="2800" dirty="0"/>
              <a:t> convertir-les a </a:t>
            </a:r>
            <a:r>
              <a:rPr lang="es-ES" sz="2800" dirty="0" err="1"/>
              <a:t>model</a:t>
            </a:r>
            <a:r>
              <a:rPr lang="es-ES" sz="2800" dirty="0"/>
              <a:t> relacional i a </a:t>
            </a:r>
            <a:r>
              <a:rPr lang="es-ES" sz="2800" dirty="0" err="1"/>
              <a:t>taules</a:t>
            </a:r>
            <a:r>
              <a:rPr lang="es-ES" sz="2800" dirty="0"/>
              <a:t>)</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39</a:t>
            </a:fld>
            <a:endParaRPr/>
          </a:p>
        </p:txBody>
      </p:sp>
      <p:pic>
        <p:nvPicPr>
          <p:cNvPr id="6" name="Imagen 5">
            <a:extLst>
              <a:ext uri="{FF2B5EF4-FFF2-40B4-BE49-F238E27FC236}">
                <a16:creationId xmlns:a16="http://schemas.microsoft.com/office/drawing/2014/main" id="{504450BE-D91A-69B6-6CB1-245813F764D2}"/>
              </a:ext>
            </a:extLst>
          </p:cNvPr>
          <p:cNvPicPr>
            <a:picLocks noChangeAspect="1"/>
          </p:cNvPicPr>
          <p:nvPr/>
        </p:nvPicPr>
        <p:blipFill>
          <a:blip r:embed="rId3"/>
          <a:stretch>
            <a:fillRect/>
          </a:stretch>
        </p:blipFill>
        <p:spPr>
          <a:xfrm>
            <a:off x="1351708" y="4517758"/>
            <a:ext cx="11172010" cy="2274541"/>
          </a:xfrm>
          <a:prstGeom prst="rect">
            <a:avLst/>
          </a:prstGeom>
        </p:spPr>
      </p:pic>
    </p:spTree>
    <p:extLst>
      <p:ext uri="{BB962C8B-B14F-4D97-AF65-F5344CB8AC3E}">
        <p14:creationId xmlns:p14="http://schemas.microsoft.com/office/powerpoint/2010/main" val="262992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br>
              <a:rPr lang="es-ES" dirty="0"/>
            </a:br>
            <a:r>
              <a:rPr lang="es-ES" dirty="0" err="1"/>
              <a:t>Model</a:t>
            </a:r>
            <a:r>
              <a:rPr lang="es-ES" dirty="0"/>
              <a:t> </a:t>
            </a:r>
            <a:r>
              <a:rPr lang="es-ES" dirty="0" err="1"/>
              <a:t>Entitat</a:t>
            </a:r>
            <a:r>
              <a:rPr lang="es-ES" dirty="0"/>
              <a:t> / </a:t>
            </a:r>
            <a:r>
              <a:rPr lang="es-ES" dirty="0" err="1"/>
              <a:t>Relació</a:t>
            </a:r>
            <a:r>
              <a:rPr lang="es-ES" dirty="0"/>
              <a:t> </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L="342900" indent="-342900">
              <a:lnSpc>
                <a:spcPct val="107000"/>
              </a:lnSpc>
              <a:buClr>
                <a:schemeClr val="dk1"/>
              </a:buClr>
              <a:buSzPts val="1800"/>
              <a:buFont typeface="Wingdings" pitchFamily="2" charset="2"/>
              <a:buChar char="§"/>
            </a:pPr>
            <a:endParaRPr lang="es-ES" sz="2400" dirty="0"/>
          </a:p>
          <a:p>
            <a:pPr marL="342900" indent="-342900">
              <a:lnSpc>
                <a:spcPct val="107000"/>
              </a:lnSpc>
              <a:buClr>
                <a:schemeClr val="dk1"/>
              </a:buClr>
              <a:buSzPts val="1800"/>
              <a:buFont typeface="Wingdings" pitchFamily="2" charset="2"/>
              <a:buChar char="§"/>
            </a:pPr>
            <a:r>
              <a:rPr lang="ca-ES-valencia" sz="3200" dirty="0"/>
              <a:t>Hi ha diversos models conceptuals, però el més estès és el Model Entitat-Relació </a:t>
            </a:r>
          </a:p>
          <a:p>
            <a:pPr marL="342900" indent="-342900">
              <a:lnSpc>
                <a:spcPct val="107000"/>
              </a:lnSpc>
              <a:buClr>
                <a:schemeClr val="dk1"/>
              </a:buClr>
              <a:buSzPts val="1800"/>
              <a:buFont typeface="Wingdings" pitchFamily="2" charset="2"/>
              <a:buChar char="§"/>
            </a:pPr>
            <a:r>
              <a:rPr lang="ca-ES-valencia" sz="3200" dirty="0"/>
              <a:t>Introduït per Peter Chen el 1976</a:t>
            </a:r>
          </a:p>
          <a:p>
            <a:pPr marL="342900" indent="-342900">
              <a:lnSpc>
                <a:spcPct val="107000"/>
              </a:lnSpc>
              <a:buClr>
                <a:schemeClr val="dk1"/>
              </a:buClr>
              <a:buSzPts val="1800"/>
              <a:buFont typeface="Wingdings" pitchFamily="2" charset="2"/>
              <a:buChar char="§"/>
            </a:pPr>
            <a:r>
              <a:rPr lang="ca-ES-valencia" sz="3200" dirty="0"/>
              <a:t>Enriquit posteriorment amb nous mecanismes d'abstracció i representació de la realitat -&gt; model EER (entitat-relació estès) </a:t>
            </a:r>
          </a:p>
          <a:p>
            <a:pPr marL="342900" indent="-342900">
              <a:lnSpc>
                <a:spcPct val="107000"/>
              </a:lnSpc>
              <a:buClr>
                <a:schemeClr val="dk1"/>
              </a:buClr>
              <a:buSzPts val="1800"/>
              <a:buFont typeface="Wingdings" pitchFamily="2" charset="2"/>
              <a:buChar char="§"/>
            </a:pPr>
            <a:endParaRPr lang="ca-ES-valencia" sz="2400" dirty="0"/>
          </a:p>
          <a:p>
            <a:endParaRPr lang="es-ES"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Més notacions alternatives</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40</a:t>
            </a:fld>
            <a:endParaRPr/>
          </a:p>
        </p:txBody>
      </p:sp>
      <p:pic>
        <p:nvPicPr>
          <p:cNvPr id="12" name="Imagen 11">
            <a:extLst>
              <a:ext uri="{FF2B5EF4-FFF2-40B4-BE49-F238E27FC236}">
                <a16:creationId xmlns:a16="http://schemas.microsoft.com/office/drawing/2014/main" id="{DF8B65A9-8B24-6D8B-6575-DBC238C1E814}"/>
              </a:ext>
            </a:extLst>
          </p:cNvPr>
          <p:cNvPicPr>
            <a:picLocks noChangeAspect="1"/>
          </p:cNvPicPr>
          <p:nvPr/>
        </p:nvPicPr>
        <p:blipFill>
          <a:blip r:embed="rId3"/>
          <a:stretch>
            <a:fillRect/>
          </a:stretch>
        </p:blipFill>
        <p:spPr>
          <a:xfrm>
            <a:off x="639673" y="2009811"/>
            <a:ext cx="12221245" cy="4775434"/>
          </a:xfrm>
          <a:prstGeom prst="rect">
            <a:avLst/>
          </a:prstGeom>
        </p:spPr>
      </p:pic>
    </p:spTree>
    <p:extLst>
      <p:ext uri="{BB962C8B-B14F-4D97-AF65-F5344CB8AC3E}">
        <p14:creationId xmlns:p14="http://schemas.microsoft.com/office/powerpoint/2010/main" val="239794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Conversió de </a:t>
            </a:r>
            <a:r>
              <a:rPr lang="ca-ES-valencia" dirty="0" err="1"/>
              <a:t>Restr.Exist</a:t>
            </a:r>
            <a:r>
              <a:rPr lang="ca-ES-valencia" dirty="0"/>
              <a:t>. (1)</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r>
              <a:rPr lang="ca-ES-valencia" sz="2800" dirty="0"/>
              <a:t> </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41</a:t>
            </a:fld>
            <a:endParaRPr/>
          </a:p>
        </p:txBody>
      </p:sp>
      <p:pic>
        <p:nvPicPr>
          <p:cNvPr id="6" name="Imagen 5">
            <a:extLst>
              <a:ext uri="{FF2B5EF4-FFF2-40B4-BE49-F238E27FC236}">
                <a16:creationId xmlns:a16="http://schemas.microsoft.com/office/drawing/2014/main" id="{968631CD-C857-BCBF-2D18-E59B0F5CA6D3}"/>
              </a:ext>
            </a:extLst>
          </p:cNvPr>
          <p:cNvPicPr>
            <a:picLocks noChangeAspect="1"/>
          </p:cNvPicPr>
          <p:nvPr/>
        </p:nvPicPr>
        <p:blipFill>
          <a:blip r:embed="rId3"/>
          <a:stretch>
            <a:fillRect/>
          </a:stretch>
        </p:blipFill>
        <p:spPr>
          <a:xfrm>
            <a:off x="1718656" y="2887323"/>
            <a:ext cx="10415326" cy="2275883"/>
          </a:xfrm>
          <a:prstGeom prst="rect">
            <a:avLst/>
          </a:prstGeom>
        </p:spPr>
      </p:pic>
    </p:spTree>
    <p:extLst>
      <p:ext uri="{BB962C8B-B14F-4D97-AF65-F5344CB8AC3E}">
        <p14:creationId xmlns:p14="http://schemas.microsoft.com/office/powerpoint/2010/main" val="130267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Conversió de </a:t>
            </a:r>
            <a:r>
              <a:rPr lang="ca-ES-valencia" dirty="0" err="1"/>
              <a:t>Restr.Exist</a:t>
            </a:r>
            <a:r>
              <a:rPr lang="ca-ES-valencia" dirty="0"/>
              <a:t>. (2)</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r>
              <a:rPr lang="ca-ES-valencia" sz="2800" dirty="0"/>
              <a:t> </a:t>
            </a:r>
          </a:p>
          <a:p>
            <a:pPr marR="5080">
              <a:lnSpc>
                <a:spcPct val="120600"/>
              </a:lnSpc>
              <a:buFont typeface="Wingdings" panose="05000000000000000000" pitchFamily="2" charset="2"/>
              <a:buChar char="§"/>
            </a:pPr>
            <a:r>
              <a:rPr lang="es-ES" sz="3200" dirty="0"/>
              <a:t>El </a:t>
            </a:r>
            <a:r>
              <a:rPr lang="es-ES" sz="3200" dirty="0" err="1"/>
              <a:t>següent</a:t>
            </a:r>
            <a:r>
              <a:rPr lang="es-ES" sz="3200" dirty="0"/>
              <a:t> cas seria una </a:t>
            </a:r>
            <a:r>
              <a:rPr lang="es-ES" sz="3200" dirty="0" err="1"/>
              <a:t>perduda</a:t>
            </a:r>
            <a:r>
              <a:rPr lang="es-ES" sz="3200" dirty="0"/>
              <a:t> </a:t>
            </a:r>
            <a:r>
              <a:rPr lang="es-ES" sz="3200" dirty="0" err="1"/>
              <a:t>semàntica</a:t>
            </a:r>
            <a:r>
              <a:rPr lang="es-ES" sz="3200" dirty="0"/>
              <a:t> </a:t>
            </a:r>
            <a:r>
              <a:rPr lang="es-ES" sz="3200" dirty="0" err="1"/>
              <a:t>perquè</a:t>
            </a:r>
            <a:r>
              <a:rPr lang="es-ES" sz="3200" dirty="0"/>
              <a:t> no es </a:t>
            </a:r>
            <a:r>
              <a:rPr lang="es-ES" sz="3200" dirty="0" err="1"/>
              <a:t>pot</a:t>
            </a:r>
            <a:r>
              <a:rPr lang="es-ES" sz="3200" dirty="0"/>
              <a:t> representar:</a:t>
            </a:r>
            <a:endParaRPr lang="ca-ES-valencia" sz="3200"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42</a:t>
            </a:fld>
            <a:endParaRPr/>
          </a:p>
        </p:txBody>
      </p:sp>
      <p:pic>
        <p:nvPicPr>
          <p:cNvPr id="3" name="Imagen 2">
            <a:extLst>
              <a:ext uri="{FF2B5EF4-FFF2-40B4-BE49-F238E27FC236}">
                <a16:creationId xmlns:a16="http://schemas.microsoft.com/office/drawing/2014/main" id="{20291519-A9BF-A8CC-1FB8-1E50FCF562C1}"/>
              </a:ext>
            </a:extLst>
          </p:cNvPr>
          <p:cNvPicPr>
            <a:picLocks noChangeAspect="1"/>
          </p:cNvPicPr>
          <p:nvPr/>
        </p:nvPicPr>
        <p:blipFill>
          <a:blip r:embed="rId3"/>
          <a:stretch>
            <a:fillRect/>
          </a:stretch>
        </p:blipFill>
        <p:spPr>
          <a:xfrm>
            <a:off x="1470687" y="4254136"/>
            <a:ext cx="10029825" cy="2057400"/>
          </a:xfrm>
          <a:prstGeom prst="rect">
            <a:avLst/>
          </a:prstGeom>
        </p:spPr>
      </p:pic>
    </p:spTree>
    <p:extLst>
      <p:ext uri="{BB962C8B-B14F-4D97-AF65-F5344CB8AC3E}">
        <p14:creationId xmlns:p14="http://schemas.microsoft.com/office/powerpoint/2010/main" val="43644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2.08: Proposat</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L="0" marR="5080" indent="0">
              <a:lnSpc>
                <a:spcPct val="120600"/>
              </a:lnSpc>
              <a:buNone/>
            </a:pPr>
            <a:r>
              <a:rPr lang="es-ES" sz="3300" dirty="0" err="1">
                <a:solidFill>
                  <a:schemeClr val="dk1"/>
                </a:solidFill>
              </a:rPr>
              <a:t>Proposa</a:t>
            </a:r>
            <a:r>
              <a:rPr lang="es-ES" sz="3300" dirty="0">
                <a:solidFill>
                  <a:schemeClr val="dk1"/>
                </a:solidFill>
              </a:rPr>
              <a:t> un </a:t>
            </a:r>
            <a:r>
              <a:rPr lang="es-ES" sz="3300" dirty="0" err="1">
                <a:solidFill>
                  <a:schemeClr val="dk1"/>
                </a:solidFill>
              </a:rPr>
              <a:t>exemple</a:t>
            </a:r>
            <a:r>
              <a:rPr lang="es-ES" sz="3300" dirty="0">
                <a:solidFill>
                  <a:schemeClr val="dk1"/>
                </a:solidFill>
              </a:rPr>
              <a:t> del </a:t>
            </a:r>
            <a:r>
              <a:rPr lang="es-ES" sz="3300" dirty="0" err="1">
                <a:solidFill>
                  <a:schemeClr val="dk1"/>
                </a:solidFill>
              </a:rPr>
              <a:t>món</a:t>
            </a:r>
            <a:r>
              <a:rPr lang="es-ES" sz="3300" dirty="0">
                <a:solidFill>
                  <a:schemeClr val="dk1"/>
                </a:solidFill>
              </a:rPr>
              <a:t> real en el </a:t>
            </a:r>
            <a:r>
              <a:rPr lang="es-ES" sz="3300" dirty="0" err="1">
                <a:solidFill>
                  <a:schemeClr val="dk1"/>
                </a:solidFill>
              </a:rPr>
              <a:t>qual</a:t>
            </a:r>
            <a:r>
              <a:rPr lang="es-ES" sz="3300" dirty="0">
                <a:solidFill>
                  <a:schemeClr val="dk1"/>
                </a:solidFill>
              </a:rPr>
              <a:t> </a:t>
            </a:r>
            <a:r>
              <a:rPr lang="es-ES" sz="3300" dirty="0" err="1">
                <a:solidFill>
                  <a:schemeClr val="dk1"/>
                </a:solidFill>
              </a:rPr>
              <a:t>veges</a:t>
            </a:r>
            <a:r>
              <a:rPr lang="es-ES" sz="3300" dirty="0">
                <a:solidFill>
                  <a:schemeClr val="dk1"/>
                </a:solidFill>
              </a:rPr>
              <a:t> una </a:t>
            </a:r>
            <a:r>
              <a:rPr lang="es-ES" sz="3300" dirty="0" err="1">
                <a:solidFill>
                  <a:schemeClr val="dk1"/>
                </a:solidFill>
              </a:rPr>
              <a:t>relació</a:t>
            </a:r>
            <a:r>
              <a:rPr lang="es-ES" sz="3300" dirty="0">
                <a:solidFill>
                  <a:schemeClr val="dk1"/>
                </a:solidFill>
              </a:rPr>
              <a:t> "un a </a:t>
            </a:r>
            <a:r>
              <a:rPr lang="es-ES" sz="3300" dirty="0" err="1">
                <a:solidFill>
                  <a:schemeClr val="dk1"/>
                </a:solidFill>
              </a:rPr>
              <a:t>molts</a:t>
            </a:r>
            <a:r>
              <a:rPr lang="es-ES" sz="3300" dirty="0">
                <a:solidFill>
                  <a:schemeClr val="dk1"/>
                </a:solidFill>
              </a:rPr>
              <a:t>" y una </a:t>
            </a:r>
            <a:r>
              <a:rPr lang="es-ES" sz="3300" dirty="0" err="1">
                <a:solidFill>
                  <a:schemeClr val="dk1"/>
                </a:solidFill>
              </a:rPr>
              <a:t>restricció</a:t>
            </a:r>
            <a:r>
              <a:rPr lang="es-ES" sz="3300" dirty="0">
                <a:solidFill>
                  <a:schemeClr val="dk1"/>
                </a:solidFill>
              </a:rPr>
              <a:t> de existencia. Fes el diagrama EER, </a:t>
            </a:r>
            <a:r>
              <a:rPr lang="es-ES" sz="3300" dirty="0" err="1">
                <a:solidFill>
                  <a:schemeClr val="dk1"/>
                </a:solidFill>
              </a:rPr>
              <a:t>usant</a:t>
            </a:r>
            <a:r>
              <a:rPr lang="es-ES" sz="3300" dirty="0">
                <a:solidFill>
                  <a:schemeClr val="dk1"/>
                </a:solidFill>
              </a:rPr>
              <a:t> la </a:t>
            </a:r>
            <a:r>
              <a:rPr lang="es-ES" sz="3300" dirty="0" err="1">
                <a:solidFill>
                  <a:schemeClr val="dk1"/>
                </a:solidFill>
              </a:rPr>
              <a:t>notació</a:t>
            </a:r>
            <a:r>
              <a:rPr lang="es-ES" sz="3300" dirty="0">
                <a:solidFill>
                  <a:schemeClr val="dk1"/>
                </a:solidFill>
              </a:rPr>
              <a:t> que </a:t>
            </a:r>
            <a:r>
              <a:rPr lang="es-ES" sz="3300" dirty="0" err="1">
                <a:solidFill>
                  <a:schemeClr val="dk1"/>
                </a:solidFill>
              </a:rPr>
              <a:t>preferisques</a:t>
            </a:r>
            <a:r>
              <a:rPr lang="es-ES" sz="3300" dirty="0">
                <a:solidFill>
                  <a:schemeClr val="dk1"/>
                </a:solidFill>
              </a:rPr>
              <a:t>. Crea les </a:t>
            </a:r>
            <a:r>
              <a:rPr lang="es-ES" sz="3300" dirty="0" err="1">
                <a:solidFill>
                  <a:schemeClr val="dk1"/>
                </a:solidFill>
              </a:rPr>
              <a:t>taules</a:t>
            </a:r>
            <a:r>
              <a:rPr lang="es-ES" sz="3300" dirty="0">
                <a:solidFill>
                  <a:schemeClr val="dk1"/>
                </a:solidFill>
              </a:rPr>
              <a:t>.</a:t>
            </a:r>
          </a:p>
          <a:p>
            <a:pPr marL="0" marR="5080" indent="0">
              <a:lnSpc>
                <a:spcPct val="120600"/>
              </a:lnSpc>
              <a:buNone/>
            </a:pPr>
            <a:r>
              <a:rPr lang="ca-ES-valencia" sz="3300" dirty="0">
                <a:solidFill>
                  <a:schemeClr val="dk1"/>
                </a:solidFill>
              </a:rPr>
              <a:t>Possibles exemples, una altra vegada: articles i categories, directors i pel·lícules</a:t>
            </a:r>
          </a:p>
          <a:p>
            <a:pPr marL="0" marR="5080" indent="0">
              <a:lnSpc>
                <a:spcPct val="120600"/>
              </a:lnSpc>
              <a:buNone/>
            </a:pP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43</a:t>
            </a:fld>
            <a:endParaRPr/>
          </a:p>
        </p:txBody>
      </p:sp>
    </p:spTree>
    <p:extLst>
      <p:ext uri="{BB962C8B-B14F-4D97-AF65-F5344CB8AC3E}">
        <p14:creationId xmlns:p14="http://schemas.microsoft.com/office/powerpoint/2010/main" val="161508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Relacions M:M en EER</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r>
              <a:rPr lang="ca-ES-valencia" sz="3200" dirty="0"/>
              <a:t> </a:t>
            </a:r>
            <a:r>
              <a:rPr lang="es-ES" sz="2800" dirty="0" err="1"/>
              <a:t>S'ombregen</a:t>
            </a:r>
            <a:r>
              <a:rPr lang="es-ES" sz="2800" dirty="0"/>
              <a:t> totes </a:t>
            </a:r>
            <a:r>
              <a:rPr lang="es-ES" sz="2800" dirty="0" err="1"/>
              <a:t>dues</a:t>
            </a:r>
            <a:r>
              <a:rPr lang="es-ES" sz="2800" dirty="0"/>
              <a:t> </a:t>
            </a:r>
            <a:r>
              <a:rPr lang="es-ES" sz="2800" dirty="0" err="1"/>
              <a:t>parts</a:t>
            </a:r>
            <a:r>
              <a:rPr lang="es-ES" sz="2800" dirty="0"/>
              <a:t> del </a:t>
            </a:r>
            <a:r>
              <a:rPr lang="es-ES" sz="2800" dirty="0" err="1"/>
              <a:t>rombe</a:t>
            </a:r>
            <a:r>
              <a:rPr lang="es-ES" sz="2800" dirty="0"/>
              <a:t> que representa la </a:t>
            </a:r>
            <a:r>
              <a:rPr lang="es-ES" sz="2800" dirty="0" err="1"/>
              <a:t>relació</a:t>
            </a:r>
            <a:endParaRPr lang="ca-ES-valencia" sz="2800" dirty="0"/>
          </a:p>
          <a:p>
            <a:pPr marR="5080">
              <a:lnSpc>
                <a:spcPct val="120600"/>
              </a:lnSpc>
              <a:buFont typeface="Wingdings" panose="05000000000000000000" pitchFamily="2" charset="2"/>
              <a:buChar char="§"/>
            </a:pPr>
            <a:r>
              <a:rPr lang="es-ES" sz="2800" dirty="0"/>
              <a:t> </a:t>
            </a:r>
            <a:r>
              <a:rPr lang="it-IT" sz="2800" dirty="0"/>
              <a:t>Per exemple, si un professor imparteix molts cursos i cada curs pot ser impartit per molts professors, un tema cadascú</a:t>
            </a:r>
            <a:r>
              <a:rPr lang="es-ES" sz="2800" dirty="0"/>
              <a:t>:</a:t>
            </a:r>
          </a:p>
          <a:p>
            <a:pPr marR="5080">
              <a:lnSpc>
                <a:spcPct val="120600"/>
              </a:lnSpc>
              <a:buNone/>
            </a:pPr>
            <a:endParaRPr lang="ca-ES-valencia" sz="3200"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44</a:t>
            </a:fld>
            <a:endParaRPr/>
          </a:p>
        </p:txBody>
      </p:sp>
      <p:pic>
        <p:nvPicPr>
          <p:cNvPr id="1026" name="Picture 2"/>
          <p:cNvPicPr>
            <a:picLocks noChangeAspect="1" noChangeArrowheads="1"/>
          </p:cNvPicPr>
          <p:nvPr/>
        </p:nvPicPr>
        <p:blipFill>
          <a:blip r:embed="rId3"/>
          <a:srcRect/>
          <a:stretch>
            <a:fillRect/>
          </a:stretch>
        </p:blipFill>
        <p:spPr bwMode="auto">
          <a:xfrm>
            <a:off x="2317820" y="4148880"/>
            <a:ext cx="8464222" cy="2758816"/>
          </a:xfrm>
          <a:prstGeom prst="rect">
            <a:avLst/>
          </a:prstGeom>
          <a:noFill/>
          <a:ln w="9525">
            <a:noFill/>
            <a:miter lim="800000"/>
            <a:headEnd/>
            <a:tailEnd/>
          </a:ln>
        </p:spPr>
      </p:pic>
    </p:spTree>
    <p:extLst>
      <p:ext uri="{BB962C8B-B14F-4D97-AF65-F5344CB8AC3E}">
        <p14:creationId xmlns:p14="http://schemas.microsoft.com/office/powerpoint/2010/main" val="262289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Relacions M:M en model relacional</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r>
              <a:rPr lang="ca-ES-valencia" sz="3600" dirty="0"/>
              <a:t> </a:t>
            </a:r>
            <a:r>
              <a:rPr lang="es-ES" sz="3200" dirty="0"/>
              <a:t>La </a:t>
            </a:r>
            <a:r>
              <a:rPr lang="es-ES" sz="3200" dirty="0" err="1"/>
              <a:t>relació</a:t>
            </a:r>
            <a:r>
              <a:rPr lang="es-ES" sz="3200" dirty="0"/>
              <a:t> M:M es </a:t>
            </a:r>
            <a:r>
              <a:rPr lang="es-ES" sz="3200" dirty="0" err="1"/>
              <a:t>reflecteix</a:t>
            </a:r>
            <a:r>
              <a:rPr lang="es-ES" sz="3200" dirty="0"/>
              <a:t> </a:t>
            </a:r>
            <a:r>
              <a:rPr lang="es-ES" sz="3200" dirty="0" err="1"/>
              <a:t>com</a:t>
            </a:r>
            <a:r>
              <a:rPr lang="es-ES" sz="3200" dirty="0"/>
              <a:t> una nova taula, la </a:t>
            </a:r>
            <a:r>
              <a:rPr lang="es-ES" sz="3200" dirty="0" err="1"/>
              <a:t>clau</a:t>
            </a:r>
            <a:r>
              <a:rPr lang="es-ES" sz="3200" dirty="0"/>
              <a:t> </a:t>
            </a:r>
            <a:r>
              <a:rPr lang="es-ES" sz="3200" dirty="0" err="1"/>
              <a:t>primària</a:t>
            </a:r>
            <a:r>
              <a:rPr lang="es-ES" sz="3200" dirty="0"/>
              <a:t> de la </a:t>
            </a:r>
            <a:r>
              <a:rPr lang="es-ES" sz="3200" dirty="0" err="1"/>
              <a:t>qual</a:t>
            </a:r>
            <a:r>
              <a:rPr lang="es-ES" sz="3200" dirty="0"/>
              <a:t> </a:t>
            </a:r>
            <a:r>
              <a:rPr lang="es-ES" sz="3200" dirty="0" err="1"/>
              <a:t>serà</a:t>
            </a:r>
            <a:r>
              <a:rPr lang="es-ES" sz="3200" dirty="0"/>
              <a:t> la </a:t>
            </a:r>
            <a:r>
              <a:rPr lang="es-ES" sz="3200" dirty="0" err="1"/>
              <a:t>combinació</a:t>
            </a:r>
            <a:r>
              <a:rPr lang="es-ES" sz="3200" dirty="0"/>
              <a:t> de les </a:t>
            </a:r>
            <a:r>
              <a:rPr lang="es-ES" sz="3200" dirty="0" err="1"/>
              <a:t>claus</a:t>
            </a:r>
            <a:r>
              <a:rPr lang="es-ES" sz="3200" dirty="0"/>
              <a:t> de les </a:t>
            </a:r>
            <a:r>
              <a:rPr lang="es-ES" sz="3200" dirty="0" err="1"/>
              <a:t>taules</a:t>
            </a:r>
            <a:r>
              <a:rPr lang="es-ES" sz="3200" dirty="0"/>
              <a:t> relacionades:</a:t>
            </a:r>
            <a:endParaRPr lang="fr-FR" sz="3200" dirty="0"/>
          </a:p>
          <a:p>
            <a:pPr marR="5080">
              <a:lnSpc>
                <a:spcPct val="120600"/>
              </a:lnSpc>
              <a:buFont typeface="Wingdings" panose="05000000000000000000" pitchFamily="2" charset="2"/>
              <a:buChar char="§"/>
            </a:pPr>
            <a:r>
              <a:rPr lang="fr-FR" sz="3200" dirty="0"/>
              <a:t> PROFESSOR(</a:t>
            </a:r>
            <a:r>
              <a:rPr lang="fr-FR" sz="3200" u="sng" dirty="0" err="1"/>
              <a:t>codi</a:t>
            </a:r>
            <a:r>
              <a:rPr lang="fr-FR" sz="3200" dirty="0"/>
              <a:t>, nom)</a:t>
            </a:r>
          </a:p>
          <a:p>
            <a:pPr marR="5080">
              <a:lnSpc>
                <a:spcPct val="120600"/>
              </a:lnSpc>
              <a:buFont typeface="Wingdings" panose="05000000000000000000" pitchFamily="2" charset="2"/>
              <a:buChar char="§"/>
            </a:pPr>
            <a:r>
              <a:rPr lang="fr-FR" sz="3200" dirty="0"/>
              <a:t> CURS(</a:t>
            </a:r>
            <a:r>
              <a:rPr lang="fr-FR" sz="3200" u="sng" dirty="0" err="1"/>
              <a:t>codi</a:t>
            </a:r>
            <a:r>
              <a:rPr lang="fr-FR" sz="3200" dirty="0"/>
              <a:t>, nom)</a:t>
            </a:r>
          </a:p>
          <a:p>
            <a:pPr marR="5080">
              <a:lnSpc>
                <a:spcPct val="120600"/>
              </a:lnSpc>
              <a:buFont typeface="Wingdings" panose="05000000000000000000" pitchFamily="2" charset="2"/>
              <a:buChar char="§"/>
            </a:pPr>
            <a:r>
              <a:rPr lang="fr-FR" sz="3200" dirty="0"/>
              <a:t> IMPARTEIX(</a:t>
            </a:r>
            <a:r>
              <a:rPr lang="fr-FR" sz="3200" u="sng" dirty="0" err="1"/>
              <a:t>codi_professor</a:t>
            </a:r>
            <a:r>
              <a:rPr lang="fr-FR" sz="3200" dirty="0"/>
              <a:t>, </a:t>
            </a:r>
            <a:r>
              <a:rPr lang="fr-FR" sz="3200" u="sng" dirty="0" err="1"/>
              <a:t>codi_curs</a:t>
            </a:r>
            <a:r>
              <a:rPr lang="fr-FR" sz="3200" dirty="0"/>
              <a:t>, </a:t>
            </a:r>
            <a:r>
              <a:rPr lang="fr-FR" sz="3200" dirty="0" err="1"/>
              <a:t>tema</a:t>
            </a:r>
            <a:r>
              <a:rPr lang="fr-FR" sz="3200" dirty="0"/>
              <a:t>)</a:t>
            </a:r>
          </a:p>
          <a:p>
            <a:pPr marR="5080">
              <a:lnSpc>
                <a:spcPct val="120600"/>
              </a:lnSpc>
              <a:buFont typeface="Wingdings" panose="05000000000000000000" pitchFamily="2" charset="2"/>
              <a:buChar char="§"/>
            </a:pPr>
            <a:endParaRPr lang="ca-ES-valencia" sz="3200"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45</a:t>
            </a:fld>
            <a:endParaRPr/>
          </a:p>
        </p:txBody>
      </p:sp>
    </p:spTree>
    <p:extLst>
      <p:ext uri="{BB962C8B-B14F-4D97-AF65-F5344CB8AC3E}">
        <p14:creationId xmlns:p14="http://schemas.microsoft.com/office/powerpoint/2010/main" val="414411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M:M, pautes generals</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en-US" sz="2800" dirty="0">
              <a:solidFill>
                <a:schemeClr val="dk1"/>
              </a:solidFill>
            </a:endParaRPr>
          </a:p>
          <a:p>
            <a:pPr marR="5080">
              <a:lnSpc>
                <a:spcPct val="120600"/>
              </a:lnSpc>
              <a:buFont typeface="Wingdings" panose="05000000000000000000" pitchFamily="2" charset="2"/>
              <a:buChar char="§"/>
            </a:pPr>
            <a:r>
              <a:rPr lang="en-US" sz="3200" dirty="0">
                <a:solidFill>
                  <a:schemeClr val="dk1"/>
                </a:solidFill>
              </a:rPr>
              <a:t> </a:t>
            </a:r>
            <a:r>
              <a:rPr lang="es-ES" sz="3200" dirty="0" err="1">
                <a:solidFill>
                  <a:schemeClr val="dk1"/>
                </a:solidFill>
              </a:rPr>
              <a:t>Aquesta</a:t>
            </a:r>
            <a:r>
              <a:rPr lang="es-ES" sz="3200" dirty="0">
                <a:solidFill>
                  <a:schemeClr val="dk1"/>
                </a:solidFill>
              </a:rPr>
              <a:t> </a:t>
            </a:r>
            <a:r>
              <a:rPr lang="es-ES" sz="3200" dirty="0" err="1">
                <a:solidFill>
                  <a:schemeClr val="dk1"/>
                </a:solidFill>
              </a:rPr>
              <a:t>és</a:t>
            </a:r>
            <a:r>
              <a:rPr lang="es-ES" sz="3200" dirty="0">
                <a:solidFill>
                  <a:schemeClr val="dk1"/>
                </a:solidFill>
              </a:rPr>
              <a:t> la manera de convertir M:M de EER a relacional:</a:t>
            </a:r>
            <a:endParaRPr lang="ca-ES-valencia" sz="3200" dirty="0">
              <a:solidFill>
                <a:schemeClr val="dk1"/>
              </a:solidFill>
            </a:endParaRPr>
          </a:p>
          <a:p>
            <a:pPr marL="0" marR="5080" indent="0">
              <a:lnSpc>
                <a:spcPct val="120600"/>
              </a:lnSpc>
              <a:buNone/>
            </a:pP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46</a:t>
            </a:fld>
            <a:endParaRPr/>
          </a:p>
        </p:txBody>
      </p:sp>
      <p:pic>
        <p:nvPicPr>
          <p:cNvPr id="6" name="Imagen 5">
            <a:extLst>
              <a:ext uri="{FF2B5EF4-FFF2-40B4-BE49-F238E27FC236}">
                <a16:creationId xmlns:a16="http://schemas.microsoft.com/office/drawing/2014/main" id="{A47A8B5A-6952-D2E7-6B79-E660DF29EB5A}"/>
              </a:ext>
            </a:extLst>
          </p:cNvPr>
          <p:cNvPicPr>
            <a:picLocks noChangeAspect="1"/>
          </p:cNvPicPr>
          <p:nvPr/>
        </p:nvPicPr>
        <p:blipFill>
          <a:blip r:embed="rId3"/>
          <a:stretch>
            <a:fillRect/>
          </a:stretch>
        </p:blipFill>
        <p:spPr>
          <a:xfrm>
            <a:off x="395880" y="4009422"/>
            <a:ext cx="12420600" cy="2457450"/>
          </a:xfrm>
          <a:prstGeom prst="rect">
            <a:avLst/>
          </a:prstGeom>
        </p:spPr>
      </p:pic>
    </p:spTree>
    <p:extLst>
      <p:ext uri="{BB962C8B-B14F-4D97-AF65-F5344CB8AC3E}">
        <p14:creationId xmlns:p14="http://schemas.microsoft.com/office/powerpoint/2010/main" val="214695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Precaució amb claus compostes</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r>
              <a:rPr lang="ca-ES-valencia" sz="3200" dirty="0"/>
              <a:t> </a:t>
            </a:r>
            <a:r>
              <a:rPr lang="ca-ES-valencia" sz="2800" dirty="0"/>
              <a:t>IMPARTEIX(</a:t>
            </a:r>
            <a:r>
              <a:rPr lang="ca-ES-valencia" sz="2800" u="sng" dirty="0" err="1"/>
              <a:t>codi_professor</a:t>
            </a:r>
            <a:r>
              <a:rPr lang="ca-ES-valencia" sz="2800" dirty="0"/>
              <a:t>, </a:t>
            </a:r>
            <a:r>
              <a:rPr lang="ca-ES-valencia" sz="2800" u="sng" dirty="0" err="1"/>
              <a:t>codi_curs</a:t>
            </a:r>
            <a:r>
              <a:rPr lang="ca-ES-valencia" sz="2800" dirty="0"/>
              <a:t>, tema)</a:t>
            </a:r>
          </a:p>
          <a:p>
            <a:pPr marR="5080">
              <a:lnSpc>
                <a:spcPct val="120600"/>
              </a:lnSpc>
              <a:buFont typeface="Wingdings" panose="05000000000000000000" pitchFamily="2" charset="2"/>
              <a:buChar char="§"/>
            </a:pPr>
            <a:r>
              <a:rPr lang="ca-ES-valencia" sz="2800" dirty="0"/>
              <a:t> No es pot repetir la parella (</a:t>
            </a:r>
            <a:r>
              <a:rPr lang="ca-ES-valencia" sz="2800" dirty="0" err="1"/>
              <a:t>codi_professor</a:t>
            </a:r>
            <a:r>
              <a:rPr lang="ca-ES-valencia" sz="2800" dirty="0"/>
              <a:t>, </a:t>
            </a:r>
            <a:r>
              <a:rPr lang="ca-ES-valencia" sz="2800" dirty="0" err="1"/>
              <a:t>codi_curs</a:t>
            </a:r>
            <a:r>
              <a:rPr lang="ca-ES-valencia" sz="2800" dirty="0"/>
              <a:t>), així que cada professor només pot aparéixer una vegada en cada curs (només pot impartir un tema)</a:t>
            </a:r>
          </a:p>
          <a:p>
            <a:pPr marR="5080">
              <a:lnSpc>
                <a:spcPct val="120600"/>
              </a:lnSpc>
              <a:buFont typeface="Wingdings" panose="05000000000000000000" pitchFamily="2" charset="2"/>
              <a:buChar char="§"/>
            </a:pPr>
            <a:r>
              <a:rPr lang="ca-ES-valencia" sz="2800" dirty="0"/>
              <a:t> IMPARTEIX(</a:t>
            </a:r>
            <a:r>
              <a:rPr lang="ca-ES-valencia" sz="2800" u="sng" dirty="0" err="1"/>
              <a:t>codi_professor</a:t>
            </a:r>
            <a:r>
              <a:rPr lang="ca-ES-valencia" sz="2800" dirty="0"/>
              <a:t>, </a:t>
            </a:r>
            <a:r>
              <a:rPr lang="ca-ES-valencia" sz="2800" u="sng" dirty="0" err="1"/>
              <a:t>codi_curs</a:t>
            </a:r>
            <a:r>
              <a:rPr lang="ca-ES-valencia" sz="2800" dirty="0"/>
              <a:t>, </a:t>
            </a:r>
            <a:r>
              <a:rPr lang="ca-ES-valencia" sz="2800" u="sng" dirty="0"/>
              <a:t>tema</a:t>
            </a:r>
            <a:r>
              <a:rPr lang="ca-ES-valencia" sz="2800" dirty="0"/>
              <a:t>)</a:t>
            </a:r>
          </a:p>
          <a:p>
            <a:pPr marR="5080">
              <a:lnSpc>
                <a:spcPct val="120600"/>
              </a:lnSpc>
              <a:buFont typeface="Wingdings" panose="05000000000000000000" pitchFamily="2" charset="2"/>
              <a:buChar char="§"/>
            </a:pPr>
            <a:r>
              <a:rPr lang="ca-ES-valencia" sz="2800" dirty="0"/>
              <a:t>Cada professor pot impartir diversos temes en un curs: no es pot repetir la terna (</a:t>
            </a:r>
            <a:r>
              <a:rPr lang="ca-ES-valencia" sz="2800" dirty="0" err="1"/>
              <a:t>codi_professor</a:t>
            </a:r>
            <a:r>
              <a:rPr lang="ca-ES-valencia" sz="2800" dirty="0"/>
              <a:t>, </a:t>
            </a:r>
            <a:r>
              <a:rPr lang="ca-ES-valencia" sz="2800" dirty="0" err="1"/>
              <a:t>codi_curse</a:t>
            </a:r>
            <a:r>
              <a:rPr lang="ca-ES-valencia" sz="2800" dirty="0"/>
              <a:t>, tema)</a:t>
            </a:r>
          </a:p>
          <a:p>
            <a:pPr marR="5080">
              <a:lnSpc>
                <a:spcPct val="120600"/>
              </a:lnSpc>
              <a:buFont typeface="Wingdings" panose="05000000000000000000" pitchFamily="2" charset="2"/>
              <a:buChar char="§"/>
            </a:pPr>
            <a:endParaRPr lang="ca-ES-valencia" sz="3200"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47</a:t>
            </a:fld>
            <a:endParaRPr/>
          </a:p>
        </p:txBody>
      </p:sp>
    </p:spTree>
    <p:extLst>
      <p:ext uri="{BB962C8B-B14F-4D97-AF65-F5344CB8AC3E}">
        <p14:creationId xmlns:p14="http://schemas.microsoft.com/office/powerpoint/2010/main" val="5049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Relacions M:M en SQL (1: creació)</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fontScale="77500" lnSpcReduction="20000"/>
          </a:bodyPr>
          <a:lstStyle/>
          <a:p>
            <a:pPr marR="5080">
              <a:lnSpc>
                <a:spcPct val="120600"/>
              </a:lnSpc>
              <a:buFont typeface="Wingdings" panose="05000000000000000000" pitchFamily="2" charset="2"/>
              <a:buChar char="§"/>
            </a:pPr>
            <a:endParaRPr lang="ca-ES-valencia" sz="3200" dirty="0"/>
          </a:p>
          <a:p>
            <a:pPr marR="5080">
              <a:lnSpc>
                <a:spcPct val="120600"/>
              </a:lnSpc>
              <a:buFont typeface="Wingdings" panose="05000000000000000000" pitchFamily="2" charset="2"/>
              <a:buChar char="§"/>
            </a:pPr>
            <a:r>
              <a:rPr lang="es-ES" sz="3800" dirty="0">
                <a:solidFill>
                  <a:schemeClr val="dk1"/>
                </a:solidFill>
              </a:rPr>
              <a:t> .open cursos4</a:t>
            </a:r>
          </a:p>
          <a:p>
            <a:pPr marR="5080">
              <a:lnSpc>
                <a:spcPct val="120600"/>
              </a:lnSpc>
              <a:buFont typeface="Wingdings" panose="05000000000000000000" pitchFamily="2" charset="2"/>
              <a:buChar char="§"/>
            </a:pPr>
            <a:r>
              <a:rPr lang="es-ES" sz="3800" dirty="0">
                <a:solidFill>
                  <a:schemeClr val="dk1"/>
                </a:solidFill>
              </a:rPr>
              <a:t> </a:t>
            </a:r>
            <a:r>
              <a:rPr lang="es-ES" sz="3800" dirty="0" err="1">
                <a:solidFill>
                  <a:schemeClr val="dk1"/>
                </a:solidFill>
              </a:rPr>
              <a:t>create</a:t>
            </a:r>
            <a:r>
              <a:rPr lang="es-ES" sz="3800" dirty="0">
                <a:solidFill>
                  <a:schemeClr val="dk1"/>
                </a:solidFill>
              </a:rPr>
              <a:t> table </a:t>
            </a:r>
            <a:r>
              <a:rPr lang="es-ES" sz="3800" dirty="0" err="1">
                <a:solidFill>
                  <a:schemeClr val="dk1"/>
                </a:solidFill>
              </a:rPr>
              <a:t>professors</a:t>
            </a:r>
            <a:r>
              <a:rPr lang="es-ES" sz="3800" dirty="0">
                <a:solidFill>
                  <a:schemeClr val="dk1"/>
                </a:solidFill>
              </a:rPr>
              <a:t>(</a:t>
            </a:r>
            <a:r>
              <a:rPr lang="es-ES" sz="3800" dirty="0" err="1">
                <a:solidFill>
                  <a:schemeClr val="dk1"/>
                </a:solidFill>
              </a:rPr>
              <a:t>codi</a:t>
            </a:r>
            <a:r>
              <a:rPr lang="es-ES" sz="3800" dirty="0">
                <a:solidFill>
                  <a:schemeClr val="dk1"/>
                </a:solidFill>
              </a:rPr>
              <a:t> </a:t>
            </a:r>
            <a:r>
              <a:rPr lang="es-ES" sz="3800" dirty="0" err="1">
                <a:solidFill>
                  <a:schemeClr val="dk1"/>
                </a:solidFill>
              </a:rPr>
              <a:t>varchar</a:t>
            </a:r>
            <a:r>
              <a:rPr lang="es-ES" sz="3800" dirty="0">
                <a:solidFill>
                  <a:schemeClr val="dk1"/>
                </a:solidFill>
              </a:rPr>
              <a:t>(5) </a:t>
            </a:r>
            <a:r>
              <a:rPr lang="es-ES" sz="3800" b="1" dirty="0" err="1">
                <a:solidFill>
                  <a:schemeClr val="dk1"/>
                </a:solidFill>
              </a:rPr>
              <a:t>primary</a:t>
            </a:r>
            <a:r>
              <a:rPr lang="es-ES" sz="3800" b="1" dirty="0">
                <a:solidFill>
                  <a:schemeClr val="dk1"/>
                </a:solidFill>
              </a:rPr>
              <a:t> </a:t>
            </a:r>
            <a:r>
              <a:rPr lang="es-ES" sz="3800" b="1" dirty="0" err="1">
                <a:solidFill>
                  <a:schemeClr val="dk1"/>
                </a:solidFill>
              </a:rPr>
              <a:t>key</a:t>
            </a:r>
            <a:r>
              <a:rPr lang="es-ES" sz="3800" dirty="0">
                <a:solidFill>
                  <a:schemeClr val="dk1"/>
                </a:solidFill>
              </a:rPr>
              <a:t>, </a:t>
            </a:r>
            <a:r>
              <a:rPr lang="es-ES" sz="3800" dirty="0" err="1">
                <a:solidFill>
                  <a:schemeClr val="dk1"/>
                </a:solidFill>
              </a:rPr>
              <a:t>nom</a:t>
            </a:r>
            <a:r>
              <a:rPr lang="es-ES" sz="3800" dirty="0">
                <a:solidFill>
                  <a:schemeClr val="dk1"/>
                </a:solidFill>
              </a:rPr>
              <a:t> </a:t>
            </a:r>
            <a:r>
              <a:rPr lang="es-ES" sz="3800" dirty="0" err="1">
                <a:solidFill>
                  <a:schemeClr val="dk1"/>
                </a:solidFill>
              </a:rPr>
              <a:t>varchar</a:t>
            </a:r>
            <a:r>
              <a:rPr lang="es-ES" sz="3800" dirty="0">
                <a:solidFill>
                  <a:schemeClr val="dk1"/>
                </a:solidFill>
              </a:rPr>
              <a:t>(30));</a:t>
            </a:r>
          </a:p>
          <a:p>
            <a:pPr marR="5080">
              <a:lnSpc>
                <a:spcPct val="120600"/>
              </a:lnSpc>
              <a:buFont typeface="Wingdings" panose="05000000000000000000" pitchFamily="2" charset="2"/>
              <a:buChar char="§"/>
            </a:pPr>
            <a:r>
              <a:rPr lang="es-ES" sz="3800" dirty="0">
                <a:solidFill>
                  <a:schemeClr val="dk1"/>
                </a:solidFill>
              </a:rPr>
              <a:t> </a:t>
            </a:r>
            <a:r>
              <a:rPr lang="es-ES" sz="3800" dirty="0" err="1">
                <a:solidFill>
                  <a:schemeClr val="dk1"/>
                </a:solidFill>
              </a:rPr>
              <a:t>create</a:t>
            </a:r>
            <a:r>
              <a:rPr lang="es-ES" sz="3800" dirty="0">
                <a:solidFill>
                  <a:schemeClr val="dk1"/>
                </a:solidFill>
              </a:rPr>
              <a:t> table cursos(</a:t>
            </a:r>
            <a:r>
              <a:rPr lang="es-ES" sz="3800" dirty="0" err="1">
                <a:solidFill>
                  <a:schemeClr val="dk1"/>
                </a:solidFill>
              </a:rPr>
              <a:t>codi</a:t>
            </a:r>
            <a:r>
              <a:rPr lang="es-ES" sz="3800" dirty="0">
                <a:solidFill>
                  <a:schemeClr val="dk1"/>
                </a:solidFill>
              </a:rPr>
              <a:t> </a:t>
            </a:r>
            <a:r>
              <a:rPr lang="es-ES" sz="3800" dirty="0" err="1">
                <a:solidFill>
                  <a:schemeClr val="dk1"/>
                </a:solidFill>
              </a:rPr>
              <a:t>varchar</a:t>
            </a:r>
            <a:r>
              <a:rPr lang="es-ES" sz="3800" dirty="0">
                <a:solidFill>
                  <a:schemeClr val="dk1"/>
                </a:solidFill>
              </a:rPr>
              <a:t>(5) </a:t>
            </a:r>
            <a:r>
              <a:rPr lang="es-ES" sz="3800" b="1" dirty="0" err="1">
                <a:solidFill>
                  <a:schemeClr val="dk1"/>
                </a:solidFill>
              </a:rPr>
              <a:t>primary</a:t>
            </a:r>
            <a:r>
              <a:rPr lang="es-ES" sz="3800" b="1" dirty="0">
                <a:solidFill>
                  <a:schemeClr val="dk1"/>
                </a:solidFill>
              </a:rPr>
              <a:t> </a:t>
            </a:r>
            <a:r>
              <a:rPr lang="es-ES" sz="3800" b="1" dirty="0" err="1">
                <a:solidFill>
                  <a:schemeClr val="dk1"/>
                </a:solidFill>
              </a:rPr>
              <a:t>key</a:t>
            </a:r>
            <a:r>
              <a:rPr lang="es-ES" sz="3800" dirty="0">
                <a:solidFill>
                  <a:schemeClr val="dk1"/>
                </a:solidFill>
              </a:rPr>
              <a:t>, </a:t>
            </a:r>
            <a:r>
              <a:rPr lang="es-ES" sz="3800" dirty="0" err="1">
                <a:solidFill>
                  <a:schemeClr val="dk1"/>
                </a:solidFill>
              </a:rPr>
              <a:t>nom</a:t>
            </a:r>
            <a:r>
              <a:rPr lang="es-ES" sz="3800" dirty="0">
                <a:solidFill>
                  <a:schemeClr val="dk1"/>
                </a:solidFill>
              </a:rPr>
              <a:t> </a:t>
            </a:r>
            <a:r>
              <a:rPr lang="es-ES" sz="3800" dirty="0" err="1">
                <a:solidFill>
                  <a:schemeClr val="dk1"/>
                </a:solidFill>
              </a:rPr>
              <a:t>varchar</a:t>
            </a:r>
            <a:r>
              <a:rPr lang="es-ES" sz="3800" dirty="0">
                <a:solidFill>
                  <a:schemeClr val="dk1"/>
                </a:solidFill>
              </a:rPr>
              <a:t>(30), </a:t>
            </a:r>
            <a:r>
              <a:rPr lang="es-ES" sz="3800" dirty="0" err="1">
                <a:solidFill>
                  <a:schemeClr val="dk1"/>
                </a:solidFill>
              </a:rPr>
              <a:t>inici</a:t>
            </a:r>
            <a:r>
              <a:rPr lang="es-ES" sz="3800" dirty="0">
                <a:solidFill>
                  <a:schemeClr val="dk1"/>
                </a:solidFill>
              </a:rPr>
              <a:t> </a:t>
            </a:r>
            <a:r>
              <a:rPr lang="es-ES" sz="3800" dirty="0" err="1">
                <a:solidFill>
                  <a:schemeClr val="dk1"/>
                </a:solidFill>
              </a:rPr>
              <a:t>varchar</a:t>
            </a:r>
            <a:r>
              <a:rPr lang="es-ES" sz="3800" dirty="0">
                <a:solidFill>
                  <a:schemeClr val="dk1"/>
                </a:solidFill>
              </a:rPr>
              <a:t>(15));</a:t>
            </a:r>
          </a:p>
          <a:p>
            <a:pPr marR="5080">
              <a:lnSpc>
                <a:spcPct val="120600"/>
              </a:lnSpc>
              <a:buFont typeface="Wingdings" panose="05000000000000000000" pitchFamily="2" charset="2"/>
              <a:buChar char="§"/>
            </a:pPr>
            <a:r>
              <a:rPr lang="es-ES" sz="3800" dirty="0">
                <a:solidFill>
                  <a:schemeClr val="dk1"/>
                </a:solidFill>
              </a:rPr>
              <a:t> </a:t>
            </a:r>
            <a:r>
              <a:rPr lang="es-ES" sz="3800" dirty="0" err="1">
                <a:solidFill>
                  <a:schemeClr val="dk1"/>
                </a:solidFill>
              </a:rPr>
              <a:t>create</a:t>
            </a:r>
            <a:r>
              <a:rPr lang="es-ES" sz="3800" dirty="0">
                <a:solidFill>
                  <a:schemeClr val="dk1"/>
                </a:solidFill>
              </a:rPr>
              <a:t> table </a:t>
            </a:r>
            <a:r>
              <a:rPr lang="es-ES" sz="3800" dirty="0" err="1">
                <a:solidFill>
                  <a:schemeClr val="dk1"/>
                </a:solidFill>
              </a:rPr>
              <a:t>imparteix</a:t>
            </a:r>
            <a:r>
              <a:rPr lang="es-ES" sz="3800" dirty="0">
                <a:solidFill>
                  <a:schemeClr val="dk1"/>
                </a:solidFill>
              </a:rPr>
              <a:t>(</a:t>
            </a:r>
            <a:r>
              <a:rPr lang="es-ES" sz="3800" b="1" dirty="0" err="1">
                <a:solidFill>
                  <a:schemeClr val="dk1"/>
                </a:solidFill>
              </a:rPr>
              <a:t>codi_professor</a:t>
            </a:r>
            <a:r>
              <a:rPr lang="es-ES" sz="3800" b="1" dirty="0">
                <a:solidFill>
                  <a:schemeClr val="dk1"/>
                </a:solidFill>
              </a:rPr>
              <a:t> </a:t>
            </a:r>
            <a:r>
              <a:rPr lang="es-ES" sz="3800" b="1" dirty="0" err="1">
                <a:solidFill>
                  <a:schemeClr val="dk1"/>
                </a:solidFill>
              </a:rPr>
              <a:t>varchar</a:t>
            </a:r>
            <a:r>
              <a:rPr lang="es-ES" sz="3800" b="1" dirty="0">
                <a:solidFill>
                  <a:schemeClr val="dk1"/>
                </a:solidFill>
              </a:rPr>
              <a:t>(5)</a:t>
            </a:r>
            <a:r>
              <a:rPr lang="es-ES" sz="3800" dirty="0">
                <a:solidFill>
                  <a:schemeClr val="dk1"/>
                </a:solidFill>
              </a:rPr>
              <a:t> , </a:t>
            </a:r>
            <a:r>
              <a:rPr lang="es-ES" sz="3800" b="1" dirty="0" err="1">
                <a:solidFill>
                  <a:schemeClr val="dk1"/>
                </a:solidFill>
              </a:rPr>
              <a:t>codi_curs</a:t>
            </a:r>
            <a:r>
              <a:rPr lang="es-ES" sz="3800" b="1" dirty="0">
                <a:solidFill>
                  <a:schemeClr val="dk1"/>
                </a:solidFill>
              </a:rPr>
              <a:t> </a:t>
            </a:r>
            <a:r>
              <a:rPr lang="es-ES" sz="3800" b="1" dirty="0" err="1">
                <a:solidFill>
                  <a:schemeClr val="dk1"/>
                </a:solidFill>
              </a:rPr>
              <a:t>varchar</a:t>
            </a:r>
            <a:r>
              <a:rPr lang="es-ES" sz="3800" b="1" dirty="0">
                <a:solidFill>
                  <a:schemeClr val="dk1"/>
                </a:solidFill>
              </a:rPr>
              <a:t>(5), tema </a:t>
            </a:r>
            <a:r>
              <a:rPr lang="es-ES" sz="3800" b="1" dirty="0" err="1">
                <a:solidFill>
                  <a:schemeClr val="dk1"/>
                </a:solidFill>
              </a:rPr>
              <a:t>varchar</a:t>
            </a:r>
            <a:r>
              <a:rPr lang="es-ES" sz="3800" b="1" dirty="0">
                <a:solidFill>
                  <a:schemeClr val="dk1"/>
                </a:solidFill>
              </a:rPr>
              <a:t>(10), </a:t>
            </a:r>
            <a:r>
              <a:rPr lang="es-ES" sz="3800" b="1" dirty="0" err="1">
                <a:solidFill>
                  <a:schemeClr val="dk1"/>
                </a:solidFill>
              </a:rPr>
              <a:t>primary</a:t>
            </a:r>
            <a:r>
              <a:rPr lang="es-ES" sz="3800" b="1" dirty="0">
                <a:solidFill>
                  <a:schemeClr val="dk1"/>
                </a:solidFill>
              </a:rPr>
              <a:t> </a:t>
            </a:r>
            <a:r>
              <a:rPr lang="es-ES" sz="3800" b="1" dirty="0" err="1">
                <a:solidFill>
                  <a:schemeClr val="dk1"/>
                </a:solidFill>
              </a:rPr>
              <a:t>key</a:t>
            </a:r>
            <a:r>
              <a:rPr lang="es-ES" sz="3800" b="1" dirty="0">
                <a:solidFill>
                  <a:schemeClr val="dk1"/>
                </a:solidFill>
              </a:rPr>
              <a:t>(</a:t>
            </a:r>
            <a:r>
              <a:rPr lang="es-ES" sz="3800" b="1" dirty="0" err="1">
                <a:solidFill>
                  <a:schemeClr val="dk1"/>
                </a:solidFill>
              </a:rPr>
              <a:t>codi_professor</a:t>
            </a:r>
            <a:r>
              <a:rPr lang="es-ES" sz="3800" b="1" dirty="0">
                <a:solidFill>
                  <a:schemeClr val="dk1"/>
                </a:solidFill>
              </a:rPr>
              <a:t>, </a:t>
            </a:r>
            <a:r>
              <a:rPr lang="es-ES" sz="3800" b="1" dirty="0" err="1">
                <a:solidFill>
                  <a:schemeClr val="dk1"/>
                </a:solidFill>
              </a:rPr>
              <a:t>codi_curs</a:t>
            </a:r>
            <a:r>
              <a:rPr lang="es-ES" sz="3800" b="1" dirty="0">
                <a:solidFill>
                  <a:schemeClr val="dk1"/>
                </a:solidFill>
              </a:rPr>
              <a:t>, tema)</a:t>
            </a:r>
            <a:r>
              <a:rPr lang="es-ES" sz="3800" dirty="0">
                <a:solidFill>
                  <a:schemeClr val="dk1"/>
                </a:solidFill>
              </a:rPr>
              <a:t>);</a:t>
            </a:r>
          </a:p>
          <a:p>
            <a:pPr marR="5080">
              <a:lnSpc>
                <a:spcPct val="120600"/>
              </a:lnSpc>
              <a:buFont typeface="Wingdings" panose="05000000000000000000" pitchFamily="2" charset="2"/>
              <a:buChar char="§"/>
            </a:pPr>
            <a:endParaRPr lang="ca-ES-valencia" sz="3200"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48</a:t>
            </a:fld>
            <a:endParaRPr/>
          </a:p>
        </p:txBody>
      </p:sp>
    </p:spTree>
    <p:extLst>
      <p:ext uri="{BB962C8B-B14F-4D97-AF65-F5344CB8AC3E}">
        <p14:creationId xmlns:p14="http://schemas.microsoft.com/office/powerpoint/2010/main" val="414411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Relacions M:M en SQL (2: guardar dades)</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lnSpcReduction="10000"/>
          </a:bodyPr>
          <a:lstStyle/>
          <a:p>
            <a:pPr marR="5080">
              <a:lnSpc>
                <a:spcPct val="120600"/>
              </a:lnSpc>
              <a:buFont typeface="Wingdings" panose="05000000000000000000" pitchFamily="2" charset="2"/>
              <a:buChar char="§"/>
            </a:pPr>
            <a:r>
              <a:rPr lang="ca-ES-valencia" sz="3200" dirty="0"/>
              <a:t> </a:t>
            </a:r>
            <a:r>
              <a:rPr lang="en-US" sz="3200" dirty="0">
                <a:solidFill>
                  <a:schemeClr val="dk1"/>
                </a:solidFill>
              </a:rPr>
              <a:t> insert into professors values("n", "Nacho");</a:t>
            </a:r>
          </a:p>
          <a:p>
            <a:pPr marR="5080">
              <a:lnSpc>
                <a:spcPct val="120600"/>
              </a:lnSpc>
              <a:buFont typeface="Wingdings" panose="05000000000000000000" pitchFamily="2" charset="2"/>
              <a:buChar char="§"/>
            </a:pPr>
            <a:r>
              <a:rPr lang="en-US" sz="3200" dirty="0">
                <a:solidFill>
                  <a:schemeClr val="dk1"/>
                </a:solidFill>
              </a:rPr>
              <a:t>  insert into professors values("j", "Javier");</a:t>
            </a:r>
            <a:endParaRPr lang="ca-ES-valencia" sz="3200" dirty="0"/>
          </a:p>
          <a:p>
            <a:pPr marR="5080">
              <a:lnSpc>
                <a:spcPct val="120600"/>
              </a:lnSpc>
              <a:buFont typeface="Wingdings" panose="05000000000000000000" pitchFamily="2" charset="2"/>
              <a:buChar char="§"/>
            </a:pPr>
            <a:r>
              <a:rPr lang="en-US" sz="3200" dirty="0">
                <a:solidFill>
                  <a:schemeClr val="dk1"/>
                </a:solidFill>
              </a:rPr>
              <a:t>  insert into </a:t>
            </a:r>
            <a:r>
              <a:rPr lang="en-US" sz="3200" dirty="0" err="1">
                <a:solidFill>
                  <a:schemeClr val="dk1"/>
                </a:solidFill>
              </a:rPr>
              <a:t>cursos</a:t>
            </a:r>
            <a:r>
              <a:rPr lang="en-US" sz="3200" dirty="0">
                <a:solidFill>
                  <a:schemeClr val="dk1"/>
                </a:solidFill>
              </a:rPr>
              <a:t> values("j", "Java", "Oct 2022");</a:t>
            </a:r>
          </a:p>
          <a:p>
            <a:pPr marR="5080">
              <a:lnSpc>
                <a:spcPct val="120600"/>
              </a:lnSpc>
              <a:buFont typeface="Wingdings" panose="05000000000000000000" pitchFamily="2" charset="2"/>
              <a:buChar char="§"/>
            </a:pPr>
            <a:r>
              <a:rPr lang="en-US" sz="3200" dirty="0">
                <a:solidFill>
                  <a:schemeClr val="dk1"/>
                </a:solidFill>
              </a:rPr>
              <a:t>  insert into </a:t>
            </a:r>
            <a:r>
              <a:rPr lang="en-US" sz="3200" dirty="0" err="1">
                <a:solidFill>
                  <a:schemeClr val="dk1"/>
                </a:solidFill>
              </a:rPr>
              <a:t>cursos</a:t>
            </a:r>
            <a:r>
              <a:rPr lang="en-US" sz="3200" dirty="0">
                <a:solidFill>
                  <a:schemeClr val="dk1"/>
                </a:solidFill>
              </a:rPr>
              <a:t> values("c#", "C#", "Sep 2022");</a:t>
            </a:r>
          </a:p>
          <a:p>
            <a:pPr marR="5080">
              <a:lnSpc>
                <a:spcPct val="120600"/>
              </a:lnSpc>
              <a:buFont typeface="Wingdings" panose="05000000000000000000" pitchFamily="2" charset="2"/>
              <a:buChar char="§"/>
            </a:pPr>
            <a:r>
              <a:rPr lang="en-US" sz="3200" dirty="0">
                <a:solidFill>
                  <a:schemeClr val="dk1"/>
                </a:solidFill>
              </a:rPr>
              <a:t>  insert into </a:t>
            </a:r>
            <a:r>
              <a:rPr lang="en-US" sz="3200" dirty="0" err="1">
                <a:solidFill>
                  <a:schemeClr val="dk1"/>
                </a:solidFill>
              </a:rPr>
              <a:t>cursos</a:t>
            </a:r>
            <a:r>
              <a:rPr lang="en-US" sz="3200" dirty="0">
                <a:solidFill>
                  <a:schemeClr val="dk1"/>
                </a:solidFill>
              </a:rPr>
              <a:t> values("o", "Oracle", "Oct 2022");</a:t>
            </a:r>
          </a:p>
          <a:p>
            <a:pPr marR="5080">
              <a:lnSpc>
                <a:spcPct val="120600"/>
              </a:lnSpc>
              <a:buFont typeface="Wingdings" panose="05000000000000000000" pitchFamily="2" charset="2"/>
              <a:buChar char="§"/>
            </a:pPr>
            <a:r>
              <a:rPr lang="en-US" sz="3200" dirty="0">
                <a:solidFill>
                  <a:schemeClr val="dk1"/>
                </a:solidFill>
              </a:rPr>
              <a:t> insert into </a:t>
            </a:r>
            <a:r>
              <a:rPr lang="en-US" sz="3200" dirty="0" err="1">
                <a:solidFill>
                  <a:schemeClr val="dk1"/>
                </a:solidFill>
              </a:rPr>
              <a:t>imparteix</a:t>
            </a:r>
            <a:r>
              <a:rPr lang="en-US" sz="3200" dirty="0">
                <a:solidFill>
                  <a:schemeClr val="dk1"/>
                </a:solidFill>
              </a:rPr>
              <a:t> values("n", "c#", "</a:t>
            </a:r>
            <a:r>
              <a:rPr lang="en-US" sz="3200" dirty="0" err="1">
                <a:solidFill>
                  <a:schemeClr val="dk1"/>
                </a:solidFill>
              </a:rPr>
              <a:t>Tema</a:t>
            </a:r>
            <a:r>
              <a:rPr lang="en-US" sz="3200" dirty="0">
                <a:solidFill>
                  <a:schemeClr val="dk1"/>
                </a:solidFill>
              </a:rPr>
              <a:t> 1");</a:t>
            </a:r>
          </a:p>
          <a:p>
            <a:pPr marR="5080">
              <a:lnSpc>
                <a:spcPct val="120600"/>
              </a:lnSpc>
              <a:buFont typeface="Wingdings" panose="05000000000000000000" pitchFamily="2" charset="2"/>
              <a:buChar char="§"/>
            </a:pPr>
            <a:endParaRPr lang="en-US" sz="3200" dirty="0">
              <a:solidFill>
                <a:schemeClr val="dk1"/>
              </a:solidFill>
            </a:endParaRPr>
          </a:p>
          <a:p>
            <a:pPr marR="5080">
              <a:lnSpc>
                <a:spcPct val="120600"/>
              </a:lnSpc>
              <a:buFont typeface="Wingdings" panose="05000000000000000000" pitchFamily="2" charset="2"/>
              <a:buChar char="§"/>
            </a:pPr>
            <a:endParaRPr lang="ca-ES-valencia" sz="3200"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49</a:t>
            </a:fld>
            <a:endParaRPr/>
          </a:p>
        </p:txBody>
      </p:sp>
    </p:spTree>
    <p:extLst>
      <p:ext uri="{BB962C8B-B14F-4D97-AF65-F5344CB8AC3E}">
        <p14:creationId xmlns:p14="http://schemas.microsoft.com/office/powerpoint/2010/main" val="414411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Components del model E/R</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en-US" sz="2800" dirty="0">
              <a:solidFill>
                <a:schemeClr val="dk1"/>
              </a:solidFill>
            </a:endParaRPr>
          </a:p>
          <a:p>
            <a:pPr marR="5080">
              <a:lnSpc>
                <a:spcPct val="120600"/>
              </a:lnSpc>
              <a:buFont typeface="Wingdings" panose="05000000000000000000" pitchFamily="2" charset="2"/>
              <a:buChar char="§"/>
            </a:pPr>
            <a:r>
              <a:rPr lang="en-US" sz="3200" dirty="0">
                <a:solidFill>
                  <a:schemeClr val="dk1"/>
                </a:solidFill>
              </a:rPr>
              <a:t>  </a:t>
            </a:r>
            <a:r>
              <a:rPr lang="ca-ES-valencia" sz="3200" dirty="0">
                <a:solidFill>
                  <a:schemeClr val="dk1"/>
                </a:solidFill>
              </a:rPr>
              <a:t>Entitats</a:t>
            </a:r>
          </a:p>
          <a:p>
            <a:pPr marR="5080">
              <a:lnSpc>
                <a:spcPct val="120600"/>
              </a:lnSpc>
              <a:buFont typeface="Wingdings" panose="05000000000000000000" pitchFamily="2" charset="2"/>
              <a:buChar char="§"/>
            </a:pPr>
            <a:r>
              <a:rPr lang="ca-ES-valencia" sz="3200" dirty="0">
                <a:solidFill>
                  <a:schemeClr val="dk1"/>
                </a:solidFill>
              </a:rPr>
              <a:t>  Atributs</a:t>
            </a:r>
          </a:p>
          <a:p>
            <a:pPr marR="5080">
              <a:lnSpc>
                <a:spcPct val="120600"/>
              </a:lnSpc>
              <a:buFont typeface="Wingdings" panose="05000000000000000000" pitchFamily="2" charset="2"/>
              <a:buChar char="§"/>
            </a:pPr>
            <a:r>
              <a:rPr lang="ca-ES-valencia" sz="3200" dirty="0">
                <a:solidFill>
                  <a:schemeClr val="dk1"/>
                </a:solidFill>
              </a:rPr>
              <a:t>  Relacions</a:t>
            </a:r>
          </a:p>
          <a:p>
            <a:pPr marR="5080">
              <a:lnSpc>
                <a:spcPct val="120600"/>
              </a:lnSpc>
              <a:buFont typeface="Wingdings" panose="05000000000000000000" pitchFamily="2" charset="2"/>
              <a:buChar char="§"/>
            </a:pPr>
            <a:r>
              <a:rPr lang="ca-ES-valencia" sz="3200" dirty="0">
                <a:solidFill>
                  <a:schemeClr val="dk1"/>
                </a:solidFill>
              </a:rPr>
              <a:t>  (Restriccions)</a:t>
            </a:r>
          </a:p>
          <a:p>
            <a:pPr marL="0" marR="5080" indent="0">
              <a:lnSpc>
                <a:spcPct val="120600"/>
              </a:lnSpc>
              <a:buNone/>
            </a:pP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5</a:t>
            </a:fld>
            <a:endParaRPr/>
          </a:p>
        </p:txBody>
      </p:sp>
    </p:spTree>
    <p:extLst>
      <p:ext uri="{BB962C8B-B14F-4D97-AF65-F5344CB8AC3E}">
        <p14:creationId xmlns:p14="http://schemas.microsoft.com/office/powerpoint/2010/main" val="42013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Relacions M:M en SQL (3: mostrar dades)</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en-US" sz="3200" dirty="0">
              <a:solidFill>
                <a:schemeClr val="dk1"/>
              </a:solidFill>
            </a:endParaRPr>
          </a:p>
          <a:p>
            <a:pPr marR="5080">
              <a:lnSpc>
                <a:spcPct val="120600"/>
              </a:lnSpc>
              <a:buFont typeface="Wingdings" panose="05000000000000000000" pitchFamily="2" charset="2"/>
              <a:buChar char="§"/>
            </a:pPr>
            <a:r>
              <a:rPr lang="en-US" sz="3200" dirty="0">
                <a:solidFill>
                  <a:schemeClr val="dk1"/>
                </a:solidFill>
              </a:rPr>
              <a:t> select professors.nom, </a:t>
            </a:r>
            <a:r>
              <a:rPr lang="en-US" sz="3200" dirty="0" err="1">
                <a:solidFill>
                  <a:schemeClr val="dk1"/>
                </a:solidFill>
              </a:rPr>
              <a:t>cursos.nom</a:t>
            </a:r>
            <a:r>
              <a:rPr lang="en-US" sz="3200" dirty="0">
                <a:solidFill>
                  <a:schemeClr val="dk1"/>
                </a:solidFill>
              </a:rPr>
              <a:t> </a:t>
            </a:r>
          </a:p>
          <a:p>
            <a:pPr marR="5080">
              <a:lnSpc>
                <a:spcPct val="120600"/>
              </a:lnSpc>
              <a:buFont typeface="Wingdings" panose="05000000000000000000" pitchFamily="2" charset="2"/>
              <a:buChar char="§"/>
            </a:pPr>
            <a:r>
              <a:rPr lang="en-US" sz="3200" dirty="0">
                <a:solidFill>
                  <a:schemeClr val="dk1"/>
                </a:solidFill>
              </a:rPr>
              <a:t> from </a:t>
            </a:r>
            <a:r>
              <a:rPr lang="en-US" sz="3200" dirty="0" err="1">
                <a:solidFill>
                  <a:schemeClr val="dk1"/>
                </a:solidFill>
              </a:rPr>
              <a:t>cursos</a:t>
            </a:r>
            <a:r>
              <a:rPr lang="en-US" sz="3200" dirty="0">
                <a:solidFill>
                  <a:schemeClr val="dk1"/>
                </a:solidFill>
              </a:rPr>
              <a:t>, professors, </a:t>
            </a:r>
            <a:r>
              <a:rPr lang="en-US" sz="3200" dirty="0" err="1">
                <a:solidFill>
                  <a:schemeClr val="dk1"/>
                </a:solidFill>
              </a:rPr>
              <a:t>imparteix</a:t>
            </a:r>
            <a:endParaRPr lang="en-US" sz="3200" dirty="0">
              <a:solidFill>
                <a:schemeClr val="dk1"/>
              </a:solidFill>
            </a:endParaRPr>
          </a:p>
          <a:p>
            <a:pPr marR="5080">
              <a:lnSpc>
                <a:spcPct val="120600"/>
              </a:lnSpc>
              <a:buFont typeface="Wingdings" panose="05000000000000000000" pitchFamily="2" charset="2"/>
              <a:buChar char="§"/>
            </a:pPr>
            <a:r>
              <a:rPr lang="en-US" sz="3200" dirty="0">
                <a:solidFill>
                  <a:schemeClr val="dk1"/>
                </a:solidFill>
              </a:rPr>
              <a:t> where </a:t>
            </a:r>
            <a:r>
              <a:rPr lang="en-US" sz="3200" dirty="0" err="1">
                <a:solidFill>
                  <a:schemeClr val="dk1"/>
                </a:solidFill>
              </a:rPr>
              <a:t>imparteix.codi_professor</a:t>
            </a:r>
            <a:r>
              <a:rPr lang="en-US" sz="3200" dirty="0">
                <a:solidFill>
                  <a:schemeClr val="dk1"/>
                </a:solidFill>
              </a:rPr>
              <a:t> = </a:t>
            </a:r>
            <a:r>
              <a:rPr lang="en-US" sz="3200" dirty="0" err="1">
                <a:solidFill>
                  <a:schemeClr val="dk1"/>
                </a:solidFill>
              </a:rPr>
              <a:t>professors.codi</a:t>
            </a:r>
            <a:r>
              <a:rPr lang="en-US" sz="3200" dirty="0">
                <a:solidFill>
                  <a:schemeClr val="dk1"/>
                </a:solidFill>
              </a:rPr>
              <a:t> </a:t>
            </a:r>
          </a:p>
          <a:p>
            <a:pPr marR="5080">
              <a:lnSpc>
                <a:spcPct val="120600"/>
              </a:lnSpc>
              <a:buFont typeface="Wingdings" panose="05000000000000000000" pitchFamily="2" charset="2"/>
              <a:buChar char="§"/>
            </a:pPr>
            <a:r>
              <a:rPr lang="en-US" sz="3200" dirty="0">
                <a:solidFill>
                  <a:schemeClr val="dk1"/>
                </a:solidFill>
              </a:rPr>
              <a:t> and </a:t>
            </a:r>
            <a:r>
              <a:rPr lang="en-US" sz="3200" dirty="0" err="1">
                <a:solidFill>
                  <a:schemeClr val="dk1"/>
                </a:solidFill>
              </a:rPr>
              <a:t>imparteix.codi_curs</a:t>
            </a:r>
            <a:r>
              <a:rPr lang="en-US" sz="3200" dirty="0">
                <a:solidFill>
                  <a:schemeClr val="dk1"/>
                </a:solidFill>
              </a:rPr>
              <a:t> = </a:t>
            </a:r>
            <a:r>
              <a:rPr lang="en-US" sz="3200" dirty="0" err="1">
                <a:solidFill>
                  <a:schemeClr val="dk1"/>
                </a:solidFill>
              </a:rPr>
              <a:t>cursos.codi</a:t>
            </a:r>
            <a:r>
              <a:rPr lang="en-US" sz="3200" dirty="0">
                <a:solidFill>
                  <a:schemeClr val="dk1"/>
                </a:solidFill>
              </a:rPr>
              <a:t>;</a:t>
            </a:r>
          </a:p>
          <a:p>
            <a:pPr marR="5080">
              <a:lnSpc>
                <a:spcPct val="120600"/>
              </a:lnSpc>
              <a:buFont typeface="Wingdings" panose="05000000000000000000" pitchFamily="2" charset="2"/>
              <a:buChar char="§"/>
            </a:pPr>
            <a:endParaRPr lang="ca-ES-valencia" sz="3200" dirty="0">
              <a:solidFill>
                <a:schemeClr val="dk1"/>
              </a:solidFill>
            </a:endParaRPr>
          </a:p>
          <a:p>
            <a:pPr marR="5080">
              <a:lnSpc>
                <a:spcPct val="120600"/>
              </a:lnSpc>
              <a:buFont typeface="Wingdings" panose="05000000000000000000" pitchFamily="2" charset="2"/>
              <a:buChar char="§"/>
            </a:pPr>
            <a:endParaRPr lang="ca-ES-valencia" sz="32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50</a:t>
            </a:fld>
            <a:endParaRPr/>
          </a:p>
        </p:txBody>
      </p:sp>
    </p:spTree>
    <p:extLst>
      <p:ext uri="{BB962C8B-B14F-4D97-AF65-F5344CB8AC3E}">
        <p14:creationId xmlns:p14="http://schemas.microsoft.com/office/powerpoint/2010/main" val="414411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Relacions M:M en SQL (4: </a:t>
            </a:r>
            <a:r>
              <a:rPr lang="ca-ES-valencia" dirty="0" err="1"/>
              <a:t>alias</a:t>
            </a:r>
            <a:r>
              <a:rPr lang="ca-ES-valencia" dirty="0"/>
              <a:t>)</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en-US" sz="3200" dirty="0">
              <a:solidFill>
                <a:schemeClr val="dk1"/>
              </a:solidFill>
            </a:endParaRPr>
          </a:p>
          <a:p>
            <a:pPr marR="5080">
              <a:lnSpc>
                <a:spcPct val="120600"/>
              </a:lnSpc>
              <a:buFont typeface="Wingdings" panose="05000000000000000000" pitchFamily="2" charset="2"/>
              <a:buChar char="§"/>
            </a:pPr>
            <a:r>
              <a:rPr lang="en-US" sz="3200" dirty="0">
                <a:solidFill>
                  <a:schemeClr val="dk1"/>
                </a:solidFill>
              </a:rPr>
              <a:t> select </a:t>
            </a:r>
            <a:r>
              <a:rPr lang="en-US" sz="3200" dirty="0" err="1">
                <a:solidFill>
                  <a:schemeClr val="dk1"/>
                </a:solidFill>
              </a:rPr>
              <a:t>professors.nom</a:t>
            </a:r>
            <a:r>
              <a:rPr lang="en-US" sz="3200" dirty="0">
                <a:solidFill>
                  <a:schemeClr val="dk1"/>
                </a:solidFill>
              </a:rPr>
              <a:t> as </a:t>
            </a:r>
            <a:r>
              <a:rPr lang="en-US" sz="3200" dirty="0" err="1">
                <a:solidFill>
                  <a:schemeClr val="dk1"/>
                </a:solidFill>
              </a:rPr>
              <a:t>nomprof</a:t>
            </a:r>
            <a:r>
              <a:rPr lang="en-US" sz="3200" dirty="0">
                <a:solidFill>
                  <a:schemeClr val="dk1"/>
                </a:solidFill>
              </a:rPr>
              <a:t>, </a:t>
            </a:r>
            <a:r>
              <a:rPr lang="en-US" sz="3200" dirty="0" err="1">
                <a:solidFill>
                  <a:schemeClr val="dk1"/>
                </a:solidFill>
              </a:rPr>
              <a:t>cursos.nom</a:t>
            </a:r>
            <a:r>
              <a:rPr lang="en-US" sz="3200" dirty="0">
                <a:solidFill>
                  <a:schemeClr val="dk1"/>
                </a:solidFill>
              </a:rPr>
              <a:t>  as </a:t>
            </a:r>
            <a:r>
              <a:rPr lang="en-US" sz="3200" dirty="0" err="1">
                <a:solidFill>
                  <a:schemeClr val="dk1"/>
                </a:solidFill>
              </a:rPr>
              <a:t>nomcurs</a:t>
            </a:r>
            <a:endParaRPr lang="en-US" sz="3200" dirty="0">
              <a:solidFill>
                <a:schemeClr val="dk1"/>
              </a:solidFill>
            </a:endParaRPr>
          </a:p>
          <a:p>
            <a:pPr marR="5080">
              <a:lnSpc>
                <a:spcPct val="120600"/>
              </a:lnSpc>
              <a:buFont typeface="Wingdings" panose="05000000000000000000" pitchFamily="2" charset="2"/>
              <a:buChar char="§"/>
            </a:pPr>
            <a:r>
              <a:rPr lang="en-US" sz="3200" dirty="0">
                <a:solidFill>
                  <a:schemeClr val="dk1"/>
                </a:solidFill>
              </a:rPr>
              <a:t> from </a:t>
            </a:r>
            <a:r>
              <a:rPr lang="en-US" sz="3200" dirty="0" err="1">
                <a:solidFill>
                  <a:schemeClr val="dk1"/>
                </a:solidFill>
              </a:rPr>
              <a:t>cursos</a:t>
            </a:r>
            <a:r>
              <a:rPr lang="en-US" sz="3200" dirty="0">
                <a:solidFill>
                  <a:schemeClr val="dk1"/>
                </a:solidFill>
              </a:rPr>
              <a:t>, professors, </a:t>
            </a:r>
            <a:r>
              <a:rPr lang="en-US" sz="3200" dirty="0" err="1">
                <a:solidFill>
                  <a:schemeClr val="dk1"/>
                </a:solidFill>
              </a:rPr>
              <a:t>imparteix</a:t>
            </a:r>
            <a:endParaRPr lang="en-US" sz="3200" dirty="0">
              <a:solidFill>
                <a:schemeClr val="dk1"/>
              </a:solidFill>
            </a:endParaRPr>
          </a:p>
          <a:p>
            <a:pPr marR="5080">
              <a:lnSpc>
                <a:spcPct val="120600"/>
              </a:lnSpc>
              <a:buFont typeface="Wingdings" panose="05000000000000000000" pitchFamily="2" charset="2"/>
              <a:buChar char="§"/>
            </a:pPr>
            <a:r>
              <a:rPr lang="en-US" sz="3200" dirty="0">
                <a:solidFill>
                  <a:schemeClr val="dk1"/>
                </a:solidFill>
              </a:rPr>
              <a:t> where </a:t>
            </a:r>
            <a:r>
              <a:rPr lang="en-US" sz="3200" dirty="0" err="1">
                <a:solidFill>
                  <a:schemeClr val="dk1"/>
                </a:solidFill>
              </a:rPr>
              <a:t>imparteix.codi_professor</a:t>
            </a:r>
            <a:r>
              <a:rPr lang="en-US" sz="3200" dirty="0">
                <a:solidFill>
                  <a:schemeClr val="dk1"/>
                </a:solidFill>
              </a:rPr>
              <a:t> = </a:t>
            </a:r>
            <a:r>
              <a:rPr lang="en-US" sz="3200" dirty="0" err="1">
                <a:solidFill>
                  <a:schemeClr val="dk1"/>
                </a:solidFill>
              </a:rPr>
              <a:t>professors.codi</a:t>
            </a:r>
            <a:r>
              <a:rPr lang="en-US" sz="3200" dirty="0">
                <a:solidFill>
                  <a:schemeClr val="dk1"/>
                </a:solidFill>
              </a:rPr>
              <a:t> </a:t>
            </a:r>
          </a:p>
          <a:p>
            <a:pPr marR="5080">
              <a:lnSpc>
                <a:spcPct val="120600"/>
              </a:lnSpc>
              <a:buFont typeface="Wingdings" panose="05000000000000000000" pitchFamily="2" charset="2"/>
              <a:buChar char="§"/>
            </a:pPr>
            <a:r>
              <a:rPr lang="en-US" sz="3200" dirty="0">
                <a:solidFill>
                  <a:schemeClr val="dk1"/>
                </a:solidFill>
              </a:rPr>
              <a:t> and </a:t>
            </a:r>
            <a:r>
              <a:rPr lang="en-US" sz="3200" dirty="0" err="1">
                <a:solidFill>
                  <a:schemeClr val="dk1"/>
                </a:solidFill>
              </a:rPr>
              <a:t>imparteix.codi_curs</a:t>
            </a:r>
            <a:r>
              <a:rPr lang="en-US" sz="3200" dirty="0">
                <a:solidFill>
                  <a:schemeClr val="dk1"/>
                </a:solidFill>
              </a:rPr>
              <a:t> = </a:t>
            </a:r>
            <a:r>
              <a:rPr lang="en-US" sz="3200" dirty="0" err="1">
                <a:solidFill>
                  <a:schemeClr val="dk1"/>
                </a:solidFill>
              </a:rPr>
              <a:t>cursos.codi</a:t>
            </a:r>
            <a:r>
              <a:rPr lang="en-US" sz="3200" dirty="0">
                <a:solidFill>
                  <a:schemeClr val="dk1"/>
                </a:solidFill>
              </a:rPr>
              <a:t>;</a:t>
            </a:r>
          </a:p>
          <a:p>
            <a:pPr marR="5080">
              <a:lnSpc>
                <a:spcPct val="120600"/>
              </a:lnSpc>
              <a:buFont typeface="Wingdings" panose="05000000000000000000" pitchFamily="2" charset="2"/>
              <a:buChar char="§"/>
            </a:pPr>
            <a:endParaRPr lang="ca-ES-valencia" sz="3200" dirty="0">
              <a:solidFill>
                <a:schemeClr val="dk1"/>
              </a:solidFill>
            </a:endParaRPr>
          </a:p>
          <a:p>
            <a:pPr marR="5080">
              <a:lnSpc>
                <a:spcPct val="120600"/>
              </a:lnSpc>
              <a:buFont typeface="Wingdings" panose="05000000000000000000" pitchFamily="2" charset="2"/>
              <a:buChar char="§"/>
            </a:pPr>
            <a:endParaRPr lang="ca-ES-valencia" sz="32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51</a:t>
            </a:fld>
            <a:endParaRPr/>
          </a:p>
        </p:txBody>
      </p:sp>
    </p:spTree>
    <p:extLst>
      <p:ext uri="{BB962C8B-B14F-4D97-AF65-F5344CB8AC3E}">
        <p14:creationId xmlns:p14="http://schemas.microsoft.com/office/powerpoint/2010/main" val="145213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2.09: Equips 1</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L="0" marR="5080" indent="0">
              <a:lnSpc>
                <a:spcPct val="120600"/>
              </a:lnSpc>
              <a:buNone/>
            </a:pPr>
            <a:r>
              <a:rPr lang="es-ES" sz="3300" dirty="0">
                <a:solidFill>
                  <a:schemeClr val="dk1"/>
                </a:solidFill>
              </a:rPr>
              <a:t>Crea un diagrama EER per a guardar dades </a:t>
            </a:r>
            <a:r>
              <a:rPr lang="es-ES" sz="3300" dirty="0" err="1">
                <a:solidFill>
                  <a:schemeClr val="dk1"/>
                </a:solidFill>
              </a:rPr>
              <a:t>d'equips</a:t>
            </a:r>
            <a:r>
              <a:rPr lang="es-ES" sz="3300" dirty="0">
                <a:solidFill>
                  <a:schemeClr val="dk1"/>
                </a:solidFill>
              </a:rPr>
              <a:t> i de </a:t>
            </a:r>
            <a:r>
              <a:rPr lang="es-ES" sz="3300" dirty="0" err="1">
                <a:solidFill>
                  <a:schemeClr val="dk1"/>
                </a:solidFill>
              </a:rPr>
              <a:t>jugadors</a:t>
            </a:r>
            <a:r>
              <a:rPr lang="es-ES" sz="3300" dirty="0">
                <a:solidFill>
                  <a:schemeClr val="dk1"/>
                </a:solidFill>
              </a:rPr>
              <a:t> que formen </a:t>
            </a:r>
            <a:r>
              <a:rPr lang="es-ES" sz="3300" dirty="0" err="1">
                <a:solidFill>
                  <a:schemeClr val="dk1"/>
                </a:solidFill>
              </a:rPr>
              <a:t>part</a:t>
            </a:r>
            <a:r>
              <a:rPr lang="es-ES" sz="3300" dirty="0">
                <a:solidFill>
                  <a:schemeClr val="dk1"/>
                </a:solidFill>
              </a:rPr>
              <a:t> (o han </a:t>
            </a:r>
            <a:r>
              <a:rPr lang="es-ES" sz="3300" dirty="0" err="1">
                <a:solidFill>
                  <a:schemeClr val="dk1"/>
                </a:solidFill>
              </a:rPr>
              <a:t>format</a:t>
            </a:r>
            <a:r>
              <a:rPr lang="es-ES" sz="3300" dirty="0">
                <a:solidFill>
                  <a:schemeClr val="dk1"/>
                </a:solidFill>
              </a:rPr>
              <a:t> </a:t>
            </a:r>
            <a:r>
              <a:rPr lang="es-ES" sz="3300" dirty="0" err="1">
                <a:solidFill>
                  <a:schemeClr val="dk1"/>
                </a:solidFill>
              </a:rPr>
              <a:t>part</a:t>
            </a:r>
            <a:r>
              <a:rPr lang="es-ES" sz="3300" dirty="0">
                <a:solidFill>
                  <a:schemeClr val="dk1"/>
                </a:solidFill>
              </a:rPr>
              <a:t>) </a:t>
            </a:r>
            <a:r>
              <a:rPr lang="es-ES" sz="3300" dirty="0" err="1">
                <a:solidFill>
                  <a:schemeClr val="dk1"/>
                </a:solidFill>
              </a:rPr>
              <a:t>d'aqueixos</a:t>
            </a:r>
            <a:r>
              <a:rPr lang="es-ES" sz="3300" dirty="0">
                <a:solidFill>
                  <a:schemeClr val="dk1"/>
                </a:solidFill>
              </a:rPr>
              <a:t> </a:t>
            </a:r>
            <a:r>
              <a:rPr lang="es-ES" sz="3300" dirty="0" err="1">
                <a:solidFill>
                  <a:schemeClr val="dk1"/>
                </a:solidFill>
              </a:rPr>
              <a:t>equips</a:t>
            </a:r>
            <a:r>
              <a:rPr lang="es-ES" sz="3300" dirty="0">
                <a:solidFill>
                  <a:schemeClr val="dk1"/>
                </a:solidFill>
              </a:rPr>
              <a:t>. En un </a:t>
            </a:r>
            <a:r>
              <a:rPr lang="es-ES" sz="3300" dirty="0" err="1">
                <a:solidFill>
                  <a:schemeClr val="dk1"/>
                </a:solidFill>
              </a:rPr>
              <a:t>equips</a:t>
            </a:r>
            <a:r>
              <a:rPr lang="es-ES" sz="3300" dirty="0">
                <a:solidFill>
                  <a:schemeClr val="dk1"/>
                </a:solidFill>
              </a:rPr>
              <a:t> hi </a:t>
            </a:r>
            <a:r>
              <a:rPr lang="es-ES" sz="3300" dirty="0" err="1">
                <a:solidFill>
                  <a:schemeClr val="dk1"/>
                </a:solidFill>
              </a:rPr>
              <a:t>haurà</a:t>
            </a:r>
            <a:r>
              <a:rPr lang="es-ES" sz="3300" dirty="0">
                <a:solidFill>
                  <a:schemeClr val="dk1"/>
                </a:solidFill>
              </a:rPr>
              <a:t> diversos </a:t>
            </a:r>
            <a:r>
              <a:rPr lang="es-ES" sz="3300" dirty="0" err="1">
                <a:solidFill>
                  <a:schemeClr val="dk1"/>
                </a:solidFill>
              </a:rPr>
              <a:t>jugadors</a:t>
            </a:r>
            <a:r>
              <a:rPr lang="es-ES" sz="3300" dirty="0">
                <a:solidFill>
                  <a:schemeClr val="dk1"/>
                </a:solidFill>
              </a:rPr>
              <a:t>, i cada jugador </a:t>
            </a:r>
            <a:r>
              <a:rPr lang="es-ES" sz="3300" dirty="0" err="1">
                <a:solidFill>
                  <a:schemeClr val="dk1"/>
                </a:solidFill>
              </a:rPr>
              <a:t>podrà</a:t>
            </a:r>
            <a:r>
              <a:rPr lang="es-ES" sz="3300" dirty="0">
                <a:solidFill>
                  <a:schemeClr val="dk1"/>
                </a:solidFill>
              </a:rPr>
              <a:t> </a:t>
            </a:r>
            <a:r>
              <a:rPr lang="es-ES" sz="3300" dirty="0" err="1">
                <a:solidFill>
                  <a:schemeClr val="dk1"/>
                </a:solidFill>
              </a:rPr>
              <a:t>passar</a:t>
            </a:r>
            <a:r>
              <a:rPr lang="es-ES" sz="3300" dirty="0">
                <a:solidFill>
                  <a:schemeClr val="dk1"/>
                </a:solidFill>
              </a:rPr>
              <a:t> per </a:t>
            </a:r>
            <a:r>
              <a:rPr lang="es-ES" sz="3300" dirty="0" err="1">
                <a:solidFill>
                  <a:schemeClr val="dk1"/>
                </a:solidFill>
              </a:rPr>
              <a:t>diferents</a:t>
            </a:r>
            <a:r>
              <a:rPr lang="es-ES" sz="3300" dirty="0">
                <a:solidFill>
                  <a:schemeClr val="dk1"/>
                </a:solidFill>
              </a:rPr>
              <a:t> </a:t>
            </a:r>
            <a:r>
              <a:rPr lang="es-ES" sz="3300" dirty="0" err="1">
                <a:solidFill>
                  <a:schemeClr val="dk1"/>
                </a:solidFill>
              </a:rPr>
              <a:t>equips</a:t>
            </a:r>
            <a:r>
              <a:rPr lang="es-ES" sz="3300" dirty="0">
                <a:solidFill>
                  <a:schemeClr val="dk1"/>
                </a:solidFill>
              </a:rPr>
              <a:t> (</a:t>
            </a:r>
            <a:r>
              <a:rPr lang="es-ES" sz="3300" dirty="0" err="1">
                <a:solidFill>
                  <a:schemeClr val="dk1"/>
                </a:solidFill>
              </a:rPr>
              <a:t>ens</a:t>
            </a:r>
            <a:r>
              <a:rPr lang="es-ES" sz="3300" dirty="0">
                <a:solidFill>
                  <a:schemeClr val="dk1"/>
                </a:solidFill>
              </a:rPr>
              <a:t> </a:t>
            </a:r>
            <a:r>
              <a:rPr lang="es-ES" sz="3300" dirty="0" err="1">
                <a:solidFill>
                  <a:schemeClr val="dk1"/>
                </a:solidFill>
              </a:rPr>
              <a:t>interessarà</a:t>
            </a:r>
            <a:r>
              <a:rPr lang="es-ES" sz="3300" dirty="0">
                <a:solidFill>
                  <a:schemeClr val="dk1"/>
                </a:solidFill>
              </a:rPr>
              <a:t> saber des de quina data i </a:t>
            </a:r>
            <a:r>
              <a:rPr lang="es-ES" sz="3300" dirty="0" err="1">
                <a:solidFill>
                  <a:schemeClr val="dk1"/>
                </a:solidFill>
              </a:rPr>
              <a:t>fins</a:t>
            </a:r>
            <a:r>
              <a:rPr lang="es-ES" sz="3300" dirty="0">
                <a:solidFill>
                  <a:schemeClr val="dk1"/>
                </a:solidFill>
              </a:rPr>
              <a:t> a quina data).</a:t>
            </a: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52</a:t>
            </a:fld>
            <a:endParaRPr/>
          </a:p>
        </p:txBody>
      </p:sp>
    </p:spTree>
    <p:extLst>
      <p:ext uri="{BB962C8B-B14F-4D97-AF65-F5344CB8AC3E}">
        <p14:creationId xmlns:p14="http://schemas.microsoft.com/office/powerpoint/2010/main" val="11928410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2.10: Equips 2</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L="0" marR="5080" indent="0">
              <a:lnSpc>
                <a:spcPct val="120600"/>
              </a:lnSpc>
              <a:buNone/>
            </a:pPr>
            <a:r>
              <a:rPr lang="es-ES" sz="3300" dirty="0" err="1">
                <a:solidFill>
                  <a:schemeClr val="dk1"/>
                </a:solidFill>
              </a:rPr>
              <a:t>Converteix</a:t>
            </a:r>
            <a:r>
              <a:rPr lang="es-ES" sz="3300" dirty="0">
                <a:solidFill>
                  <a:schemeClr val="dk1"/>
                </a:solidFill>
              </a:rPr>
              <a:t> el diagrama EER </a:t>
            </a:r>
            <a:r>
              <a:rPr lang="es-ES" sz="3300" dirty="0" err="1">
                <a:solidFill>
                  <a:schemeClr val="dk1"/>
                </a:solidFill>
              </a:rPr>
              <a:t>d'equips</a:t>
            </a:r>
            <a:r>
              <a:rPr lang="es-ES" sz="3300" dirty="0">
                <a:solidFill>
                  <a:schemeClr val="dk1"/>
                </a:solidFill>
              </a:rPr>
              <a:t> al </a:t>
            </a:r>
            <a:r>
              <a:rPr lang="es-ES" sz="3300" dirty="0" err="1">
                <a:solidFill>
                  <a:schemeClr val="dk1"/>
                </a:solidFill>
              </a:rPr>
              <a:t>model</a:t>
            </a:r>
            <a:r>
              <a:rPr lang="es-ES" sz="3300" dirty="0">
                <a:solidFill>
                  <a:schemeClr val="dk1"/>
                </a:solidFill>
              </a:rPr>
              <a:t> relacional.</a:t>
            </a: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53</a:t>
            </a:fld>
            <a:endParaRPr/>
          </a:p>
        </p:txBody>
      </p:sp>
    </p:spTree>
    <p:extLst>
      <p:ext uri="{BB962C8B-B14F-4D97-AF65-F5344CB8AC3E}">
        <p14:creationId xmlns:p14="http://schemas.microsoft.com/office/powerpoint/2010/main" val="8933108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2.11: Equips 3</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L="0" marR="5080" indent="0">
              <a:lnSpc>
                <a:spcPct val="120600"/>
              </a:lnSpc>
              <a:buNone/>
            </a:pPr>
            <a:r>
              <a:rPr lang="es-ES" sz="3300" dirty="0">
                <a:solidFill>
                  <a:schemeClr val="dk1"/>
                </a:solidFill>
              </a:rPr>
              <a:t>Implementa la base de dades </a:t>
            </a:r>
            <a:r>
              <a:rPr lang="es-ES" sz="3300" dirty="0" err="1">
                <a:solidFill>
                  <a:schemeClr val="dk1"/>
                </a:solidFill>
              </a:rPr>
              <a:t>d'equips</a:t>
            </a:r>
            <a:r>
              <a:rPr lang="es-ES" sz="3300" dirty="0">
                <a:solidFill>
                  <a:schemeClr val="dk1"/>
                </a:solidFill>
              </a:rPr>
              <a:t>, </a:t>
            </a:r>
            <a:r>
              <a:rPr lang="es-ES" sz="3300" dirty="0" err="1">
                <a:solidFill>
                  <a:schemeClr val="dk1"/>
                </a:solidFill>
              </a:rPr>
              <a:t>afig</a:t>
            </a:r>
            <a:r>
              <a:rPr lang="es-ES" sz="3300" dirty="0">
                <a:solidFill>
                  <a:schemeClr val="dk1"/>
                </a:solidFill>
              </a:rPr>
              <a:t> </a:t>
            </a:r>
            <a:r>
              <a:rPr lang="es-ES" sz="3300" dirty="0" err="1">
                <a:solidFill>
                  <a:schemeClr val="dk1"/>
                </a:solidFill>
              </a:rPr>
              <a:t>almenys</a:t>
            </a:r>
            <a:r>
              <a:rPr lang="es-ES" sz="3300" dirty="0">
                <a:solidFill>
                  <a:schemeClr val="dk1"/>
                </a:solidFill>
              </a:rPr>
              <a:t> 2 </a:t>
            </a:r>
            <a:r>
              <a:rPr lang="es-ES" sz="3300" dirty="0" err="1">
                <a:solidFill>
                  <a:schemeClr val="dk1"/>
                </a:solidFill>
              </a:rPr>
              <a:t>equips</a:t>
            </a:r>
            <a:r>
              <a:rPr lang="es-ES" sz="3300" dirty="0">
                <a:solidFill>
                  <a:schemeClr val="dk1"/>
                </a:solidFill>
              </a:rPr>
              <a:t> i 4 </a:t>
            </a:r>
            <a:r>
              <a:rPr lang="es-ES" sz="3300" dirty="0" err="1">
                <a:solidFill>
                  <a:schemeClr val="dk1"/>
                </a:solidFill>
              </a:rPr>
              <a:t>jugadors</a:t>
            </a:r>
            <a:r>
              <a:rPr lang="es-ES" sz="3300" dirty="0">
                <a:solidFill>
                  <a:schemeClr val="dk1"/>
                </a:solidFill>
              </a:rPr>
              <a:t>, i </a:t>
            </a:r>
            <a:r>
              <a:rPr lang="es-ES" sz="3300" dirty="0" err="1">
                <a:solidFill>
                  <a:schemeClr val="dk1"/>
                </a:solidFill>
              </a:rPr>
              <a:t>mostra</a:t>
            </a:r>
            <a:r>
              <a:rPr lang="es-ES" sz="3300" dirty="0">
                <a:solidFill>
                  <a:schemeClr val="dk1"/>
                </a:solidFill>
              </a:rPr>
              <a:t> </a:t>
            </a:r>
            <a:r>
              <a:rPr lang="es-ES" sz="3300" dirty="0" err="1">
                <a:solidFill>
                  <a:schemeClr val="dk1"/>
                </a:solidFill>
              </a:rPr>
              <a:t>els</a:t>
            </a:r>
            <a:r>
              <a:rPr lang="es-ES" sz="3300" dirty="0">
                <a:solidFill>
                  <a:schemeClr val="dk1"/>
                </a:solidFill>
              </a:rPr>
              <a:t> </a:t>
            </a:r>
            <a:r>
              <a:rPr lang="es-ES" sz="3300" dirty="0" err="1">
                <a:solidFill>
                  <a:schemeClr val="dk1"/>
                </a:solidFill>
              </a:rPr>
              <a:t>noms</a:t>
            </a:r>
            <a:r>
              <a:rPr lang="es-ES" sz="3300" dirty="0">
                <a:solidFill>
                  <a:schemeClr val="dk1"/>
                </a:solidFill>
              </a:rPr>
              <a:t> </a:t>
            </a:r>
            <a:r>
              <a:rPr lang="es-ES" sz="3300" dirty="0" err="1">
                <a:solidFill>
                  <a:schemeClr val="dk1"/>
                </a:solidFill>
              </a:rPr>
              <a:t>dels</a:t>
            </a:r>
            <a:r>
              <a:rPr lang="es-ES" sz="3300" dirty="0">
                <a:solidFill>
                  <a:schemeClr val="dk1"/>
                </a:solidFill>
              </a:rPr>
              <a:t> </a:t>
            </a:r>
            <a:r>
              <a:rPr lang="es-ES" sz="3300" dirty="0" err="1">
                <a:solidFill>
                  <a:schemeClr val="dk1"/>
                </a:solidFill>
              </a:rPr>
              <a:t>equips</a:t>
            </a:r>
            <a:r>
              <a:rPr lang="es-ES" sz="3300" dirty="0">
                <a:solidFill>
                  <a:schemeClr val="dk1"/>
                </a:solidFill>
              </a:rPr>
              <a:t> al </a:t>
            </a:r>
            <a:r>
              <a:rPr lang="es-ES" sz="3300" dirty="0" err="1">
                <a:solidFill>
                  <a:schemeClr val="dk1"/>
                </a:solidFill>
              </a:rPr>
              <a:t>costat</a:t>
            </a:r>
            <a:r>
              <a:rPr lang="es-ES" sz="3300" dirty="0">
                <a:solidFill>
                  <a:schemeClr val="dk1"/>
                </a:solidFill>
              </a:rPr>
              <a:t> </a:t>
            </a:r>
            <a:r>
              <a:rPr lang="es-ES" sz="3300" dirty="0" err="1">
                <a:solidFill>
                  <a:schemeClr val="dk1"/>
                </a:solidFill>
              </a:rPr>
              <a:t>dels</a:t>
            </a:r>
            <a:r>
              <a:rPr lang="es-ES" sz="3300" dirty="0">
                <a:solidFill>
                  <a:schemeClr val="dk1"/>
                </a:solidFill>
              </a:rPr>
              <a:t> </a:t>
            </a:r>
            <a:r>
              <a:rPr lang="es-ES" sz="3300" dirty="0" err="1">
                <a:solidFill>
                  <a:schemeClr val="dk1"/>
                </a:solidFill>
              </a:rPr>
              <a:t>jugadors</a:t>
            </a:r>
            <a:r>
              <a:rPr lang="es-ES" sz="3300" dirty="0">
                <a:solidFill>
                  <a:schemeClr val="dk1"/>
                </a:solidFill>
              </a:rPr>
              <a:t> que han </a:t>
            </a:r>
            <a:r>
              <a:rPr lang="es-ES" sz="3300" dirty="0" err="1">
                <a:solidFill>
                  <a:schemeClr val="dk1"/>
                </a:solidFill>
              </a:rPr>
              <a:t>estat</a:t>
            </a:r>
            <a:r>
              <a:rPr lang="es-ES" sz="3300" dirty="0">
                <a:solidFill>
                  <a:schemeClr val="dk1"/>
                </a:solidFill>
              </a:rPr>
              <a:t> en </a:t>
            </a:r>
            <a:r>
              <a:rPr lang="es-ES" sz="3300" dirty="0" err="1">
                <a:solidFill>
                  <a:schemeClr val="dk1"/>
                </a:solidFill>
              </a:rPr>
              <a:t>ells</a:t>
            </a:r>
            <a:r>
              <a:rPr lang="es-ES" sz="3300" dirty="0">
                <a:solidFill>
                  <a:schemeClr val="dk1"/>
                </a:solidFill>
              </a:rPr>
              <a:t>, i les dates </a:t>
            </a:r>
            <a:r>
              <a:rPr lang="es-ES" sz="3300" dirty="0" err="1">
                <a:solidFill>
                  <a:schemeClr val="dk1"/>
                </a:solidFill>
              </a:rPr>
              <a:t>d'inici</a:t>
            </a:r>
            <a:r>
              <a:rPr lang="es-ES" sz="3300" dirty="0">
                <a:solidFill>
                  <a:schemeClr val="dk1"/>
                </a:solidFill>
              </a:rPr>
              <a:t> i  de fi.</a:t>
            </a: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54</a:t>
            </a:fld>
            <a:endParaRPr/>
          </a:p>
        </p:txBody>
      </p:sp>
    </p:spTree>
    <p:extLst>
      <p:ext uri="{BB962C8B-B14F-4D97-AF65-F5344CB8AC3E}">
        <p14:creationId xmlns:p14="http://schemas.microsoft.com/office/powerpoint/2010/main" val="479032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Claus alienes</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55</a:t>
            </a:fld>
            <a:endParaRPr/>
          </a:p>
        </p:txBody>
      </p:sp>
      <p:pic>
        <p:nvPicPr>
          <p:cNvPr id="7" name="Imagen 6">
            <a:extLst>
              <a:ext uri="{FF2B5EF4-FFF2-40B4-BE49-F238E27FC236}">
                <a16:creationId xmlns:a16="http://schemas.microsoft.com/office/drawing/2014/main" id="{A086273B-2E85-8EE5-BCC3-9E0276E8A1D6}"/>
              </a:ext>
            </a:extLst>
          </p:cNvPr>
          <p:cNvPicPr>
            <a:picLocks noChangeAspect="1"/>
          </p:cNvPicPr>
          <p:nvPr/>
        </p:nvPicPr>
        <p:blipFill>
          <a:blip r:embed="rId3"/>
          <a:stretch>
            <a:fillRect/>
          </a:stretch>
        </p:blipFill>
        <p:spPr>
          <a:xfrm>
            <a:off x="1387236" y="2145849"/>
            <a:ext cx="11082576" cy="1944955"/>
          </a:xfrm>
          <a:prstGeom prst="rect">
            <a:avLst/>
          </a:prstGeom>
        </p:spPr>
      </p:pic>
      <p:pic>
        <p:nvPicPr>
          <p:cNvPr id="11" name="Imagen 10">
            <a:extLst>
              <a:ext uri="{FF2B5EF4-FFF2-40B4-BE49-F238E27FC236}">
                <a16:creationId xmlns:a16="http://schemas.microsoft.com/office/drawing/2014/main" id="{F8568E13-0181-9BC7-60B1-D35FA93381F1}"/>
              </a:ext>
            </a:extLst>
          </p:cNvPr>
          <p:cNvPicPr>
            <a:picLocks noChangeAspect="1"/>
          </p:cNvPicPr>
          <p:nvPr/>
        </p:nvPicPr>
        <p:blipFill>
          <a:blip r:embed="rId4"/>
          <a:stretch>
            <a:fillRect/>
          </a:stretch>
        </p:blipFill>
        <p:spPr>
          <a:xfrm>
            <a:off x="1209007" y="4009292"/>
            <a:ext cx="11627417" cy="2763748"/>
          </a:xfrm>
          <a:prstGeom prst="rect">
            <a:avLst/>
          </a:prstGeom>
        </p:spPr>
      </p:pic>
    </p:spTree>
    <p:extLst>
      <p:ext uri="{BB962C8B-B14F-4D97-AF65-F5344CB8AC3E}">
        <p14:creationId xmlns:p14="http://schemas.microsoft.com/office/powerpoint/2010/main" val="365563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Claus alienes en SQL</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5"/>
            <a:ext cx="11743317" cy="4433147"/>
          </a:xfrm>
        </p:spPr>
        <p:txBody>
          <a:bodyPr>
            <a:normAutofit fontScale="85000" lnSpcReduction="20000"/>
          </a:bodyPr>
          <a:lstStyle/>
          <a:p>
            <a:pPr marR="5080">
              <a:lnSpc>
                <a:spcPct val="120600"/>
              </a:lnSpc>
              <a:buFont typeface="Wingdings" panose="05000000000000000000" pitchFamily="2" charset="2"/>
              <a:buChar char="§"/>
            </a:pPr>
            <a:r>
              <a:rPr lang="en-US" sz="3200" dirty="0">
                <a:solidFill>
                  <a:schemeClr val="dk1"/>
                </a:solidFill>
              </a:rPr>
              <a:t> </a:t>
            </a:r>
            <a:r>
              <a:rPr lang="es-ES" sz="3200" dirty="0" err="1">
                <a:solidFill>
                  <a:schemeClr val="dk1"/>
                </a:solidFill>
              </a:rPr>
              <a:t>create</a:t>
            </a:r>
            <a:r>
              <a:rPr lang="es-ES" sz="3200" dirty="0">
                <a:solidFill>
                  <a:schemeClr val="dk1"/>
                </a:solidFill>
              </a:rPr>
              <a:t> table </a:t>
            </a:r>
            <a:r>
              <a:rPr lang="es-ES" sz="3200" dirty="0" err="1">
                <a:solidFill>
                  <a:schemeClr val="dk1"/>
                </a:solidFill>
              </a:rPr>
              <a:t>imparteix</a:t>
            </a:r>
            <a:r>
              <a:rPr lang="es-ES" sz="3200" dirty="0">
                <a:solidFill>
                  <a:schemeClr val="dk1"/>
                </a:solidFill>
              </a:rPr>
              <a:t>(</a:t>
            </a:r>
          </a:p>
          <a:p>
            <a:pPr marR="5080">
              <a:lnSpc>
                <a:spcPct val="120600"/>
              </a:lnSpc>
              <a:buFont typeface="Wingdings" panose="05000000000000000000" pitchFamily="2" charset="2"/>
              <a:buChar char="§"/>
            </a:pPr>
            <a:r>
              <a:rPr lang="es-ES" sz="3200" dirty="0">
                <a:solidFill>
                  <a:schemeClr val="dk1"/>
                </a:solidFill>
              </a:rPr>
              <a:t>  </a:t>
            </a:r>
            <a:r>
              <a:rPr lang="es-ES" sz="3200" dirty="0" err="1">
                <a:solidFill>
                  <a:schemeClr val="dk1"/>
                </a:solidFill>
              </a:rPr>
              <a:t>codi_professor</a:t>
            </a:r>
            <a:r>
              <a:rPr lang="es-ES" sz="3200" dirty="0">
                <a:solidFill>
                  <a:schemeClr val="dk1"/>
                </a:solidFill>
              </a:rPr>
              <a:t> </a:t>
            </a:r>
            <a:r>
              <a:rPr lang="es-ES" sz="3200" dirty="0" err="1">
                <a:solidFill>
                  <a:schemeClr val="dk1"/>
                </a:solidFill>
              </a:rPr>
              <a:t>varchar</a:t>
            </a:r>
            <a:r>
              <a:rPr lang="es-ES" sz="3200" dirty="0">
                <a:solidFill>
                  <a:schemeClr val="dk1"/>
                </a:solidFill>
              </a:rPr>
              <a:t>(5) , </a:t>
            </a:r>
          </a:p>
          <a:p>
            <a:pPr marR="5080">
              <a:lnSpc>
                <a:spcPct val="120600"/>
              </a:lnSpc>
              <a:buFont typeface="Wingdings" panose="05000000000000000000" pitchFamily="2" charset="2"/>
              <a:buChar char="§"/>
            </a:pPr>
            <a:r>
              <a:rPr lang="es-ES" sz="3200" dirty="0">
                <a:solidFill>
                  <a:schemeClr val="dk1"/>
                </a:solidFill>
              </a:rPr>
              <a:t>  </a:t>
            </a:r>
            <a:r>
              <a:rPr lang="es-ES" sz="3200" dirty="0" err="1">
                <a:solidFill>
                  <a:schemeClr val="dk1"/>
                </a:solidFill>
              </a:rPr>
              <a:t>codi_curs</a:t>
            </a:r>
            <a:r>
              <a:rPr lang="es-ES" sz="3200" dirty="0">
                <a:solidFill>
                  <a:schemeClr val="dk1"/>
                </a:solidFill>
              </a:rPr>
              <a:t> </a:t>
            </a:r>
            <a:r>
              <a:rPr lang="es-ES" sz="3200" dirty="0" err="1">
                <a:solidFill>
                  <a:schemeClr val="dk1"/>
                </a:solidFill>
              </a:rPr>
              <a:t>varchar</a:t>
            </a:r>
            <a:r>
              <a:rPr lang="es-ES" sz="3200" dirty="0">
                <a:solidFill>
                  <a:schemeClr val="dk1"/>
                </a:solidFill>
              </a:rPr>
              <a:t>(5), </a:t>
            </a:r>
          </a:p>
          <a:p>
            <a:pPr marR="5080">
              <a:lnSpc>
                <a:spcPct val="120600"/>
              </a:lnSpc>
              <a:buFont typeface="Wingdings" panose="05000000000000000000" pitchFamily="2" charset="2"/>
              <a:buChar char="§"/>
            </a:pPr>
            <a:r>
              <a:rPr lang="es-ES" sz="3200" dirty="0">
                <a:solidFill>
                  <a:schemeClr val="dk1"/>
                </a:solidFill>
              </a:rPr>
              <a:t>  tema </a:t>
            </a:r>
            <a:r>
              <a:rPr lang="es-ES" sz="3200" dirty="0" err="1">
                <a:solidFill>
                  <a:schemeClr val="dk1"/>
                </a:solidFill>
              </a:rPr>
              <a:t>varchar</a:t>
            </a:r>
            <a:r>
              <a:rPr lang="es-ES" sz="3200" dirty="0">
                <a:solidFill>
                  <a:schemeClr val="dk1"/>
                </a:solidFill>
              </a:rPr>
              <a:t>(10), </a:t>
            </a:r>
          </a:p>
          <a:p>
            <a:pPr marR="5080">
              <a:lnSpc>
                <a:spcPct val="120600"/>
              </a:lnSpc>
              <a:buFont typeface="Wingdings" panose="05000000000000000000" pitchFamily="2" charset="2"/>
              <a:buChar char="§"/>
            </a:pPr>
            <a:r>
              <a:rPr lang="es-ES" sz="3200" dirty="0">
                <a:solidFill>
                  <a:schemeClr val="dk1"/>
                </a:solidFill>
              </a:rPr>
              <a:t>  </a:t>
            </a:r>
            <a:r>
              <a:rPr lang="es-ES" sz="3200" dirty="0" err="1">
                <a:solidFill>
                  <a:schemeClr val="dk1"/>
                </a:solidFill>
              </a:rPr>
              <a:t>primary</a:t>
            </a:r>
            <a:r>
              <a:rPr lang="es-ES" sz="3200" dirty="0">
                <a:solidFill>
                  <a:schemeClr val="dk1"/>
                </a:solidFill>
              </a:rPr>
              <a:t> </a:t>
            </a:r>
            <a:r>
              <a:rPr lang="es-ES" sz="3200" dirty="0" err="1">
                <a:solidFill>
                  <a:schemeClr val="dk1"/>
                </a:solidFill>
              </a:rPr>
              <a:t>key</a:t>
            </a:r>
            <a:r>
              <a:rPr lang="es-ES" sz="3200" dirty="0">
                <a:solidFill>
                  <a:schemeClr val="dk1"/>
                </a:solidFill>
              </a:rPr>
              <a:t>(</a:t>
            </a:r>
            <a:r>
              <a:rPr lang="es-ES" sz="3200" dirty="0" err="1">
                <a:solidFill>
                  <a:schemeClr val="dk1"/>
                </a:solidFill>
              </a:rPr>
              <a:t>codi_professor</a:t>
            </a:r>
            <a:r>
              <a:rPr lang="es-ES" sz="3200" dirty="0">
                <a:solidFill>
                  <a:schemeClr val="dk1"/>
                </a:solidFill>
              </a:rPr>
              <a:t>, </a:t>
            </a:r>
            <a:r>
              <a:rPr lang="es-ES" sz="3200" dirty="0" err="1">
                <a:solidFill>
                  <a:schemeClr val="dk1"/>
                </a:solidFill>
              </a:rPr>
              <a:t>codi_curs</a:t>
            </a:r>
            <a:r>
              <a:rPr lang="es-ES" sz="3200" dirty="0">
                <a:solidFill>
                  <a:schemeClr val="dk1"/>
                </a:solidFill>
              </a:rPr>
              <a:t>, tema),</a:t>
            </a:r>
          </a:p>
          <a:p>
            <a:pPr marR="5080">
              <a:lnSpc>
                <a:spcPct val="120600"/>
              </a:lnSpc>
              <a:buFont typeface="Wingdings" panose="05000000000000000000" pitchFamily="2" charset="2"/>
              <a:buChar char="§"/>
            </a:pPr>
            <a:r>
              <a:rPr lang="es-ES" sz="3200" dirty="0">
                <a:solidFill>
                  <a:schemeClr val="dk1"/>
                </a:solidFill>
              </a:rPr>
              <a:t>  </a:t>
            </a:r>
            <a:r>
              <a:rPr lang="es-ES" sz="3200" b="1" dirty="0" err="1">
                <a:solidFill>
                  <a:schemeClr val="dk1"/>
                </a:solidFill>
              </a:rPr>
              <a:t>foreign</a:t>
            </a:r>
            <a:r>
              <a:rPr lang="es-ES" sz="3200" b="1" dirty="0">
                <a:solidFill>
                  <a:schemeClr val="dk1"/>
                </a:solidFill>
              </a:rPr>
              <a:t> </a:t>
            </a:r>
            <a:r>
              <a:rPr lang="es-ES" sz="3200" b="1" dirty="0" err="1">
                <a:solidFill>
                  <a:schemeClr val="dk1"/>
                </a:solidFill>
              </a:rPr>
              <a:t>key</a:t>
            </a:r>
            <a:r>
              <a:rPr lang="es-ES" sz="3200" b="1" dirty="0">
                <a:solidFill>
                  <a:schemeClr val="dk1"/>
                </a:solidFill>
              </a:rPr>
              <a:t> (</a:t>
            </a:r>
            <a:r>
              <a:rPr lang="es-ES" sz="3200" b="1" dirty="0" err="1">
                <a:solidFill>
                  <a:schemeClr val="dk1"/>
                </a:solidFill>
              </a:rPr>
              <a:t>codi_professor</a:t>
            </a:r>
            <a:r>
              <a:rPr lang="es-ES" sz="3200" b="1" dirty="0">
                <a:solidFill>
                  <a:schemeClr val="dk1"/>
                </a:solidFill>
              </a:rPr>
              <a:t>) </a:t>
            </a:r>
            <a:r>
              <a:rPr lang="es-ES" sz="3200" b="1" dirty="0" err="1">
                <a:solidFill>
                  <a:schemeClr val="dk1"/>
                </a:solidFill>
              </a:rPr>
              <a:t>references</a:t>
            </a:r>
            <a:r>
              <a:rPr lang="es-ES" sz="3200" b="1" dirty="0">
                <a:solidFill>
                  <a:schemeClr val="dk1"/>
                </a:solidFill>
              </a:rPr>
              <a:t> </a:t>
            </a:r>
            <a:r>
              <a:rPr lang="es-ES" sz="3200" b="1" dirty="0" err="1">
                <a:solidFill>
                  <a:schemeClr val="dk1"/>
                </a:solidFill>
              </a:rPr>
              <a:t>professor</a:t>
            </a:r>
            <a:r>
              <a:rPr lang="es-ES" sz="3200" b="1" dirty="0">
                <a:solidFill>
                  <a:schemeClr val="dk1"/>
                </a:solidFill>
              </a:rPr>
              <a:t>(</a:t>
            </a:r>
            <a:r>
              <a:rPr lang="es-ES" sz="3200" b="1" dirty="0" err="1">
                <a:solidFill>
                  <a:schemeClr val="dk1"/>
                </a:solidFill>
              </a:rPr>
              <a:t>codi</a:t>
            </a:r>
            <a:r>
              <a:rPr lang="es-ES" sz="3200" b="1" dirty="0">
                <a:solidFill>
                  <a:schemeClr val="dk1"/>
                </a:solidFill>
              </a:rPr>
              <a:t>),</a:t>
            </a:r>
          </a:p>
          <a:p>
            <a:pPr marR="5080">
              <a:lnSpc>
                <a:spcPct val="120600"/>
              </a:lnSpc>
              <a:buFont typeface="Wingdings" panose="05000000000000000000" pitchFamily="2" charset="2"/>
              <a:buChar char="§"/>
            </a:pPr>
            <a:r>
              <a:rPr lang="es-ES" sz="3200" b="1" dirty="0">
                <a:solidFill>
                  <a:schemeClr val="dk1"/>
                </a:solidFill>
              </a:rPr>
              <a:t>  </a:t>
            </a:r>
            <a:r>
              <a:rPr lang="es-ES" sz="3200" b="1" dirty="0" err="1">
                <a:solidFill>
                  <a:schemeClr val="dk1"/>
                </a:solidFill>
              </a:rPr>
              <a:t>foreign</a:t>
            </a:r>
            <a:r>
              <a:rPr lang="es-ES" sz="3200" b="1" dirty="0">
                <a:solidFill>
                  <a:schemeClr val="dk1"/>
                </a:solidFill>
              </a:rPr>
              <a:t> </a:t>
            </a:r>
            <a:r>
              <a:rPr lang="es-ES" sz="3200" b="1" dirty="0" err="1">
                <a:solidFill>
                  <a:schemeClr val="dk1"/>
                </a:solidFill>
              </a:rPr>
              <a:t>key</a:t>
            </a:r>
            <a:r>
              <a:rPr lang="es-ES" sz="3200" b="1" dirty="0">
                <a:solidFill>
                  <a:schemeClr val="dk1"/>
                </a:solidFill>
              </a:rPr>
              <a:t> (</a:t>
            </a:r>
            <a:r>
              <a:rPr lang="es-ES" sz="3200" b="1" dirty="0" err="1">
                <a:solidFill>
                  <a:schemeClr val="dk1"/>
                </a:solidFill>
              </a:rPr>
              <a:t>codi_curs</a:t>
            </a:r>
            <a:r>
              <a:rPr lang="es-ES" sz="3200" b="1" dirty="0">
                <a:solidFill>
                  <a:schemeClr val="dk1"/>
                </a:solidFill>
              </a:rPr>
              <a:t>) </a:t>
            </a:r>
            <a:r>
              <a:rPr lang="es-ES" sz="3200" b="1" dirty="0" err="1">
                <a:solidFill>
                  <a:schemeClr val="dk1"/>
                </a:solidFill>
              </a:rPr>
              <a:t>references</a:t>
            </a:r>
            <a:r>
              <a:rPr lang="es-ES" sz="3200" b="1" dirty="0">
                <a:solidFill>
                  <a:schemeClr val="dk1"/>
                </a:solidFill>
              </a:rPr>
              <a:t> </a:t>
            </a:r>
            <a:r>
              <a:rPr lang="es-ES" sz="3200" b="1" dirty="0" err="1">
                <a:solidFill>
                  <a:schemeClr val="dk1"/>
                </a:solidFill>
              </a:rPr>
              <a:t>curs</a:t>
            </a:r>
            <a:r>
              <a:rPr lang="es-ES" sz="3200" b="1" dirty="0">
                <a:solidFill>
                  <a:schemeClr val="dk1"/>
                </a:solidFill>
              </a:rPr>
              <a:t>(</a:t>
            </a:r>
            <a:r>
              <a:rPr lang="es-ES" sz="3200" b="1" dirty="0" err="1">
                <a:solidFill>
                  <a:schemeClr val="dk1"/>
                </a:solidFill>
              </a:rPr>
              <a:t>codi</a:t>
            </a:r>
            <a:r>
              <a:rPr lang="es-ES" sz="3200" b="1" dirty="0">
                <a:solidFill>
                  <a:schemeClr val="dk1"/>
                </a:solidFill>
              </a:rPr>
              <a:t>) </a:t>
            </a:r>
            <a:r>
              <a:rPr lang="es-ES" sz="3200" dirty="0">
                <a:solidFill>
                  <a:schemeClr val="dk1"/>
                </a:solidFill>
              </a:rPr>
              <a:t>);</a:t>
            </a:r>
          </a:p>
          <a:p>
            <a:pPr marR="5080">
              <a:lnSpc>
                <a:spcPct val="120600"/>
              </a:lnSpc>
              <a:buFont typeface="Wingdings" panose="05000000000000000000" pitchFamily="2" charset="2"/>
              <a:buChar char="§"/>
            </a:pPr>
            <a:endParaRPr lang="ca-ES-valencia" sz="32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56</a:t>
            </a:fld>
            <a:endParaRPr/>
          </a:p>
        </p:txBody>
      </p:sp>
    </p:spTree>
    <p:extLst>
      <p:ext uri="{BB962C8B-B14F-4D97-AF65-F5344CB8AC3E}">
        <p14:creationId xmlns:p14="http://schemas.microsoft.com/office/powerpoint/2010/main" val="39418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5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5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5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5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25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25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25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ON DELETE</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5"/>
            <a:ext cx="11743317" cy="4433147"/>
          </a:xfrm>
        </p:spPr>
        <p:txBody>
          <a:bodyPr>
            <a:normAutofit/>
          </a:bodyPr>
          <a:lstStyle/>
          <a:p>
            <a:pPr marR="5080">
              <a:lnSpc>
                <a:spcPct val="120600"/>
              </a:lnSpc>
              <a:buFont typeface="Wingdings" panose="05000000000000000000" pitchFamily="2" charset="2"/>
              <a:buChar char="§"/>
            </a:pPr>
            <a:r>
              <a:rPr lang="en-US" sz="3200" dirty="0">
                <a:solidFill>
                  <a:schemeClr val="dk1"/>
                </a:solidFill>
              </a:rPr>
              <a:t> </a:t>
            </a:r>
            <a:r>
              <a:rPr lang="es-ES" sz="3200" dirty="0">
                <a:solidFill>
                  <a:schemeClr val="dk1"/>
                </a:solidFill>
              </a:rPr>
              <a:t>En </a:t>
            </a:r>
            <a:r>
              <a:rPr lang="es-ES" sz="3200" dirty="0" err="1">
                <a:solidFill>
                  <a:schemeClr val="dk1"/>
                </a:solidFill>
              </a:rPr>
              <a:t>uns</a:t>
            </a:r>
            <a:r>
              <a:rPr lang="es-ES" sz="3200" dirty="0">
                <a:solidFill>
                  <a:schemeClr val="dk1"/>
                </a:solidFill>
              </a:rPr>
              <a:t> </a:t>
            </a:r>
            <a:r>
              <a:rPr lang="es-ES" sz="3200" dirty="0" err="1">
                <a:solidFill>
                  <a:schemeClr val="dk1"/>
                </a:solidFill>
              </a:rPr>
              <a:t>certs</a:t>
            </a:r>
            <a:r>
              <a:rPr lang="es-ES" sz="3200" dirty="0">
                <a:solidFill>
                  <a:schemeClr val="dk1"/>
                </a:solidFill>
              </a:rPr>
              <a:t> casos, les </a:t>
            </a:r>
            <a:r>
              <a:rPr lang="es-ES" sz="3200" dirty="0" err="1">
                <a:solidFill>
                  <a:schemeClr val="dk1"/>
                </a:solidFill>
              </a:rPr>
              <a:t>claus</a:t>
            </a:r>
            <a:r>
              <a:rPr lang="es-ES" sz="3200" dirty="0">
                <a:solidFill>
                  <a:schemeClr val="dk1"/>
                </a:solidFill>
              </a:rPr>
              <a:t> alienes poden </a:t>
            </a:r>
            <a:r>
              <a:rPr lang="es-ES" sz="3200" dirty="0" err="1">
                <a:solidFill>
                  <a:schemeClr val="dk1"/>
                </a:solidFill>
              </a:rPr>
              <a:t>ajudar</a:t>
            </a:r>
            <a:r>
              <a:rPr lang="es-ES" sz="3200" dirty="0">
                <a:solidFill>
                  <a:schemeClr val="dk1"/>
                </a:solidFill>
              </a:rPr>
              <a:t> al </a:t>
            </a:r>
            <a:r>
              <a:rPr lang="es-ES" sz="3200" dirty="0" err="1">
                <a:solidFill>
                  <a:schemeClr val="dk1"/>
                </a:solidFill>
              </a:rPr>
              <a:t>fet</a:t>
            </a:r>
            <a:r>
              <a:rPr lang="es-ES" sz="3200" dirty="0">
                <a:solidFill>
                  <a:schemeClr val="dk1"/>
                </a:solidFill>
              </a:rPr>
              <a:t> que </a:t>
            </a:r>
            <a:r>
              <a:rPr lang="es-ES" sz="3200" dirty="0" err="1">
                <a:solidFill>
                  <a:schemeClr val="dk1"/>
                </a:solidFill>
              </a:rPr>
              <a:t>els</a:t>
            </a:r>
            <a:r>
              <a:rPr lang="es-ES" sz="3200" dirty="0">
                <a:solidFill>
                  <a:schemeClr val="dk1"/>
                </a:solidFill>
              </a:rPr>
              <a:t> </a:t>
            </a:r>
            <a:r>
              <a:rPr lang="es-ES" sz="3200" dirty="0" err="1">
                <a:solidFill>
                  <a:schemeClr val="dk1"/>
                </a:solidFill>
              </a:rPr>
              <a:t>canvis</a:t>
            </a:r>
            <a:r>
              <a:rPr lang="es-ES" sz="3200" dirty="0">
                <a:solidFill>
                  <a:schemeClr val="dk1"/>
                </a:solidFill>
              </a:rPr>
              <a:t> es propaguen:</a:t>
            </a:r>
          </a:p>
          <a:p>
            <a:pPr marR="5080">
              <a:lnSpc>
                <a:spcPct val="120600"/>
              </a:lnSpc>
              <a:buFont typeface="Wingdings" panose="05000000000000000000" pitchFamily="2" charset="2"/>
              <a:buChar char="§"/>
            </a:pPr>
            <a:r>
              <a:rPr lang="es-ES" sz="3200" b="1" dirty="0">
                <a:solidFill>
                  <a:schemeClr val="dk1"/>
                </a:solidFill>
              </a:rPr>
              <a:t> </a:t>
            </a:r>
            <a:r>
              <a:rPr lang="es-ES" sz="3200" b="1" dirty="0" err="1">
                <a:solidFill>
                  <a:schemeClr val="dk1"/>
                </a:solidFill>
              </a:rPr>
              <a:t>foreign</a:t>
            </a:r>
            <a:r>
              <a:rPr lang="es-ES" sz="3200" b="1" dirty="0">
                <a:solidFill>
                  <a:schemeClr val="dk1"/>
                </a:solidFill>
              </a:rPr>
              <a:t> </a:t>
            </a:r>
            <a:r>
              <a:rPr lang="es-ES" sz="3200" b="1" dirty="0" err="1">
                <a:solidFill>
                  <a:schemeClr val="dk1"/>
                </a:solidFill>
              </a:rPr>
              <a:t>key</a:t>
            </a:r>
            <a:r>
              <a:rPr lang="es-ES" sz="3200" b="1" dirty="0">
                <a:solidFill>
                  <a:schemeClr val="dk1"/>
                </a:solidFill>
              </a:rPr>
              <a:t> (</a:t>
            </a:r>
            <a:r>
              <a:rPr lang="es-ES" sz="3200" b="1" dirty="0" err="1">
                <a:solidFill>
                  <a:schemeClr val="dk1"/>
                </a:solidFill>
              </a:rPr>
              <a:t>codi_curs</a:t>
            </a:r>
            <a:r>
              <a:rPr lang="es-ES" sz="3200" b="1" dirty="0">
                <a:solidFill>
                  <a:schemeClr val="dk1"/>
                </a:solidFill>
              </a:rPr>
              <a:t>) </a:t>
            </a:r>
            <a:r>
              <a:rPr lang="es-ES" sz="3200" b="1" dirty="0" err="1">
                <a:solidFill>
                  <a:schemeClr val="dk1"/>
                </a:solidFill>
              </a:rPr>
              <a:t>references</a:t>
            </a:r>
            <a:r>
              <a:rPr lang="es-ES" sz="3200" b="1" dirty="0">
                <a:solidFill>
                  <a:schemeClr val="dk1"/>
                </a:solidFill>
              </a:rPr>
              <a:t> </a:t>
            </a:r>
            <a:r>
              <a:rPr lang="es-ES" sz="3200" b="1" dirty="0" err="1">
                <a:solidFill>
                  <a:schemeClr val="dk1"/>
                </a:solidFill>
              </a:rPr>
              <a:t>curs</a:t>
            </a:r>
            <a:r>
              <a:rPr lang="es-ES" sz="3200" b="1" dirty="0">
                <a:solidFill>
                  <a:schemeClr val="dk1"/>
                </a:solidFill>
              </a:rPr>
              <a:t>(</a:t>
            </a:r>
            <a:r>
              <a:rPr lang="es-ES" sz="3200" b="1" dirty="0" err="1">
                <a:solidFill>
                  <a:schemeClr val="dk1"/>
                </a:solidFill>
              </a:rPr>
              <a:t>codi</a:t>
            </a:r>
            <a:r>
              <a:rPr lang="es-ES" sz="3200" b="1" dirty="0">
                <a:solidFill>
                  <a:schemeClr val="dk1"/>
                </a:solidFill>
              </a:rPr>
              <a:t>) ON DELETE CASCADE </a:t>
            </a:r>
            <a:r>
              <a:rPr lang="es-ES" sz="3200" dirty="0">
                <a:solidFill>
                  <a:schemeClr val="dk1"/>
                </a:solidFill>
              </a:rPr>
              <a:t>);</a:t>
            </a:r>
          </a:p>
          <a:p>
            <a:pPr marR="5080">
              <a:lnSpc>
                <a:spcPct val="120600"/>
              </a:lnSpc>
              <a:buFont typeface="Wingdings" panose="05000000000000000000" pitchFamily="2" charset="2"/>
              <a:buChar char="§"/>
            </a:pPr>
            <a:r>
              <a:rPr lang="es-ES" sz="3200" dirty="0">
                <a:solidFill>
                  <a:schemeClr val="dk1"/>
                </a:solidFill>
              </a:rPr>
              <a:t> o </a:t>
            </a:r>
            <a:r>
              <a:rPr lang="es-ES" sz="3200" dirty="0" err="1">
                <a:solidFill>
                  <a:schemeClr val="dk1"/>
                </a:solidFill>
              </a:rPr>
              <a:t>fins</a:t>
            </a:r>
            <a:r>
              <a:rPr lang="es-ES" sz="3200" dirty="0">
                <a:solidFill>
                  <a:schemeClr val="dk1"/>
                </a:solidFill>
              </a:rPr>
              <a:t> i </a:t>
            </a:r>
            <a:r>
              <a:rPr lang="es-ES" sz="3200" dirty="0" err="1">
                <a:solidFill>
                  <a:schemeClr val="dk1"/>
                </a:solidFill>
              </a:rPr>
              <a:t>tot</a:t>
            </a:r>
            <a:r>
              <a:rPr lang="es-ES" sz="3200" dirty="0">
                <a:solidFill>
                  <a:schemeClr val="dk1"/>
                </a:solidFill>
              </a:rPr>
              <a:t>:</a:t>
            </a:r>
          </a:p>
          <a:p>
            <a:pPr marR="5080">
              <a:lnSpc>
                <a:spcPct val="120600"/>
              </a:lnSpc>
              <a:buFont typeface="Wingdings" panose="05000000000000000000" pitchFamily="2" charset="2"/>
              <a:buChar char="§"/>
            </a:pPr>
            <a:r>
              <a:rPr lang="es-ES" sz="3200" b="1" dirty="0">
                <a:solidFill>
                  <a:schemeClr val="dk1"/>
                </a:solidFill>
              </a:rPr>
              <a:t> </a:t>
            </a:r>
            <a:r>
              <a:rPr lang="es-ES" sz="3200" b="1" dirty="0" err="1">
                <a:solidFill>
                  <a:schemeClr val="dk1"/>
                </a:solidFill>
              </a:rPr>
              <a:t>foreign</a:t>
            </a:r>
            <a:r>
              <a:rPr lang="es-ES" sz="3200" b="1" dirty="0">
                <a:solidFill>
                  <a:schemeClr val="dk1"/>
                </a:solidFill>
              </a:rPr>
              <a:t> </a:t>
            </a:r>
            <a:r>
              <a:rPr lang="es-ES" sz="3200" b="1" dirty="0" err="1">
                <a:solidFill>
                  <a:schemeClr val="dk1"/>
                </a:solidFill>
              </a:rPr>
              <a:t>key</a:t>
            </a:r>
            <a:r>
              <a:rPr lang="es-ES" sz="3200" b="1" dirty="0">
                <a:solidFill>
                  <a:schemeClr val="dk1"/>
                </a:solidFill>
              </a:rPr>
              <a:t> (</a:t>
            </a:r>
            <a:r>
              <a:rPr lang="es-ES" sz="3200" b="1" dirty="0" err="1">
                <a:solidFill>
                  <a:schemeClr val="dk1"/>
                </a:solidFill>
              </a:rPr>
              <a:t>codi_curs</a:t>
            </a:r>
            <a:r>
              <a:rPr lang="es-ES" sz="3200" b="1" dirty="0">
                <a:solidFill>
                  <a:schemeClr val="dk1"/>
                </a:solidFill>
              </a:rPr>
              <a:t>) </a:t>
            </a:r>
            <a:r>
              <a:rPr lang="es-ES" sz="3200" b="1" dirty="0" err="1">
                <a:solidFill>
                  <a:schemeClr val="dk1"/>
                </a:solidFill>
              </a:rPr>
              <a:t>references</a:t>
            </a:r>
            <a:r>
              <a:rPr lang="es-ES" sz="3200" b="1" dirty="0">
                <a:solidFill>
                  <a:schemeClr val="dk1"/>
                </a:solidFill>
              </a:rPr>
              <a:t> </a:t>
            </a:r>
            <a:r>
              <a:rPr lang="es-ES" sz="3200" b="1" dirty="0" err="1">
                <a:solidFill>
                  <a:schemeClr val="dk1"/>
                </a:solidFill>
              </a:rPr>
              <a:t>curs</a:t>
            </a:r>
            <a:r>
              <a:rPr lang="es-ES" sz="3200" b="1" dirty="0">
                <a:solidFill>
                  <a:schemeClr val="dk1"/>
                </a:solidFill>
              </a:rPr>
              <a:t>(</a:t>
            </a:r>
            <a:r>
              <a:rPr lang="es-ES" sz="3200" b="1" dirty="0" err="1">
                <a:solidFill>
                  <a:schemeClr val="dk1"/>
                </a:solidFill>
              </a:rPr>
              <a:t>codi</a:t>
            </a:r>
            <a:r>
              <a:rPr lang="es-ES" sz="3200" b="1" dirty="0">
                <a:solidFill>
                  <a:schemeClr val="dk1"/>
                </a:solidFill>
              </a:rPr>
              <a:t>) ON UPDATE CASCADE ON DELETE CASCADE </a:t>
            </a:r>
            <a:r>
              <a:rPr lang="es-ES" sz="3200" dirty="0">
                <a:solidFill>
                  <a:schemeClr val="dk1"/>
                </a:solidFill>
              </a:rPr>
              <a:t>);</a:t>
            </a:r>
          </a:p>
          <a:p>
            <a:pPr marR="5080">
              <a:lnSpc>
                <a:spcPct val="120600"/>
              </a:lnSpc>
              <a:buFont typeface="Wingdings" panose="05000000000000000000" pitchFamily="2" charset="2"/>
              <a:buChar char="§"/>
            </a:pPr>
            <a:endParaRPr lang="es-ES" sz="3200" dirty="0">
              <a:solidFill>
                <a:schemeClr val="dk1"/>
              </a:solidFill>
            </a:endParaRPr>
          </a:p>
          <a:p>
            <a:pPr marR="5080">
              <a:lnSpc>
                <a:spcPct val="120600"/>
              </a:lnSpc>
              <a:buFont typeface="Wingdings" panose="05000000000000000000" pitchFamily="2" charset="2"/>
              <a:buChar char="§"/>
            </a:pPr>
            <a:endParaRPr lang="es-ES" sz="3200" dirty="0">
              <a:solidFill>
                <a:schemeClr val="dk1"/>
              </a:solidFill>
            </a:endParaRPr>
          </a:p>
          <a:p>
            <a:pPr marR="5080">
              <a:lnSpc>
                <a:spcPct val="120600"/>
              </a:lnSpc>
              <a:buFont typeface="Wingdings" panose="05000000000000000000" pitchFamily="2" charset="2"/>
              <a:buChar char="§"/>
            </a:pPr>
            <a:endParaRPr lang="ca-ES-valencia" sz="32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57</a:t>
            </a:fld>
            <a:endParaRPr/>
          </a:p>
        </p:txBody>
      </p:sp>
    </p:spTree>
    <p:extLst>
      <p:ext uri="{BB962C8B-B14F-4D97-AF65-F5344CB8AC3E}">
        <p14:creationId xmlns:p14="http://schemas.microsoft.com/office/powerpoint/2010/main" val="2255801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5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5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5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5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Altres accions</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5"/>
            <a:ext cx="11743317" cy="4433147"/>
          </a:xfrm>
        </p:spPr>
        <p:txBody>
          <a:bodyPr>
            <a:normAutofit/>
          </a:bodyPr>
          <a:lstStyle/>
          <a:p>
            <a:pPr marR="5080">
              <a:lnSpc>
                <a:spcPct val="120600"/>
              </a:lnSpc>
              <a:buFont typeface="Wingdings" panose="05000000000000000000" pitchFamily="2" charset="2"/>
              <a:buChar char="§"/>
            </a:pPr>
            <a:r>
              <a:rPr lang="en-US" sz="3200" dirty="0">
                <a:solidFill>
                  <a:schemeClr val="dk1"/>
                </a:solidFill>
              </a:rPr>
              <a:t> </a:t>
            </a:r>
            <a:r>
              <a:rPr lang="ca-ES-valencia" sz="3200" dirty="0">
                <a:solidFill>
                  <a:schemeClr val="dk1"/>
                </a:solidFill>
              </a:rPr>
              <a:t>Depenen del gestor de bases de dades:</a:t>
            </a:r>
          </a:p>
          <a:p>
            <a:pPr marR="5080" lvl="1">
              <a:lnSpc>
                <a:spcPct val="120600"/>
              </a:lnSpc>
              <a:buFont typeface="Wingdings" panose="05000000000000000000" pitchFamily="2" charset="2"/>
              <a:buChar char="§"/>
            </a:pPr>
            <a:r>
              <a:rPr lang="en-US" sz="2979" dirty="0">
                <a:solidFill>
                  <a:schemeClr val="dk1"/>
                </a:solidFill>
              </a:rPr>
              <a:t>NO ACTION</a:t>
            </a:r>
          </a:p>
          <a:p>
            <a:pPr marR="5080" lvl="1">
              <a:lnSpc>
                <a:spcPct val="120600"/>
              </a:lnSpc>
              <a:buFont typeface="Wingdings" panose="05000000000000000000" pitchFamily="2" charset="2"/>
              <a:buChar char="§"/>
            </a:pPr>
            <a:r>
              <a:rPr lang="en-US" sz="2979" dirty="0">
                <a:solidFill>
                  <a:schemeClr val="dk1"/>
                </a:solidFill>
              </a:rPr>
              <a:t>RESTRICT</a:t>
            </a:r>
          </a:p>
          <a:p>
            <a:pPr marR="5080" lvl="1">
              <a:lnSpc>
                <a:spcPct val="120600"/>
              </a:lnSpc>
              <a:buFont typeface="Wingdings" panose="05000000000000000000" pitchFamily="2" charset="2"/>
              <a:buChar char="§"/>
            </a:pPr>
            <a:r>
              <a:rPr lang="en-US" sz="2979" dirty="0">
                <a:solidFill>
                  <a:schemeClr val="dk1"/>
                </a:solidFill>
              </a:rPr>
              <a:t>SET NULL</a:t>
            </a:r>
          </a:p>
          <a:p>
            <a:pPr marR="5080" lvl="1">
              <a:lnSpc>
                <a:spcPct val="120600"/>
              </a:lnSpc>
              <a:buFont typeface="Wingdings" panose="05000000000000000000" pitchFamily="2" charset="2"/>
              <a:buChar char="§"/>
            </a:pPr>
            <a:r>
              <a:rPr lang="en-US" sz="2979" dirty="0">
                <a:solidFill>
                  <a:schemeClr val="dk1"/>
                </a:solidFill>
              </a:rPr>
              <a:t>SET DEFAULT</a:t>
            </a:r>
          </a:p>
          <a:p>
            <a:pPr marR="5080" lvl="1">
              <a:lnSpc>
                <a:spcPct val="120600"/>
              </a:lnSpc>
              <a:buFont typeface="Wingdings" panose="05000000000000000000" pitchFamily="2" charset="2"/>
              <a:buChar char="§"/>
            </a:pPr>
            <a:r>
              <a:rPr lang="en-US" sz="2979" dirty="0">
                <a:solidFill>
                  <a:schemeClr val="dk1"/>
                </a:solidFill>
              </a:rPr>
              <a:t>CASCADE</a:t>
            </a:r>
            <a:endParaRPr lang="es-ES" sz="2979" dirty="0">
              <a:solidFill>
                <a:schemeClr val="dk1"/>
              </a:solidFill>
            </a:endParaRPr>
          </a:p>
          <a:p>
            <a:pPr marR="5080">
              <a:lnSpc>
                <a:spcPct val="120600"/>
              </a:lnSpc>
              <a:buFont typeface="Wingdings" panose="05000000000000000000" pitchFamily="2" charset="2"/>
              <a:buChar char="§"/>
            </a:pPr>
            <a:endParaRPr lang="es-ES" sz="3200" dirty="0">
              <a:solidFill>
                <a:schemeClr val="dk1"/>
              </a:solidFill>
            </a:endParaRPr>
          </a:p>
          <a:p>
            <a:pPr marR="5080">
              <a:lnSpc>
                <a:spcPct val="120600"/>
              </a:lnSpc>
              <a:buFont typeface="Wingdings" panose="05000000000000000000" pitchFamily="2" charset="2"/>
              <a:buChar char="§"/>
            </a:pPr>
            <a:endParaRPr lang="es-ES" sz="3200" dirty="0">
              <a:solidFill>
                <a:schemeClr val="dk1"/>
              </a:solidFill>
            </a:endParaRPr>
          </a:p>
          <a:p>
            <a:pPr marR="5080">
              <a:lnSpc>
                <a:spcPct val="120600"/>
              </a:lnSpc>
              <a:buFont typeface="Wingdings" panose="05000000000000000000" pitchFamily="2" charset="2"/>
              <a:buChar char="§"/>
            </a:pPr>
            <a:endParaRPr lang="ca-ES-valencia" sz="32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58</a:t>
            </a:fld>
            <a:endParaRPr/>
          </a:p>
        </p:txBody>
      </p:sp>
    </p:spTree>
    <p:extLst>
      <p:ext uri="{BB962C8B-B14F-4D97-AF65-F5344CB8AC3E}">
        <p14:creationId xmlns:p14="http://schemas.microsoft.com/office/powerpoint/2010/main" val="281295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2.12: Claus alienes</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L="0" marR="5080" indent="0">
              <a:lnSpc>
                <a:spcPct val="120600"/>
              </a:lnSpc>
              <a:buNone/>
            </a:pPr>
            <a:r>
              <a:rPr lang="es-ES" sz="3300" dirty="0">
                <a:solidFill>
                  <a:schemeClr val="dk1"/>
                </a:solidFill>
              </a:rPr>
              <a:t>Crea una nova </a:t>
            </a:r>
            <a:r>
              <a:rPr lang="es-ES" sz="3300" dirty="0" err="1">
                <a:solidFill>
                  <a:schemeClr val="dk1"/>
                </a:solidFill>
              </a:rPr>
              <a:t>versió</a:t>
            </a:r>
            <a:r>
              <a:rPr lang="es-ES" sz="3300" dirty="0">
                <a:solidFill>
                  <a:schemeClr val="dk1"/>
                </a:solidFill>
              </a:rPr>
              <a:t> de la base de dades </a:t>
            </a:r>
            <a:r>
              <a:rPr lang="es-ES" sz="3300" dirty="0" err="1">
                <a:solidFill>
                  <a:schemeClr val="dk1"/>
                </a:solidFill>
              </a:rPr>
              <a:t>d'equips</a:t>
            </a:r>
            <a:r>
              <a:rPr lang="es-ES" sz="3300" dirty="0">
                <a:solidFill>
                  <a:schemeClr val="dk1"/>
                </a:solidFill>
              </a:rPr>
              <a:t>, </a:t>
            </a:r>
            <a:r>
              <a:rPr lang="es-ES" sz="3300" dirty="0" err="1">
                <a:solidFill>
                  <a:schemeClr val="dk1"/>
                </a:solidFill>
              </a:rPr>
              <a:t>emprant</a:t>
            </a:r>
            <a:r>
              <a:rPr lang="es-ES" sz="3300" dirty="0">
                <a:solidFill>
                  <a:schemeClr val="dk1"/>
                </a:solidFill>
              </a:rPr>
              <a:t> </a:t>
            </a:r>
            <a:r>
              <a:rPr lang="es-ES" sz="3300" dirty="0" err="1">
                <a:solidFill>
                  <a:schemeClr val="dk1"/>
                </a:solidFill>
              </a:rPr>
              <a:t>claus</a:t>
            </a:r>
            <a:r>
              <a:rPr lang="es-ES" sz="3300" dirty="0">
                <a:solidFill>
                  <a:schemeClr val="dk1"/>
                </a:solidFill>
              </a:rPr>
              <a:t> alienes. </a:t>
            </a:r>
            <a:r>
              <a:rPr lang="es-ES" sz="3300" dirty="0" err="1">
                <a:solidFill>
                  <a:schemeClr val="dk1"/>
                </a:solidFill>
              </a:rPr>
              <a:t>Afig</a:t>
            </a:r>
            <a:r>
              <a:rPr lang="es-ES" sz="3300" dirty="0">
                <a:solidFill>
                  <a:schemeClr val="dk1"/>
                </a:solidFill>
              </a:rPr>
              <a:t> dades, </a:t>
            </a:r>
            <a:r>
              <a:rPr lang="es-ES" sz="3300" dirty="0" err="1">
                <a:solidFill>
                  <a:schemeClr val="dk1"/>
                </a:solidFill>
              </a:rPr>
              <a:t>esborra</a:t>
            </a:r>
            <a:r>
              <a:rPr lang="es-ES" sz="3300" dirty="0">
                <a:solidFill>
                  <a:schemeClr val="dk1"/>
                </a:solidFill>
              </a:rPr>
              <a:t> un i </a:t>
            </a:r>
            <a:r>
              <a:rPr lang="es-ES" sz="3300" dirty="0" err="1">
                <a:solidFill>
                  <a:schemeClr val="dk1"/>
                </a:solidFill>
              </a:rPr>
              <a:t>comprova</a:t>
            </a:r>
            <a:r>
              <a:rPr lang="es-ES" sz="3300" dirty="0">
                <a:solidFill>
                  <a:schemeClr val="dk1"/>
                </a:solidFill>
              </a:rPr>
              <a:t> si les </a:t>
            </a:r>
            <a:r>
              <a:rPr lang="es-ES" sz="3300" dirty="0" err="1">
                <a:solidFill>
                  <a:schemeClr val="dk1"/>
                </a:solidFill>
              </a:rPr>
              <a:t>modificacions</a:t>
            </a:r>
            <a:r>
              <a:rPr lang="es-ES" sz="3300" dirty="0">
                <a:solidFill>
                  <a:schemeClr val="dk1"/>
                </a:solidFill>
              </a:rPr>
              <a:t> es propaguen.</a:t>
            </a: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59</a:t>
            </a:fld>
            <a:endParaRPr/>
          </a:p>
        </p:txBody>
      </p:sp>
    </p:spTree>
    <p:extLst>
      <p:ext uri="{BB962C8B-B14F-4D97-AF65-F5344CB8AC3E}">
        <p14:creationId xmlns:p14="http://schemas.microsoft.com/office/powerpoint/2010/main" val="2641274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Entitats</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R="5080">
              <a:lnSpc>
                <a:spcPct val="120600"/>
              </a:lnSpc>
              <a:buFont typeface="Wingdings" panose="05000000000000000000" pitchFamily="2" charset="2"/>
              <a:buChar char="§"/>
            </a:pPr>
            <a:r>
              <a:rPr lang="ca-ES-valencia" sz="2800" dirty="0">
                <a:solidFill>
                  <a:schemeClr val="dk1"/>
                </a:solidFill>
              </a:rPr>
              <a:t> </a:t>
            </a:r>
            <a:r>
              <a:rPr lang="ca-ES-valencia" sz="3200" dirty="0"/>
              <a:t>Una entitat es representa amb un rectangle dins el qual s'escriu el nom corresponent per a la seva identificació. El nom es mostra en SINGULAR en lletres MAJÚSCULES</a:t>
            </a:r>
            <a:endParaRPr lang="ca-ES-valencia" sz="32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6</a:t>
            </a:fld>
            <a:endParaRPr/>
          </a:p>
        </p:txBody>
      </p:sp>
      <p:sp>
        <p:nvSpPr>
          <p:cNvPr id="2" name="Rectángulo 1">
            <a:extLst>
              <a:ext uri="{FF2B5EF4-FFF2-40B4-BE49-F238E27FC236}">
                <a16:creationId xmlns:a16="http://schemas.microsoft.com/office/drawing/2014/main" id="{C2AC505C-2C85-C876-C567-E307FF6A0CA2}"/>
              </a:ext>
            </a:extLst>
          </p:cNvPr>
          <p:cNvSpPr/>
          <p:nvPr/>
        </p:nvSpPr>
        <p:spPr>
          <a:xfrm>
            <a:off x="4701209" y="4884668"/>
            <a:ext cx="3578633" cy="1247775"/>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sz="4400" dirty="0"/>
              <a:t>PERSONA</a:t>
            </a:r>
            <a:endParaRPr lang="es-ES" dirty="0"/>
          </a:p>
        </p:txBody>
      </p:sp>
    </p:spTree>
    <p:extLst>
      <p:ext uri="{BB962C8B-B14F-4D97-AF65-F5344CB8AC3E}">
        <p14:creationId xmlns:p14="http://schemas.microsoft.com/office/powerpoint/2010/main" val="47201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Relacions reflexives (1)</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8" y="2033725"/>
            <a:ext cx="6688996" cy="4433147"/>
          </a:xfrm>
        </p:spPr>
        <p:txBody>
          <a:bodyPr>
            <a:normAutofit/>
          </a:bodyPr>
          <a:lstStyle/>
          <a:p>
            <a:pPr marR="5080">
              <a:lnSpc>
                <a:spcPct val="120600"/>
              </a:lnSpc>
              <a:buFont typeface="Wingdings" panose="05000000000000000000" pitchFamily="2" charset="2"/>
              <a:buChar char="§"/>
            </a:pPr>
            <a:endParaRPr lang="en-US" sz="3200" dirty="0">
              <a:solidFill>
                <a:schemeClr val="dk1"/>
              </a:solidFill>
            </a:endParaRPr>
          </a:p>
          <a:p>
            <a:pPr marR="5080">
              <a:lnSpc>
                <a:spcPct val="120600"/>
              </a:lnSpc>
              <a:buFont typeface="Wingdings" panose="05000000000000000000" pitchFamily="2" charset="2"/>
              <a:buChar char="§"/>
            </a:pPr>
            <a:r>
              <a:rPr lang="en-US" sz="3200" dirty="0">
                <a:solidFill>
                  <a:schemeClr val="dk1"/>
                </a:solidFill>
              </a:rPr>
              <a:t> </a:t>
            </a:r>
            <a:r>
              <a:rPr lang="ca-ES-valencia" sz="3200" dirty="0">
                <a:solidFill>
                  <a:schemeClr val="dk1"/>
                </a:solidFill>
              </a:rPr>
              <a:t>Poden existir relacions entre una instàncies d'una mateixa entitat (per exemple, una "persona" pot "ser cap" d'una o diverses "persones").</a:t>
            </a:r>
          </a:p>
          <a:p>
            <a:pPr marR="5080">
              <a:lnSpc>
                <a:spcPct val="120600"/>
              </a:lnSpc>
              <a:buFont typeface="Wingdings" panose="05000000000000000000" pitchFamily="2" charset="2"/>
              <a:buChar char="§"/>
            </a:pPr>
            <a:endParaRPr lang="ca-ES-valencia" sz="32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60</a:t>
            </a:fld>
            <a:endParaRPr/>
          </a:p>
        </p:txBody>
      </p:sp>
      <p:pic>
        <p:nvPicPr>
          <p:cNvPr id="3" name="Imagen 2">
            <a:extLst>
              <a:ext uri="{FF2B5EF4-FFF2-40B4-BE49-F238E27FC236}">
                <a16:creationId xmlns:a16="http://schemas.microsoft.com/office/drawing/2014/main" id="{F4D65A6C-216C-EC92-D4D9-3E15643161E9}"/>
              </a:ext>
            </a:extLst>
          </p:cNvPr>
          <p:cNvPicPr>
            <a:picLocks noChangeAspect="1"/>
          </p:cNvPicPr>
          <p:nvPr/>
        </p:nvPicPr>
        <p:blipFill>
          <a:blip r:embed="rId3"/>
          <a:stretch>
            <a:fillRect/>
          </a:stretch>
        </p:blipFill>
        <p:spPr>
          <a:xfrm>
            <a:off x="8553755" y="2397046"/>
            <a:ext cx="4021869" cy="3832433"/>
          </a:xfrm>
          <a:prstGeom prst="rect">
            <a:avLst/>
          </a:prstGeom>
        </p:spPr>
      </p:pic>
    </p:spTree>
    <p:extLst>
      <p:ext uri="{BB962C8B-B14F-4D97-AF65-F5344CB8AC3E}">
        <p14:creationId xmlns:p14="http://schemas.microsoft.com/office/powerpoint/2010/main" val="3108752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25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Relacions reflexives (2: conversió M:M)</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6"/>
            <a:ext cx="11145163" cy="1834890"/>
          </a:xfrm>
        </p:spPr>
        <p:txBody>
          <a:bodyPr>
            <a:normAutofit fontScale="92500" lnSpcReduction="10000"/>
          </a:bodyPr>
          <a:lstStyle/>
          <a:p>
            <a:pPr marR="5080">
              <a:lnSpc>
                <a:spcPct val="120600"/>
              </a:lnSpc>
              <a:buFont typeface="Wingdings" panose="05000000000000000000" pitchFamily="2" charset="2"/>
              <a:buChar char="§"/>
            </a:pPr>
            <a:endParaRPr lang="en-US" sz="3200" dirty="0">
              <a:solidFill>
                <a:schemeClr val="dk1"/>
              </a:solidFill>
            </a:endParaRPr>
          </a:p>
          <a:p>
            <a:pPr marR="5080">
              <a:lnSpc>
                <a:spcPct val="120600"/>
              </a:lnSpc>
              <a:buFont typeface="Wingdings" panose="05000000000000000000" pitchFamily="2" charset="2"/>
              <a:buChar char="§"/>
            </a:pPr>
            <a:r>
              <a:rPr lang="en-US" sz="3200" dirty="0">
                <a:solidFill>
                  <a:schemeClr val="dk1"/>
                </a:solidFill>
              </a:rPr>
              <a:t> Similar a com es </a:t>
            </a:r>
            <a:r>
              <a:rPr lang="en-US" sz="3200" dirty="0" err="1">
                <a:solidFill>
                  <a:schemeClr val="dk1"/>
                </a:solidFill>
              </a:rPr>
              <a:t>faria</a:t>
            </a:r>
            <a:r>
              <a:rPr lang="en-US" sz="3200" dirty="0">
                <a:solidFill>
                  <a:schemeClr val="dk1"/>
                </a:solidFill>
              </a:rPr>
              <a:t> </a:t>
            </a:r>
            <a:r>
              <a:rPr lang="en-US" sz="3200" dirty="0" err="1">
                <a:solidFill>
                  <a:schemeClr val="dk1"/>
                </a:solidFill>
              </a:rPr>
              <a:t>una</a:t>
            </a:r>
            <a:r>
              <a:rPr lang="en-US" sz="3200" dirty="0">
                <a:solidFill>
                  <a:schemeClr val="dk1"/>
                </a:solidFill>
              </a:rPr>
              <a:t> M:M </a:t>
            </a:r>
            <a:r>
              <a:rPr lang="en-US" sz="3200" dirty="0" err="1">
                <a:solidFill>
                  <a:schemeClr val="dk1"/>
                </a:solidFill>
              </a:rPr>
              <a:t>amb</a:t>
            </a:r>
            <a:r>
              <a:rPr lang="en-US" sz="3200" dirty="0">
                <a:solidFill>
                  <a:schemeClr val="dk1"/>
                </a:solidFill>
              </a:rPr>
              <a:t> dues </a:t>
            </a:r>
            <a:r>
              <a:rPr lang="en-US" sz="3200" dirty="0" err="1">
                <a:solidFill>
                  <a:schemeClr val="dk1"/>
                </a:solidFill>
              </a:rPr>
              <a:t>entitats</a:t>
            </a:r>
            <a:r>
              <a:rPr lang="en-US" sz="3200" dirty="0">
                <a:solidFill>
                  <a:schemeClr val="dk1"/>
                </a:solidFill>
              </a:rPr>
              <a:t> </a:t>
            </a:r>
            <a:r>
              <a:rPr lang="en-US" sz="3200" dirty="0" err="1">
                <a:solidFill>
                  <a:schemeClr val="dk1"/>
                </a:solidFill>
              </a:rPr>
              <a:t>diferents</a:t>
            </a:r>
            <a:r>
              <a:rPr lang="en-US" sz="3200" dirty="0">
                <a:solidFill>
                  <a:schemeClr val="dk1"/>
                </a:solidFill>
              </a:rPr>
              <a:t>: </a:t>
            </a:r>
            <a:r>
              <a:rPr lang="en-US" sz="3200" dirty="0" err="1">
                <a:solidFill>
                  <a:schemeClr val="dk1"/>
                </a:solidFill>
              </a:rPr>
              <a:t>apareix</a:t>
            </a:r>
            <a:r>
              <a:rPr lang="en-US" sz="3200" dirty="0">
                <a:solidFill>
                  <a:schemeClr val="dk1"/>
                </a:solidFill>
              </a:rPr>
              <a:t> </a:t>
            </a:r>
            <a:r>
              <a:rPr lang="en-US" sz="3200" dirty="0" err="1">
                <a:solidFill>
                  <a:schemeClr val="dk1"/>
                </a:solidFill>
              </a:rPr>
              <a:t>una</a:t>
            </a:r>
            <a:r>
              <a:rPr lang="en-US" sz="3200" dirty="0">
                <a:solidFill>
                  <a:schemeClr val="dk1"/>
                </a:solidFill>
              </a:rPr>
              <a:t> nova taula per a </a:t>
            </a:r>
            <a:r>
              <a:rPr lang="en-US" sz="3200" dirty="0" err="1">
                <a:solidFill>
                  <a:schemeClr val="dk1"/>
                </a:solidFill>
              </a:rPr>
              <a:t>representar</a:t>
            </a:r>
            <a:r>
              <a:rPr lang="en-US" sz="3200" dirty="0">
                <a:solidFill>
                  <a:schemeClr val="dk1"/>
                </a:solidFill>
              </a:rPr>
              <a:t> la </a:t>
            </a:r>
            <a:r>
              <a:rPr lang="en-US" sz="3200" dirty="0" err="1">
                <a:solidFill>
                  <a:schemeClr val="dk1"/>
                </a:solidFill>
              </a:rPr>
              <a:t>relació</a:t>
            </a:r>
            <a:r>
              <a:rPr lang="en-US" sz="3200" dirty="0">
                <a:solidFill>
                  <a:schemeClr val="dk1"/>
                </a:solidFill>
              </a:rPr>
              <a:t>.</a:t>
            </a:r>
            <a:endParaRPr lang="ca-ES-valencia" sz="32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61</a:t>
            </a:fld>
            <a:endParaRPr/>
          </a:p>
        </p:txBody>
      </p:sp>
      <p:pic>
        <p:nvPicPr>
          <p:cNvPr id="6" name="Imagen 5">
            <a:extLst>
              <a:ext uri="{FF2B5EF4-FFF2-40B4-BE49-F238E27FC236}">
                <a16:creationId xmlns:a16="http://schemas.microsoft.com/office/drawing/2014/main" id="{8B3398DA-9670-DEC4-9862-075ABCB8E51F}"/>
              </a:ext>
            </a:extLst>
          </p:cNvPr>
          <p:cNvPicPr>
            <a:picLocks noChangeAspect="1"/>
          </p:cNvPicPr>
          <p:nvPr/>
        </p:nvPicPr>
        <p:blipFill>
          <a:blip r:embed="rId3"/>
          <a:stretch>
            <a:fillRect/>
          </a:stretch>
        </p:blipFill>
        <p:spPr>
          <a:xfrm>
            <a:off x="2370146" y="4269740"/>
            <a:ext cx="8822884" cy="2446861"/>
          </a:xfrm>
          <a:prstGeom prst="rect">
            <a:avLst/>
          </a:prstGeom>
        </p:spPr>
      </p:pic>
    </p:spTree>
    <p:extLst>
      <p:ext uri="{BB962C8B-B14F-4D97-AF65-F5344CB8AC3E}">
        <p14:creationId xmlns:p14="http://schemas.microsoft.com/office/powerpoint/2010/main" val="37597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25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2.13: Equips y partits</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fontScale="92500" lnSpcReduction="20000"/>
          </a:bodyPr>
          <a:lstStyle/>
          <a:p>
            <a:pPr marR="5080">
              <a:lnSpc>
                <a:spcPct val="120600"/>
              </a:lnSpc>
              <a:buFont typeface="Wingdings" panose="05000000000000000000" pitchFamily="2" charset="2"/>
              <a:buChar char="§"/>
            </a:pPr>
            <a:endParaRPr lang="ca-ES-valencia" sz="2800" dirty="0">
              <a:solidFill>
                <a:schemeClr val="dk1"/>
              </a:solidFill>
            </a:endParaRPr>
          </a:p>
          <a:p>
            <a:pPr marL="0" marR="5080" indent="0">
              <a:lnSpc>
                <a:spcPct val="120600"/>
              </a:lnSpc>
              <a:buNone/>
            </a:pPr>
            <a:r>
              <a:rPr lang="es-ES" sz="3300" dirty="0" err="1">
                <a:solidFill>
                  <a:schemeClr val="dk1"/>
                </a:solidFill>
              </a:rPr>
              <a:t>Volem</a:t>
            </a:r>
            <a:r>
              <a:rPr lang="es-ES" sz="3300" dirty="0">
                <a:solidFill>
                  <a:schemeClr val="dk1"/>
                </a:solidFill>
              </a:rPr>
              <a:t> guardar </a:t>
            </a:r>
            <a:r>
              <a:rPr lang="es-ES" sz="3300" dirty="0" err="1">
                <a:solidFill>
                  <a:schemeClr val="dk1"/>
                </a:solidFill>
              </a:rPr>
              <a:t>informació</a:t>
            </a:r>
            <a:r>
              <a:rPr lang="es-ES" sz="3300" dirty="0">
                <a:solidFill>
                  <a:schemeClr val="dk1"/>
                </a:solidFill>
              </a:rPr>
              <a:t> de </a:t>
            </a:r>
            <a:r>
              <a:rPr lang="es-ES" sz="3300" dirty="0" err="1">
                <a:solidFill>
                  <a:schemeClr val="dk1"/>
                </a:solidFill>
              </a:rPr>
              <a:t>partits</a:t>
            </a:r>
            <a:r>
              <a:rPr lang="es-ES" sz="3300" dirty="0">
                <a:solidFill>
                  <a:schemeClr val="dk1"/>
                </a:solidFill>
              </a:rPr>
              <a:t> entre </a:t>
            </a:r>
            <a:r>
              <a:rPr lang="es-ES" sz="3300" dirty="0" err="1">
                <a:solidFill>
                  <a:schemeClr val="dk1"/>
                </a:solidFill>
              </a:rPr>
              <a:t>equips</a:t>
            </a:r>
            <a:r>
              <a:rPr lang="es-ES" sz="3300" dirty="0">
                <a:solidFill>
                  <a:schemeClr val="dk1"/>
                </a:solidFill>
              </a:rPr>
              <a:t> </a:t>
            </a:r>
            <a:r>
              <a:rPr lang="es-ES" sz="3300" dirty="0" err="1">
                <a:solidFill>
                  <a:schemeClr val="dk1"/>
                </a:solidFill>
              </a:rPr>
              <a:t>d'un</a:t>
            </a:r>
            <a:r>
              <a:rPr lang="es-ES" sz="3300" dirty="0">
                <a:solidFill>
                  <a:schemeClr val="dk1"/>
                </a:solidFill>
              </a:rPr>
              <a:t> </a:t>
            </a:r>
            <a:r>
              <a:rPr lang="es-ES" sz="3300" dirty="0" err="1">
                <a:solidFill>
                  <a:schemeClr val="dk1"/>
                </a:solidFill>
              </a:rPr>
              <a:t>determinat</a:t>
            </a:r>
            <a:r>
              <a:rPr lang="es-ES" sz="3300" dirty="0">
                <a:solidFill>
                  <a:schemeClr val="dk1"/>
                </a:solidFill>
              </a:rPr>
              <a:t> </a:t>
            </a:r>
            <a:r>
              <a:rPr lang="es-ES" sz="3300" dirty="0" err="1">
                <a:solidFill>
                  <a:schemeClr val="dk1"/>
                </a:solidFill>
              </a:rPr>
              <a:t>esport</a:t>
            </a:r>
            <a:r>
              <a:rPr lang="es-ES" sz="3300" dirty="0">
                <a:solidFill>
                  <a:schemeClr val="dk1"/>
                </a:solidFill>
              </a:rPr>
              <a:t>. En </a:t>
            </a:r>
            <a:r>
              <a:rPr lang="es-ES" sz="3300" dirty="0" err="1">
                <a:solidFill>
                  <a:schemeClr val="dk1"/>
                </a:solidFill>
              </a:rPr>
              <a:t>aquesta</a:t>
            </a:r>
            <a:r>
              <a:rPr lang="es-ES" sz="3300" dirty="0">
                <a:solidFill>
                  <a:schemeClr val="dk1"/>
                </a:solidFill>
              </a:rPr>
              <a:t> primera </a:t>
            </a:r>
            <a:r>
              <a:rPr lang="es-ES" sz="3300" dirty="0" err="1">
                <a:solidFill>
                  <a:schemeClr val="dk1"/>
                </a:solidFill>
              </a:rPr>
              <a:t>aproximació</a:t>
            </a:r>
            <a:r>
              <a:rPr lang="es-ES" sz="3300" dirty="0">
                <a:solidFill>
                  <a:schemeClr val="dk1"/>
                </a:solidFill>
              </a:rPr>
              <a:t>, de cada </a:t>
            </a:r>
            <a:r>
              <a:rPr lang="es-ES" sz="3300" dirty="0" err="1">
                <a:solidFill>
                  <a:schemeClr val="dk1"/>
                </a:solidFill>
              </a:rPr>
              <a:t>equip</a:t>
            </a:r>
            <a:r>
              <a:rPr lang="es-ES" sz="3300" dirty="0">
                <a:solidFill>
                  <a:schemeClr val="dk1"/>
                </a:solidFill>
              </a:rPr>
              <a:t> </a:t>
            </a:r>
            <a:r>
              <a:rPr lang="es-ES" sz="3300" dirty="0" err="1">
                <a:solidFill>
                  <a:schemeClr val="dk1"/>
                </a:solidFill>
              </a:rPr>
              <a:t>necessitarem</a:t>
            </a:r>
            <a:r>
              <a:rPr lang="es-ES" sz="3300" dirty="0">
                <a:solidFill>
                  <a:schemeClr val="dk1"/>
                </a:solidFill>
              </a:rPr>
              <a:t> el </a:t>
            </a:r>
            <a:r>
              <a:rPr lang="es-ES" sz="3300" dirty="0" err="1">
                <a:solidFill>
                  <a:schemeClr val="dk1"/>
                </a:solidFill>
              </a:rPr>
              <a:t>seu</a:t>
            </a:r>
            <a:r>
              <a:rPr lang="es-ES" sz="3300" dirty="0">
                <a:solidFill>
                  <a:schemeClr val="dk1"/>
                </a:solidFill>
              </a:rPr>
              <a:t> </a:t>
            </a:r>
            <a:r>
              <a:rPr lang="es-ES" sz="3300" dirty="0" err="1">
                <a:solidFill>
                  <a:schemeClr val="dk1"/>
                </a:solidFill>
              </a:rPr>
              <a:t>nom</a:t>
            </a:r>
            <a:r>
              <a:rPr lang="es-ES" sz="3300" dirty="0">
                <a:solidFill>
                  <a:schemeClr val="dk1"/>
                </a:solidFill>
              </a:rPr>
              <a:t> i un </a:t>
            </a:r>
            <a:r>
              <a:rPr lang="es-ES" sz="3300" dirty="0" err="1">
                <a:solidFill>
                  <a:schemeClr val="dk1"/>
                </a:solidFill>
              </a:rPr>
              <a:t>codi</a:t>
            </a:r>
            <a:r>
              <a:rPr lang="es-ES" sz="3300" dirty="0">
                <a:solidFill>
                  <a:schemeClr val="dk1"/>
                </a:solidFill>
              </a:rPr>
              <a:t>, i de cada </a:t>
            </a:r>
            <a:r>
              <a:rPr lang="es-ES" sz="3300" dirty="0" err="1">
                <a:solidFill>
                  <a:schemeClr val="dk1"/>
                </a:solidFill>
              </a:rPr>
              <a:t>partit</a:t>
            </a:r>
            <a:r>
              <a:rPr lang="es-ES" sz="3300" dirty="0">
                <a:solidFill>
                  <a:schemeClr val="dk1"/>
                </a:solidFill>
              </a:rPr>
              <a:t> </a:t>
            </a:r>
            <a:r>
              <a:rPr lang="es-ES" sz="3300" dirty="0" err="1">
                <a:solidFill>
                  <a:schemeClr val="dk1"/>
                </a:solidFill>
              </a:rPr>
              <a:t>anotarem</a:t>
            </a:r>
            <a:r>
              <a:rPr lang="es-ES" sz="3300" dirty="0">
                <a:solidFill>
                  <a:schemeClr val="dk1"/>
                </a:solidFill>
              </a:rPr>
              <a:t> </a:t>
            </a:r>
            <a:r>
              <a:rPr lang="es-ES" sz="3300" dirty="0" err="1">
                <a:solidFill>
                  <a:schemeClr val="dk1"/>
                </a:solidFill>
              </a:rPr>
              <a:t>els</a:t>
            </a:r>
            <a:r>
              <a:rPr lang="es-ES" sz="3300" dirty="0">
                <a:solidFill>
                  <a:schemeClr val="dk1"/>
                </a:solidFill>
              </a:rPr>
              <a:t> </a:t>
            </a:r>
            <a:r>
              <a:rPr lang="es-ES" sz="3300" dirty="0" err="1">
                <a:solidFill>
                  <a:schemeClr val="dk1"/>
                </a:solidFill>
              </a:rPr>
              <a:t>punts</a:t>
            </a:r>
            <a:r>
              <a:rPr lang="es-ES" sz="3300" dirty="0">
                <a:solidFill>
                  <a:schemeClr val="dk1"/>
                </a:solidFill>
              </a:rPr>
              <a:t> </a:t>
            </a:r>
            <a:r>
              <a:rPr lang="es-ES" sz="3300" dirty="0" err="1">
                <a:solidFill>
                  <a:schemeClr val="dk1"/>
                </a:solidFill>
              </a:rPr>
              <a:t>obtinguts</a:t>
            </a:r>
            <a:r>
              <a:rPr lang="es-ES" sz="3300" dirty="0">
                <a:solidFill>
                  <a:schemeClr val="dk1"/>
                </a:solidFill>
              </a:rPr>
              <a:t> </a:t>
            </a:r>
            <a:r>
              <a:rPr lang="es-ES" sz="3300" dirty="0" err="1">
                <a:solidFill>
                  <a:schemeClr val="dk1"/>
                </a:solidFill>
              </a:rPr>
              <a:t>pel</a:t>
            </a:r>
            <a:r>
              <a:rPr lang="es-ES" sz="3300" dirty="0">
                <a:solidFill>
                  <a:schemeClr val="dk1"/>
                </a:solidFill>
              </a:rPr>
              <a:t> primer equipe </a:t>
            </a:r>
            <a:r>
              <a:rPr lang="es-ES" sz="3300" dirty="0" err="1">
                <a:solidFill>
                  <a:schemeClr val="dk1"/>
                </a:solidFill>
              </a:rPr>
              <a:t>participants</a:t>
            </a:r>
            <a:r>
              <a:rPr lang="es-ES" sz="3300" dirty="0">
                <a:solidFill>
                  <a:schemeClr val="dk1"/>
                </a:solidFill>
              </a:rPr>
              <a:t> i </a:t>
            </a:r>
            <a:r>
              <a:rPr lang="es-ES" sz="3300" dirty="0" err="1">
                <a:solidFill>
                  <a:schemeClr val="dk1"/>
                </a:solidFill>
              </a:rPr>
              <a:t>els</a:t>
            </a:r>
            <a:r>
              <a:rPr lang="es-ES" sz="3300" dirty="0">
                <a:solidFill>
                  <a:schemeClr val="dk1"/>
                </a:solidFill>
              </a:rPr>
              <a:t> </a:t>
            </a:r>
            <a:r>
              <a:rPr lang="es-ES" sz="3300" dirty="0" err="1">
                <a:solidFill>
                  <a:schemeClr val="dk1"/>
                </a:solidFill>
              </a:rPr>
              <a:t>punts</a:t>
            </a:r>
            <a:r>
              <a:rPr lang="es-ES" sz="3300" dirty="0">
                <a:solidFill>
                  <a:schemeClr val="dk1"/>
                </a:solidFill>
              </a:rPr>
              <a:t> </a:t>
            </a:r>
            <a:r>
              <a:rPr lang="es-ES" sz="3300" dirty="0" err="1">
                <a:solidFill>
                  <a:schemeClr val="dk1"/>
                </a:solidFill>
              </a:rPr>
              <a:t>obtinguts</a:t>
            </a:r>
            <a:r>
              <a:rPr lang="es-ES" sz="3300" dirty="0">
                <a:solidFill>
                  <a:schemeClr val="dk1"/>
                </a:solidFill>
              </a:rPr>
              <a:t> </a:t>
            </a:r>
            <a:r>
              <a:rPr lang="es-ES" sz="3300" dirty="0" err="1">
                <a:solidFill>
                  <a:schemeClr val="dk1"/>
                </a:solidFill>
              </a:rPr>
              <a:t>pel</a:t>
            </a:r>
            <a:r>
              <a:rPr lang="es-ES" sz="3300" dirty="0">
                <a:solidFill>
                  <a:schemeClr val="dk1"/>
                </a:solidFill>
              </a:rPr>
              <a:t> </a:t>
            </a:r>
            <a:r>
              <a:rPr lang="es-ES" sz="3300" dirty="0" err="1">
                <a:solidFill>
                  <a:schemeClr val="dk1"/>
                </a:solidFill>
              </a:rPr>
              <a:t>segon</a:t>
            </a:r>
            <a:r>
              <a:rPr lang="es-ES" sz="3300" dirty="0">
                <a:solidFill>
                  <a:schemeClr val="dk1"/>
                </a:solidFill>
              </a:rPr>
              <a:t> equipe </a:t>
            </a:r>
            <a:r>
              <a:rPr lang="es-ES" sz="3300" dirty="0" err="1">
                <a:solidFill>
                  <a:schemeClr val="dk1"/>
                </a:solidFill>
              </a:rPr>
              <a:t>participant</a:t>
            </a:r>
            <a:r>
              <a:rPr lang="es-ES" sz="3300" dirty="0">
                <a:solidFill>
                  <a:schemeClr val="dk1"/>
                </a:solidFill>
              </a:rPr>
              <a:t>.</a:t>
            </a:r>
          </a:p>
          <a:p>
            <a:pPr marL="0" marR="5080" indent="0">
              <a:lnSpc>
                <a:spcPct val="120600"/>
              </a:lnSpc>
              <a:buNone/>
            </a:pPr>
            <a:r>
              <a:rPr lang="es-ES" sz="3300" dirty="0">
                <a:solidFill>
                  <a:schemeClr val="dk1"/>
                </a:solidFill>
              </a:rPr>
              <a:t>Crea el diagrama EER, el </a:t>
            </a:r>
            <a:r>
              <a:rPr lang="es-ES" sz="3300" dirty="0" err="1">
                <a:solidFill>
                  <a:schemeClr val="dk1"/>
                </a:solidFill>
              </a:rPr>
              <a:t>model</a:t>
            </a:r>
            <a:r>
              <a:rPr lang="es-ES" sz="3300" dirty="0">
                <a:solidFill>
                  <a:schemeClr val="dk1"/>
                </a:solidFill>
              </a:rPr>
              <a:t> relacional </a:t>
            </a:r>
            <a:r>
              <a:rPr lang="es-ES" sz="3300" dirty="0" err="1">
                <a:solidFill>
                  <a:schemeClr val="dk1"/>
                </a:solidFill>
              </a:rPr>
              <a:t>equivalent</a:t>
            </a:r>
            <a:r>
              <a:rPr lang="es-ES" sz="3300" dirty="0">
                <a:solidFill>
                  <a:schemeClr val="dk1"/>
                </a:solidFill>
              </a:rPr>
              <a:t>, implementa la base de dades i </a:t>
            </a:r>
            <a:r>
              <a:rPr lang="es-ES" sz="3300" dirty="0" err="1">
                <a:solidFill>
                  <a:schemeClr val="dk1"/>
                </a:solidFill>
              </a:rPr>
              <a:t>afig</a:t>
            </a:r>
            <a:r>
              <a:rPr lang="es-ES" sz="3300" dirty="0">
                <a:solidFill>
                  <a:schemeClr val="dk1"/>
                </a:solidFill>
              </a:rPr>
              <a:t> alguna dada </a:t>
            </a:r>
            <a:r>
              <a:rPr lang="es-ES" sz="3300" dirty="0" err="1">
                <a:solidFill>
                  <a:schemeClr val="dk1"/>
                </a:solidFill>
              </a:rPr>
              <a:t>d'exemple</a:t>
            </a:r>
            <a:r>
              <a:rPr lang="es-ES" sz="3300" dirty="0">
                <a:solidFill>
                  <a:schemeClr val="dk1"/>
                </a:solidFill>
              </a:rPr>
              <a:t>.</a:t>
            </a: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62</a:t>
            </a:fld>
            <a:endParaRPr/>
          </a:p>
        </p:txBody>
      </p:sp>
    </p:spTree>
    <p:extLst>
      <p:ext uri="{BB962C8B-B14F-4D97-AF65-F5344CB8AC3E}">
        <p14:creationId xmlns:p14="http://schemas.microsoft.com/office/powerpoint/2010/main" val="15606090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Relacions reflexives (3: conversió 1:M)</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6"/>
            <a:ext cx="11145163" cy="1834890"/>
          </a:xfrm>
        </p:spPr>
        <p:txBody>
          <a:bodyPr>
            <a:normAutofit/>
          </a:bodyPr>
          <a:lstStyle/>
          <a:p>
            <a:pPr marR="5080">
              <a:lnSpc>
                <a:spcPct val="120600"/>
              </a:lnSpc>
              <a:buFont typeface="Wingdings" panose="05000000000000000000" pitchFamily="2" charset="2"/>
              <a:buChar char="§"/>
            </a:pPr>
            <a:endParaRPr lang="en-US" sz="3200" dirty="0">
              <a:solidFill>
                <a:schemeClr val="dk1"/>
              </a:solidFill>
            </a:endParaRPr>
          </a:p>
          <a:p>
            <a:pPr marR="5080">
              <a:lnSpc>
                <a:spcPct val="120600"/>
              </a:lnSpc>
              <a:buFont typeface="Wingdings" panose="05000000000000000000" pitchFamily="2" charset="2"/>
              <a:buChar char="§"/>
            </a:pPr>
            <a:r>
              <a:rPr lang="en-US" sz="3200" dirty="0">
                <a:solidFill>
                  <a:schemeClr val="dk1"/>
                </a:solidFill>
              </a:rPr>
              <a:t> </a:t>
            </a:r>
            <a:r>
              <a:rPr lang="ca-ES-valencia" sz="3200" dirty="0">
                <a:solidFill>
                  <a:schemeClr val="dk1"/>
                </a:solidFill>
              </a:rPr>
              <a:t>També recorda a una M:M amb dues entitats diferents.</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63</a:t>
            </a:fld>
            <a:endParaRPr/>
          </a:p>
        </p:txBody>
      </p:sp>
      <p:pic>
        <p:nvPicPr>
          <p:cNvPr id="3" name="Imagen 2">
            <a:extLst>
              <a:ext uri="{FF2B5EF4-FFF2-40B4-BE49-F238E27FC236}">
                <a16:creationId xmlns:a16="http://schemas.microsoft.com/office/drawing/2014/main" id="{1F9035DD-F130-7355-0251-34C8D5B324A9}"/>
              </a:ext>
            </a:extLst>
          </p:cNvPr>
          <p:cNvPicPr>
            <a:picLocks noChangeAspect="1"/>
          </p:cNvPicPr>
          <p:nvPr/>
        </p:nvPicPr>
        <p:blipFill>
          <a:blip r:embed="rId3"/>
          <a:stretch>
            <a:fillRect/>
          </a:stretch>
        </p:blipFill>
        <p:spPr>
          <a:xfrm>
            <a:off x="2511200" y="3988028"/>
            <a:ext cx="8397352" cy="2904347"/>
          </a:xfrm>
          <a:prstGeom prst="rect">
            <a:avLst/>
          </a:prstGeom>
        </p:spPr>
      </p:pic>
    </p:spTree>
    <p:extLst>
      <p:ext uri="{BB962C8B-B14F-4D97-AF65-F5344CB8AC3E}">
        <p14:creationId xmlns:p14="http://schemas.microsoft.com/office/powerpoint/2010/main" val="422102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2.14: Cap</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L="0" marR="5080" indent="0">
              <a:lnSpc>
                <a:spcPct val="120600"/>
              </a:lnSpc>
              <a:buNone/>
            </a:pPr>
            <a:r>
              <a:rPr lang="ca-ES-valencia" sz="3300" dirty="0">
                <a:solidFill>
                  <a:schemeClr val="dk1"/>
                </a:solidFill>
              </a:rPr>
              <a:t>Per a la gestió dels treballadors d'una empresa, volem emmagatzemar el nom, adreça, telèfon i e-mail dels empleats. També ens interessa saber qui és el cap directe de cadascun.</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64</a:t>
            </a:fld>
            <a:endParaRPr/>
          </a:p>
        </p:txBody>
      </p:sp>
    </p:spTree>
    <p:extLst>
      <p:ext uri="{BB962C8B-B14F-4D97-AF65-F5344CB8AC3E}">
        <p14:creationId xmlns:p14="http://schemas.microsoft.com/office/powerpoint/2010/main" val="37603589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Més d'una relació</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5"/>
            <a:ext cx="11341383" cy="4433147"/>
          </a:xfrm>
        </p:spPr>
        <p:txBody>
          <a:bodyPr>
            <a:normAutofit/>
          </a:bodyPr>
          <a:lstStyle/>
          <a:p>
            <a:pPr marR="5080">
              <a:lnSpc>
                <a:spcPct val="120600"/>
              </a:lnSpc>
              <a:buFont typeface="Wingdings" panose="05000000000000000000" pitchFamily="2" charset="2"/>
              <a:buChar char="§"/>
            </a:pPr>
            <a:endParaRPr lang="en-US" sz="3200" dirty="0">
              <a:solidFill>
                <a:schemeClr val="dk1"/>
              </a:solidFill>
            </a:endParaRPr>
          </a:p>
          <a:p>
            <a:pPr marR="5080">
              <a:lnSpc>
                <a:spcPct val="120600"/>
              </a:lnSpc>
              <a:buFont typeface="Wingdings" panose="05000000000000000000" pitchFamily="2" charset="2"/>
              <a:buChar char="§"/>
            </a:pPr>
            <a:r>
              <a:rPr lang="en-US" sz="3200" dirty="0">
                <a:solidFill>
                  <a:schemeClr val="dk1"/>
                </a:solidFill>
              </a:rPr>
              <a:t> </a:t>
            </a:r>
            <a:r>
              <a:rPr lang="fr-FR" sz="3200" dirty="0">
                <a:solidFill>
                  <a:schemeClr val="dk1"/>
                </a:solidFill>
              </a:rPr>
              <a:t>Entre dues </a:t>
            </a:r>
            <a:r>
              <a:rPr lang="fr-FR" sz="3200" dirty="0" err="1">
                <a:solidFill>
                  <a:schemeClr val="dk1"/>
                </a:solidFill>
              </a:rPr>
              <a:t>entitats</a:t>
            </a:r>
            <a:r>
              <a:rPr lang="fr-FR" sz="3200" dirty="0">
                <a:solidFill>
                  <a:schemeClr val="dk1"/>
                </a:solidFill>
              </a:rPr>
              <a:t> pot </a:t>
            </a:r>
            <a:r>
              <a:rPr lang="fr-FR" sz="3200" dirty="0" err="1">
                <a:solidFill>
                  <a:schemeClr val="dk1"/>
                </a:solidFill>
              </a:rPr>
              <a:t>existir</a:t>
            </a:r>
            <a:r>
              <a:rPr lang="fr-FR" sz="3200" dirty="0">
                <a:solidFill>
                  <a:schemeClr val="dk1"/>
                </a:solidFill>
              </a:rPr>
              <a:t> </a:t>
            </a:r>
            <a:r>
              <a:rPr lang="fr-FR" sz="3200" dirty="0" err="1">
                <a:solidFill>
                  <a:schemeClr val="dk1"/>
                </a:solidFill>
              </a:rPr>
              <a:t>més</a:t>
            </a:r>
            <a:r>
              <a:rPr lang="fr-FR" sz="3200" dirty="0">
                <a:solidFill>
                  <a:schemeClr val="dk1"/>
                </a:solidFill>
              </a:rPr>
              <a:t> </a:t>
            </a:r>
            <a:r>
              <a:rPr lang="fr-FR" sz="3200" dirty="0" err="1">
                <a:solidFill>
                  <a:schemeClr val="dk1"/>
                </a:solidFill>
              </a:rPr>
              <a:t>d'una</a:t>
            </a:r>
            <a:r>
              <a:rPr lang="fr-FR" sz="3200" dirty="0">
                <a:solidFill>
                  <a:schemeClr val="dk1"/>
                </a:solidFill>
              </a:rPr>
              <a:t> </a:t>
            </a:r>
            <a:r>
              <a:rPr lang="fr-FR" sz="3200" dirty="0" err="1">
                <a:solidFill>
                  <a:schemeClr val="dk1"/>
                </a:solidFill>
              </a:rPr>
              <a:t>relació</a:t>
            </a:r>
            <a:r>
              <a:rPr lang="fr-FR" sz="3200" dirty="0">
                <a:solidFill>
                  <a:schemeClr val="dk1"/>
                </a:solidFill>
              </a:rPr>
              <a:t>:</a:t>
            </a:r>
            <a:endParaRPr lang="ca-ES-valencia" sz="32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65</a:t>
            </a:fld>
            <a:endParaRPr/>
          </a:p>
        </p:txBody>
      </p:sp>
      <p:pic>
        <p:nvPicPr>
          <p:cNvPr id="6" name="Imagen 5">
            <a:extLst>
              <a:ext uri="{FF2B5EF4-FFF2-40B4-BE49-F238E27FC236}">
                <a16:creationId xmlns:a16="http://schemas.microsoft.com/office/drawing/2014/main" id="{0D0F8E57-FCBE-21C2-A85F-19B1F2E157CD}"/>
              </a:ext>
            </a:extLst>
          </p:cNvPr>
          <p:cNvPicPr>
            <a:picLocks noChangeAspect="1"/>
          </p:cNvPicPr>
          <p:nvPr/>
        </p:nvPicPr>
        <p:blipFill>
          <a:blip r:embed="rId3"/>
          <a:stretch>
            <a:fillRect/>
          </a:stretch>
        </p:blipFill>
        <p:spPr>
          <a:xfrm>
            <a:off x="1481749" y="3560729"/>
            <a:ext cx="10537093" cy="3139969"/>
          </a:xfrm>
          <a:prstGeom prst="rect">
            <a:avLst/>
          </a:prstGeom>
        </p:spPr>
      </p:pic>
    </p:spTree>
    <p:extLst>
      <p:ext uri="{BB962C8B-B14F-4D97-AF65-F5344CB8AC3E}">
        <p14:creationId xmlns:p14="http://schemas.microsoft.com/office/powerpoint/2010/main" val="8135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25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2.15: Autors y llibres</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L="0" marR="5080" indent="0">
              <a:lnSpc>
                <a:spcPct val="120600"/>
              </a:lnSpc>
              <a:buNone/>
            </a:pPr>
            <a:r>
              <a:rPr lang="es-ES" sz="3300" dirty="0">
                <a:solidFill>
                  <a:schemeClr val="dk1"/>
                </a:solidFill>
              </a:rPr>
              <a:t>Crea una </a:t>
            </a:r>
            <a:r>
              <a:rPr lang="es-ES" sz="3300" dirty="0" err="1">
                <a:solidFill>
                  <a:schemeClr val="dk1"/>
                </a:solidFill>
              </a:rPr>
              <a:t>versió</a:t>
            </a:r>
            <a:r>
              <a:rPr lang="es-ES" sz="3300" dirty="0">
                <a:solidFill>
                  <a:schemeClr val="dk1"/>
                </a:solidFill>
              </a:rPr>
              <a:t> "</a:t>
            </a:r>
            <a:r>
              <a:rPr lang="es-ES" sz="3300" dirty="0" err="1">
                <a:solidFill>
                  <a:schemeClr val="dk1"/>
                </a:solidFill>
              </a:rPr>
              <a:t>més</a:t>
            </a:r>
            <a:r>
              <a:rPr lang="es-ES" sz="3300" dirty="0">
                <a:solidFill>
                  <a:schemeClr val="dk1"/>
                </a:solidFill>
              </a:rPr>
              <a:t> real" del diagrama EER de </a:t>
            </a:r>
            <a:r>
              <a:rPr lang="es-ES" sz="3300" dirty="0" err="1">
                <a:solidFill>
                  <a:schemeClr val="dk1"/>
                </a:solidFill>
              </a:rPr>
              <a:t>l'exemple</a:t>
            </a:r>
            <a:r>
              <a:rPr lang="es-ES" sz="3300" dirty="0">
                <a:solidFill>
                  <a:schemeClr val="dk1"/>
                </a:solidFill>
              </a:rPr>
              <a:t> anterior, </a:t>
            </a:r>
            <a:r>
              <a:rPr lang="es-ES" sz="3300" dirty="0" err="1">
                <a:solidFill>
                  <a:schemeClr val="dk1"/>
                </a:solidFill>
              </a:rPr>
              <a:t>amb</a:t>
            </a:r>
            <a:r>
              <a:rPr lang="es-ES" sz="3300" dirty="0">
                <a:solidFill>
                  <a:schemeClr val="dk1"/>
                </a:solidFill>
              </a:rPr>
              <a:t> </a:t>
            </a:r>
            <a:r>
              <a:rPr lang="es-ES" sz="3300" dirty="0" err="1">
                <a:solidFill>
                  <a:schemeClr val="dk1"/>
                </a:solidFill>
              </a:rPr>
              <a:t>cardinalitats</a:t>
            </a:r>
            <a:r>
              <a:rPr lang="es-ES" sz="3300" dirty="0">
                <a:solidFill>
                  <a:schemeClr val="dk1"/>
                </a:solidFill>
              </a:rPr>
              <a:t> correctes. </a:t>
            </a:r>
            <a:r>
              <a:rPr lang="es-ES" sz="3300" dirty="0" err="1">
                <a:solidFill>
                  <a:schemeClr val="dk1"/>
                </a:solidFill>
              </a:rPr>
              <a:t>Converteix-ho</a:t>
            </a:r>
            <a:r>
              <a:rPr lang="es-ES" sz="3300" dirty="0">
                <a:solidFill>
                  <a:schemeClr val="dk1"/>
                </a:solidFill>
              </a:rPr>
              <a:t> a </a:t>
            </a:r>
            <a:r>
              <a:rPr lang="es-ES" sz="3300" dirty="0" err="1">
                <a:solidFill>
                  <a:schemeClr val="dk1"/>
                </a:solidFill>
              </a:rPr>
              <a:t>model</a:t>
            </a:r>
            <a:r>
              <a:rPr lang="es-ES" sz="3300" dirty="0">
                <a:solidFill>
                  <a:schemeClr val="dk1"/>
                </a:solidFill>
              </a:rPr>
              <a:t> relacional. Crea les </a:t>
            </a:r>
            <a:r>
              <a:rPr lang="es-ES" sz="3300" dirty="0" err="1">
                <a:solidFill>
                  <a:schemeClr val="dk1"/>
                </a:solidFill>
              </a:rPr>
              <a:t>taules</a:t>
            </a:r>
            <a:r>
              <a:rPr lang="es-ES" sz="3300" dirty="0">
                <a:solidFill>
                  <a:schemeClr val="dk1"/>
                </a:solidFill>
              </a:rPr>
              <a:t> i </a:t>
            </a:r>
            <a:r>
              <a:rPr lang="es-ES" sz="3300" dirty="0" err="1">
                <a:solidFill>
                  <a:schemeClr val="dk1"/>
                </a:solidFill>
              </a:rPr>
              <a:t>afig</a:t>
            </a:r>
            <a:r>
              <a:rPr lang="es-ES" sz="3300" dirty="0">
                <a:solidFill>
                  <a:schemeClr val="dk1"/>
                </a:solidFill>
              </a:rPr>
              <a:t> alguna dada </a:t>
            </a:r>
            <a:r>
              <a:rPr lang="es-ES" sz="3300" dirty="0" err="1">
                <a:solidFill>
                  <a:schemeClr val="dk1"/>
                </a:solidFill>
              </a:rPr>
              <a:t>d'exemple</a:t>
            </a:r>
            <a:r>
              <a:rPr lang="es-ES" sz="3300" dirty="0">
                <a:solidFill>
                  <a:schemeClr val="dk1"/>
                </a:solidFill>
              </a:rPr>
              <a:t>.</a:t>
            </a:r>
            <a:endParaRPr lang="ca-ES-valencia" sz="33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66</a:t>
            </a:fld>
            <a:endParaRPr/>
          </a:p>
        </p:txBody>
      </p:sp>
    </p:spTree>
    <p:extLst>
      <p:ext uri="{BB962C8B-B14F-4D97-AF65-F5344CB8AC3E}">
        <p14:creationId xmlns:p14="http://schemas.microsoft.com/office/powerpoint/2010/main" val="15606090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Contacte amb les relacions ternàries</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8" y="2033725"/>
            <a:ext cx="6146386" cy="4433147"/>
          </a:xfrm>
        </p:spPr>
        <p:txBody>
          <a:bodyPr>
            <a:normAutofit/>
          </a:bodyPr>
          <a:lstStyle/>
          <a:p>
            <a:pPr marL="0" marR="5080" indent="0">
              <a:lnSpc>
                <a:spcPct val="120600"/>
              </a:lnSpc>
              <a:buNone/>
            </a:pPr>
            <a:endParaRPr lang="en-US" sz="800" dirty="0">
              <a:solidFill>
                <a:schemeClr val="dk1"/>
              </a:solidFill>
            </a:endParaRPr>
          </a:p>
          <a:p>
            <a:pPr marR="5080">
              <a:lnSpc>
                <a:spcPct val="120600"/>
              </a:lnSpc>
              <a:buFont typeface="Wingdings" panose="05000000000000000000" pitchFamily="2" charset="2"/>
              <a:buChar char="§"/>
            </a:pPr>
            <a:r>
              <a:rPr lang="ca-ES-valencia" sz="3200" dirty="0">
                <a:solidFill>
                  <a:schemeClr val="dk1"/>
                </a:solidFill>
              </a:rPr>
              <a:t> Un professor, en un grup, pot impartir diverses assignatures.</a:t>
            </a:r>
          </a:p>
          <a:p>
            <a:pPr marR="5080">
              <a:lnSpc>
                <a:spcPct val="120600"/>
              </a:lnSpc>
              <a:buFont typeface="Wingdings" panose="05000000000000000000" pitchFamily="2" charset="2"/>
              <a:buChar char="§"/>
            </a:pPr>
            <a:r>
              <a:rPr lang="ca-ES-valencia" sz="3200" dirty="0">
                <a:solidFill>
                  <a:schemeClr val="dk1"/>
                </a:solidFill>
              </a:rPr>
              <a:t> Un professor pot impartir un assignatura en diversos grups.</a:t>
            </a:r>
          </a:p>
          <a:p>
            <a:pPr marR="5080">
              <a:lnSpc>
                <a:spcPct val="120600"/>
              </a:lnSpc>
              <a:buFont typeface="Wingdings" panose="05000000000000000000" pitchFamily="2" charset="2"/>
              <a:buChar char="§"/>
            </a:pPr>
            <a:r>
              <a:rPr lang="ca-ES-valencia" sz="3200" dirty="0">
                <a:solidFill>
                  <a:schemeClr val="dk1"/>
                </a:solidFill>
              </a:rPr>
              <a:t> En cada grup, cada assignatura només la imparteix un professor.</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67</a:t>
            </a:fld>
            <a:endParaRPr/>
          </a:p>
        </p:txBody>
      </p:sp>
      <p:pic>
        <p:nvPicPr>
          <p:cNvPr id="6" name="Imagen 5">
            <a:extLst>
              <a:ext uri="{FF2B5EF4-FFF2-40B4-BE49-F238E27FC236}">
                <a16:creationId xmlns:a16="http://schemas.microsoft.com/office/drawing/2014/main" id="{B6A88B40-6AC6-7761-15A0-A7F0A1D0E9BF}"/>
              </a:ext>
            </a:extLst>
          </p:cNvPr>
          <p:cNvPicPr>
            <a:picLocks noChangeAspect="1"/>
          </p:cNvPicPr>
          <p:nvPr/>
        </p:nvPicPr>
        <p:blipFill>
          <a:blip r:embed="rId3"/>
          <a:stretch>
            <a:fillRect/>
          </a:stretch>
        </p:blipFill>
        <p:spPr>
          <a:xfrm>
            <a:off x="7717049" y="3003762"/>
            <a:ext cx="5083835" cy="3186023"/>
          </a:xfrm>
          <a:prstGeom prst="rect">
            <a:avLst/>
          </a:prstGeom>
        </p:spPr>
      </p:pic>
    </p:spTree>
    <p:extLst>
      <p:ext uri="{BB962C8B-B14F-4D97-AF65-F5344CB8AC3E}">
        <p14:creationId xmlns:p14="http://schemas.microsoft.com/office/powerpoint/2010/main" val="75061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5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5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5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fr-FR" dirty="0" err="1"/>
              <a:t>Conversió</a:t>
            </a:r>
            <a:r>
              <a:rPr lang="fr-FR" dirty="0"/>
              <a:t> de relacions </a:t>
            </a:r>
            <a:r>
              <a:rPr lang="fr-FR" dirty="0" err="1"/>
              <a:t>ternàries</a:t>
            </a:r>
            <a:r>
              <a:rPr lang="fr-FR" dirty="0"/>
              <a:t> (1)</a:t>
            </a:r>
            <a:endParaRPr lang="ca-ES-valencia"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68</a:t>
            </a:fld>
            <a:endParaRPr/>
          </a:p>
        </p:txBody>
      </p:sp>
      <p:pic>
        <p:nvPicPr>
          <p:cNvPr id="8" name="Imagen 7">
            <a:extLst>
              <a:ext uri="{FF2B5EF4-FFF2-40B4-BE49-F238E27FC236}">
                <a16:creationId xmlns:a16="http://schemas.microsoft.com/office/drawing/2014/main" id="{E426660B-8F63-1C29-63CD-AEC336B27D18}"/>
              </a:ext>
            </a:extLst>
          </p:cNvPr>
          <p:cNvPicPr>
            <a:picLocks noChangeAspect="1"/>
          </p:cNvPicPr>
          <p:nvPr/>
        </p:nvPicPr>
        <p:blipFill>
          <a:blip r:embed="rId3"/>
          <a:stretch>
            <a:fillRect/>
          </a:stretch>
        </p:blipFill>
        <p:spPr>
          <a:xfrm>
            <a:off x="615949" y="2568837"/>
            <a:ext cx="12201525" cy="3343275"/>
          </a:xfrm>
          <a:prstGeom prst="rect">
            <a:avLst/>
          </a:prstGeom>
        </p:spPr>
      </p:pic>
    </p:spTree>
    <p:extLst>
      <p:ext uri="{BB962C8B-B14F-4D97-AF65-F5344CB8AC3E}">
        <p14:creationId xmlns:p14="http://schemas.microsoft.com/office/powerpoint/2010/main" val="23499229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2.16: Ternària M:M:M</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fontScale="92500"/>
          </a:bodyPr>
          <a:lstStyle/>
          <a:p>
            <a:pPr marR="5080">
              <a:lnSpc>
                <a:spcPct val="120600"/>
              </a:lnSpc>
              <a:buFont typeface="Wingdings" panose="05000000000000000000" pitchFamily="2" charset="2"/>
              <a:buChar char="§"/>
            </a:pPr>
            <a:endParaRPr lang="ca-ES-valencia" sz="2800" dirty="0">
              <a:solidFill>
                <a:schemeClr val="dk1"/>
              </a:solidFill>
            </a:endParaRPr>
          </a:p>
          <a:p>
            <a:pPr marR="5080">
              <a:lnSpc>
                <a:spcPct val="120600"/>
              </a:lnSpc>
              <a:buFont typeface="Wingdings" panose="05000000000000000000" pitchFamily="2" charset="2"/>
              <a:buChar char="§"/>
            </a:pPr>
            <a:r>
              <a:rPr lang="ca-ES-valencia" sz="3600" dirty="0">
                <a:solidFill>
                  <a:schemeClr val="dk1"/>
                </a:solidFill>
              </a:rPr>
              <a:t> Un professor, en un grup, pot impartir diverses assignatures.</a:t>
            </a:r>
          </a:p>
          <a:p>
            <a:pPr marR="5080">
              <a:lnSpc>
                <a:spcPct val="120600"/>
              </a:lnSpc>
              <a:buFont typeface="Wingdings" panose="05000000000000000000" pitchFamily="2" charset="2"/>
              <a:buChar char="§"/>
            </a:pPr>
            <a:r>
              <a:rPr lang="ca-ES-valencia" sz="3600" dirty="0">
                <a:solidFill>
                  <a:schemeClr val="dk1"/>
                </a:solidFill>
              </a:rPr>
              <a:t> Un professor pot impartir una assignatura en diversos grups.</a:t>
            </a:r>
          </a:p>
          <a:p>
            <a:pPr marR="5080">
              <a:lnSpc>
                <a:spcPct val="120600"/>
              </a:lnSpc>
              <a:buFont typeface="Wingdings" panose="05000000000000000000" pitchFamily="2" charset="2"/>
              <a:buChar char="§"/>
            </a:pPr>
            <a:r>
              <a:rPr lang="ca-ES-valencia" sz="3600" dirty="0">
                <a:solidFill>
                  <a:schemeClr val="dk1"/>
                </a:solidFill>
              </a:rPr>
              <a:t> En cada grup, cada assignatura la poden impartir diversos professors.</a:t>
            </a:r>
          </a:p>
          <a:p>
            <a:pPr marR="5080">
              <a:lnSpc>
                <a:spcPct val="120600"/>
              </a:lnSpc>
              <a:buFont typeface="Wingdings" panose="05000000000000000000" pitchFamily="2" charset="2"/>
              <a:buChar char="§"/>
            </a:pPr>
            <a:r>
              <a:rPr lang="ca-ES-valencia" sz="3600" dirty="0">
                <a:solidFill>
                  <a:schemeClr val="dk1"/>
                </a:solidFill>
              </a:rPr>
              <a:t> Crea el diagrama EER, les taules y afig dades d'exemple.</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69</a:t>
            </a:fld>
            <a:endParaRPr/>
          </a:p>
        </p:txBody>
      </p:sp>
    </p:spTree>
    <p:extLst>
      <p:ext uri="{BB962C8B-B14F-4D97-AF65-F5344CB8AC3E}">
        <p14:creationId xmlns:p14="http://schemas.microsoft.com/office/powerpoint/2010/main" val="2240482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Instància d'una entitat</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R="5080">
              <a:lnSpc>
                <a:spcPct val="120600"/>
              </a:lnSpc>
              <a:buFont typeface="Wingdings" panose="05000000000000000000" pitchFamily="2" charset="2"/>
              <a:buChar char="§"/>
            </a:pPr>
            <a:r>
              <a:rPr lang="ca-ES-valencia" sz="2800" dirty="0">
                <a:solidFill>
                  <a:schemeClr val="dk1"/>
                </a:solidFill>
              </a:rPr>
              <a:t> Cada aparició d'una entitat es diu "instància":</a:t>
            </a:r>
          </a:p>
          <a:p>
            <a:pPr marR="5080">
              <a:lnSpc>
                <a:spcPct val="120600"/>
              </a:lnSpc>
              <a:buFont typeface="Wingdings" panose="05000000000000000000" pitchFamily="2" charset="2"/>
              <a:buChar char="§"/>
            </a:pPr>
            <a:r>
              <a:rPr lang="ca-ES-valencia" sz="2800" dirty="0">
                <a:solidFill>
                  <a:schemeClr val="dk1"/>
                </a:solidFill>
              </a:rPr>
              <a:t> Entitat: PERSONA</a:t>
            </a:r>
          </a:p>
          <a:p>
            <a:pPr marR="5080">
              <a:lnSpc>
                <a:spcPct val="120600"/>
              </a:lnSpc>
              <a:buFont typeface="Wingdings" panose="05000000000000000000" pitchFamily="2" charset="2"/>
              <a:buChar char="§"/>
            </a:pPr>
            <a:r>
              <a:rPr lang="ca-ES-valencia" sz="2800" dirty="0">
                <a:solidFill>
                  <a:schemeClr val="dk1"/>
                </a:solidFill>
              </a:rPr>
              <a:t> Instància 1: Bill Gates</a:t>
            </a:r>
          </a:p>
          <a:p>
            <a:pPr marR="5080">
              <a:lnSpc>
                <a:spcPct val="120600"/>
              </a:lnSpc>
              <a:buFont typeface="Wingdings" panose="05000000000000000000" pitchFamily="2" charset="2"/>
              <a:buChar char="§"/>
            </a:pPr>
            <a:r>
              <a:rPr lang="ca-ES-valencia" sz="2800" dirty="0">
                <a:solidFill>
                  <a:schemeClr val="dk1"/>
                </a:solidFill>
              </a:rPr>
              <a:t> Instància 2: Elon Musk</a:t>
            </a:r>
          </a:p>
          <a:p>
            <a:pPr marR="5080">
              <a:lnSpc>
                <a:spcPct val="120600"/>
              </a:lnSpc>
              <a:buFont typeface="Wingdings" panose="05000000000000000000" pitchFamily="2" charset="2"/>
              <a:buChar char="§"/>
            </a:pPr>
            <a:r>
              <a:rPr lang="ca-ES-valencia" sz="2800" dirty="0">
                <a:solidFill>
                  <a:schemeClr val="dk1"/>
                </a:solidFill>
              </a:rPr>
              <a:t> Instància 3: ...</a:t>
            </a:r>
            <a:endParaRPr lang="ca-ES-valencia" sz="32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7</a:t>
            </a:fld>
            <a:endParaRPr/>
          </a:p>
        </p:txBody>
      </p:sp>
    </p:spTree>
    <p:extLst>
      <p:ext uri="{BB962C8B-B14F-4D97-AF65-F5344CB8AC3E}">
        <p14:creationId xmlns:p14="http://schemas.microsoft.com/office/powerpoint/2010/main" val="47201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fr-FR" dirty="0" err="1"/>
              <a:t>Conversió</a:t>
            </a:r>
            <a:r>
              <a:rPr lang="fr-FR" dirty="0"/>
              <a:t> de relacions </a:t>
            </a:r>
            <a:r>
              <a:rPr lang="fr-FR" dirty="0" err="1"/>
              <a:t>ternàries</a:t>
            </a:r>
            <a:r>
              <a:rPr lang="fr-FR" dirty="0"/>
              <a:t> (2)</a:t>
            </a:r>
            <a:endParaRPr lang="ca-ES-valencia"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70</a:t>
            </a:fld>
            <a:endParaRPr/>
          </a:p>
        </p:txBody>
      </p:sp>
      <p:pic>
        <p:nvPicPr>
          <p:cNvPr id="3" name="Imagen 2">
            <a:extLst>
              <a:ext uri="{FF2B5EF4-FFF2-40B4-BE49-F238E27FC236}">
                <a16:creationId xmlns:a16="http://schemas.microsoft.com/office/drawing/2014/main" id="{1AB88C2C-7CD0-E0DF-8464-8E8CBC29927A}"/>
              </a:ext>
            </a:extLst>
          </p:cNvPr>
          <p:cNvPicPr>
            <a:picLocks noChangeAspect="1"/>
          </p:cNvPicPr>
          <p:nvPr/>
        </p:nvPicPr>
        <p:blipFill>
          <a:blip r:embed="rId3"/>
          <a:stretch>
            <a:fillRect/>
          </a:stretch>
        </p:blipFill>
        <p:spPr>
          <a:xfrm>
            <a:off x="1050332" y="2291983"/>
            <a:ext cx="11553825" cy="4238625"/>
          </a:xfrm>
          <a:prstGeom prst="rect">
            <a:avLst/>
          </a:prstGeom>
        </p:spPr>
      </p:pic>
    </p:spTree>
    <p:extLst>
      <p:ext uri="{BB962C8B-B14F-4D97-AF65-F5344CB8AC3E}">
        <p14:creationId xmlns:p14="http://schemas.microsoft.com/office/powerpoint/2010/main" val="10046152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2.17: Ternària 1:M:M</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fontScale="92500"/>
          </a:bodyPr>
          <a:lstStyle/>
          <a:p>
            <a:pPr marR="5080">
              <a:lnSpc>
                <a:spcPct val="120600"/>
              </a:lnSpc>
              <a:buFont typeface="Wingdings" panose="05000000000000000000" pitchFamily="2" charset="2"/>
              <a:buChar char="§"/>
            </a:pPr>
            <a:endParaRPr lang="ca-ES-valencia" sz="2800" dirty="0">
              <a:solidFill>
                <a:schemeClr val="dk1"/>
              </a:solidFill>
            </a:endParaRPr>
          </a:p>
          <a:p>
            <a:pPr marR="5080">
              <a:lnSpc>
                <a:spcPct val="120600"/>
              </a:lnSpc>
              <a:buFont typeface="Wingdings" panose="05000000000000000000" pitchFamily="2" charset="2"/>
              <a:buChar char="§"/>
            </a:pPr>
            <a:r>
              <a:rPr lang="ca-ES-valencia" sz="3600" dirty="0">
                <a:solidFill>
                  <a:schemeClr val="dk1"/>
                </a:solidFill>
              </a:rPr>
              <a:t> Un professor, en un grup, pot impartir diverses assignatures.</a:t>
            </a:r>
          </a:p>
          <a:p>
            <a:pPr marR="5080">
              <a:lnSpc>
                <a:spcPct val="120600"/>
              </a:lnSpc>
              <a:buFont typeface="Wingdings" panose="05000000000000000000" pitchFamily="2" charset="2"/>
              <a:buChar char="§"/>
            </a:pPr>
            <a:r>
              <a:rPr lang="ca-ES-valencia" sz="3600" dirty="0">
                <a:solidFill>
                  <a:schemeClr val="dk1"/>
                </a:solidFill>
              </a:rPr>
              <a:t> Un professor pot impartir una assignatura en diversos grups.</a:t>
            </a:r>
          </a:p>
          <a:p>
            <a:pPr marR="5080">
              <a:lnSpc>
                <a:spcPct val="120600"/>
              </a:lnSpc>
              <a:buFont typeface="Wingdings" panose="05000000000000000000" pitchFamily="2" charset="2"/>
              <a:buChar char="§"/>
            </a:pPr>
            <a:r>
              <a:rPr lang="ca-ES-valencia" sz="3600" dirty="0">
                <a:solidFill>
                  <a:schemeClr val="dk1"/>
                </a:solidFill>
              </a:rPr>
              <a:t> En cada grup, cada assignatura només la imparteix un professor.</a:t>
            </a:r>
          </a:p>
          <a:p>
            <a:pPr marR="5080">
              <a:lnSpc>
                <a:spcPct val="120600"/>
              </a:lnSpc>
              <a:buFont typeface="Wingdings" panose="05000000000000000000" pitchFamily="2" charset="2"/>
              <a:buChar char="§"/>
            </a:pPr>
            <a:r>
              <a:rPr lang="ca-ES-valencia" sz="3600" dirty="0">
                <a:solidFill>
                  <a:schemeClr val="dk1"/>
                </a:solidFill>
              </a:rPr>
              <a:t> Crea el diagrama EER, les taules y afig dades d'exemple.</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71</a:t>
            </a:fld>
            <a:endParaRPr/>
          </a:p>
        </p:txBody>
      </p:sp>
    </p:spTree>
    <p:extLst>
      <p:ext uri="{BB962C8B-B14F-4D97-AF65-F5344CB8AC3E}">
        <p14:creationId xmlns:p14="http://schemas.microsoft.com/office/powerpoint/2010/main" val="32906704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fr-FR" dirty="0" err="1"/>
              <a:t>Conversió</a:t>
            </a:r>
            <a:r>
              <a:rPr lang="fr-FR" dirty="0"/>
              <a:t> de relacions </a:t>
            </a:r>
            <a:r>
              <a:rPr lang="fr-FR" dirty="0" err="1"/>
              <a:t>ternàries</a:t>
            </a:r>
            <a:r>
              <a:rPr lang="fr-FR" dirty="0"/>
              <a:t> (3)</a:t>
            </a:r>
            <a:endParaRPr lang="ca-ES-valencia"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72</a:t>
            </a:fld>
            <a:endParaRPr/>
          </a:p>
        </p:txBody>
      </p:sp>
      <p:pic>
        <p:nvPicPr>
          <p:cNvPr id="3" name="Imagen 2">
            <a:extLst>
              <a:ext uri="{FF2B5EF4-FFF2-40B4-BE49-F238E27FC236}">
                <a16:creationId xmlns:a16="http://schemas.microsoft.com/office/drawing/2014/main" id="{A8DE9E6E-A5EA-084B-7DEB-76DD01C2427C}"/>
              </a:ext>
            </a:extLst>
          </p:cNvPr>
          <p:cNvPicPr>
            <a:picLocks noChangeAspect="1"/>
          </p:cNvPicPr>
          <p:nvPr/>
        </p:nvPicPr>
        <p:blipFill>
          <a:blip r:embed="rId3"/>
          <a:stretch>
            <a:fillRect/>
          </a:stretch>
        </p:blipFill>
        <p:spPr>
          <a:xfrm>
            <a:off x="896937" y="2345418"/>
            <a:ext cx="11639550" cy="4171950"/>
          </a:xfrm>
          <a:prstGeom prst="rect">
            <a:avLst/>
          </a:prstGeom>
        </p:spPr>
      </p:pic>
    </p:spTree>
    <p:extLst>
      <p:ext uri="{BB962C8B-B14F-4D97-AF65-F5344CB8AC3E}">
        <p14:creationId xmlns:p14="http://schemas.microsoft.com/office/powerpoint/2010/main" val="30926062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2.18: Ternària 1:1:M</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fontScale="92500"/>
          </a:bodyPr>
          <a:lstStyle/>
          <a:p>
            <a:pPr marR="5080">
              <a:lnSpc>
                <a:spcPct val="120600"/>
              </a:lnSpc>
              <a:buFont typeface="Wingdings" panose="05000000000000000000" pitchFamily="2" charset="2"/>
              <a:buChar char="§"/>
            </a:pPr>
            <a:endParaRPr lang="ca-ES-valencia" sz="2800" dirty="0">
              <a:solidFill>
                <a:schemeClr val="dk1"/>
              </a:solidFill>
            </a:endParaRPr>
          </a:p>
          <a:p>
            <a:pPr marR="5080">
              <a:lnSpc>
                <a:spcPct val="120600"/>
              </a:lnSpc>
              <a:buFont typeface="Wingdings" panose="05000000000000000000" pitchFamily="2" charset="2"/>
              <a:buChar char="§"/>
            </a:pPr>
            <a:r>
              <a:rPr lang="ca-ES-valencia" sz="3600" dirty="0">
                <a:solidFill>
                  <a:schemeClr val="dk1"/>
                </a:solidFill>
              </a:rPr>
              <a:t> Un professor només pot impartir una assignatura en cada grup.</a:t>
            </a:r>
          </a:p>
          <a:p>
            <a:pPr marR="5080">
              <a:lnSpc>
                <a:spcPct val="120600"/>
              </a:lnSpc>
              <a:buFont typeface="Wingdings" panose="05000000000000000000" pitchFamily="2" charset="2"/>
              <a:buChar char="§"/>
            </a:pPr>
            <a:r>
              <a:rPr lang="ca-ES-valencia" sz="3600" dirty="0">
                <a:solidFill>
                  <a:schemeClr val="dk1"/>
                </a:solidFill>
              </a:rPr>
              <a:t> Un professor pot impartir una assignatura en diversos grups.</a:t>
            </a:r>
          </a:p>
          <a:p>
            <a:pPr marR="5080">
              <a:lnSpc>
                <a:spcPct val="120600"/>
              </a:lnSpc>
              <a:buFont typeface="Wingdings" panose="05000000000000000000" pitchFamily="2" charset="2"/>
              <a:buChar char="§"/>
            </a:pPr>
            <a:r>
              <a:rPr lang="ca-ES-valencia" sz="3600" dirty="0">
                <a:solidFill>
                  <a:schemeClr val="dk1"/>
                </a:solidFill>
              </a:rPr>
              <a:t> En cada grup, cada assignatura només la imparteix un professor.</a:t>
            </a:r>
          </a:p>
          <a:p>
            <a:pPr marR="5080">
              <a:lnSpc>
                <a:spcPct val="120600"/>
              </a:lnSpc>
              <a:buFont typeface="Wingdings" panose="05000000000000000000" pitchFamily="2" charset="2"/>
              <a:buChar char="§"/>
            </a:pPr>
            <a:r>
              <a:rPr lang="ca-ES-valencia" sz="3600" dirty="0">
                <a:solidFill>
                  <a:schemeClr val="dk1"/>
                </a:solidFill>
              </a:rPr>
              <a:t> Crea el diagrama EER, les taules y afig dades d'exemple.</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73</a:t>
            </a:fld>
            <a:endParaRPr/>
          </a:p>
        </p:txBody>
      </p:sp>
    </p:spTree>
    <p:extLst>
      <p:ext uri="{BB962C8B-B14F-4D97-AF65-F5344CB8AC3E}">
        <p14:creationId xmlns:p14="http://schemas.microsoft.com/office/powerpoint/2010/main" val="1929499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fr-FR" dirty="0" err="1"/>
              <a:t>Conversió</a:t>
            </a:r>
            <a:r>
              <a:rPr lang="fr-FR" dirty="0"/>
              <a:t> de relacions </a:t>
            </a:r>
            <a:r>
              <a:rPr lang="fr-FR" dirty="0" err="1"/>
              <a:t>ternàries</a:t>
            </a:r>
            <a:r>
              <a:rPr lang="fr-FR" dirty="0"/>
              <a:t> (2)</a:t>
            </a:r>
            <a:endParaRPr lang="ca-ES-valencia"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74</a:t>
            </a:fld>
            <a:endParaRPr/>
          </a:p>
        </p:txBody>
      </p:sp>
      <p:pic>
        <p:nvPicPr>
          <p:cNvPr id="3" name="Imagen 2">
            <a:extLst>
              <a:ext uri="{FF2B5EF4-FFF2-40B4-BE49-F238E27FC236}">
                <a16:creationId xmlns:a16="http://schemas.microsoft.com/office/drawing/2014/main" id="{68BA15BB-0BF8-4F4D-3EDA-73E19E18B581}"/>
              </a:ext>
            </a:extLst>
          </p:cNvPr>
          <p:cNvPicPr>
            <a:picLocks noChangeAspect="1"/>
          </p:cNvPicPr>
          <p:nvPr/>
        </p:nvPicPr>
        <p:blipFill>
          <a:blip r:embed="rId3"/>
          <a:stretch>
            <a:fillRect/>
          </a:stretch>
        </p:blipFill>
        <p:spPr>
          <a:xfrm>
            <a:off x="931793" y="2361903"/>
            <a:ext cx="11811000" cy="3857625"/>
          </a:xfrm>
          <a:prstGeom prst="rect">
            <a:avLst/>
          </a:prstGeom>
        </p:spPr>
      </p:pic>
    </p:spTree>
    <p:extLst>
      <p:ext uri="{BB962C8B-B14F-4D97-AF65-F5344CB8AC3E}">
        <p14:creationId xmlns:p14="http://schemas.microsoft.com/office/powerpoint/2010/main" val="9435526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2.19: Ternària 1:1:1</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fontScale="92500" lnSpcReduction="20000"/>
          </a:bodyPr>
          <a:lstStyle/>
          <a:p>
            <a:pPr marL="0" marR="5080" indent="0">
              <a:lnSpc>
                <a:spcPct val="120600"/>
              </a:lnSpc>
              <a:buNone/>
            </a:pPr>
            <a:r>
              <a:rPr lang="ca-ES-valencia" sz="3600" dirty="0">
                <a:solidFill>
                  <a:schemeClr val="dk1"/>
                </a:solidFill>
              </a:rPr>
              <a:t>Menys habitual, però podem imaginar: </a:t>
            </a:r>
          </a:p>
          <a:p>
            <a:pPr marR="5080">
              <a:lnSpc>
                <a:spcPct val="120600"/>
              </a:lnSpc>
              <a:buFont typeface="Wingdings" panose="05000000000000000000" pitchFamily="2" charset="2"/>
              <a:buChar char="§"/>
            </a:pPr>
            <a:r>
              <a:rPr lang="ca-ES-valencia" sz="3600" dirty="0">
                <a:solidFill>
                  <a:schemeClr val="dk1"/>
                </a:solidFill>
              </a:rPr>
              <a:t> Un professor només pot impartir una assignatura en cada grup.</a:t>
            </a:r>
          </a:p>
          <a:p>
            <a:pPr marR="5080">
              <a:lnSpc>
                <a:spcPct val="120600"/>
              </a:lnSpc>
              <a:buFont typeface="Wingdings" panose="05000000000000000000" pitchFamily="2" charset="2"/>
              <a:buChar char="§"/>
            </a:pPr>
            <a:r>
              <a:rPr lang="ca-ES-valencia" sz="3600" dirty="0">
                <a:solidFill>
                  <a:schemeClr val="dk1"/>
                </a:solidFill>
              </a:rPr>
              <a:t> Un professor només pot impartir la seua assignatura en un grup.</a:t>
            </a:r>
          </a:p>
          <a:p>
            <a:pPr marR="5080">
              <a:lnSpc>
                <a:spcPct val="120600"/>
              </a:lnSpc>
              <a:buFont typeface="Wingdings" panose="05000000000000000000" pitchFamily="2" charset="2"/>
              <a:buChar char="§"/>
            </a:pPr>
            <a:r>
              <a:rPr lang="ca-ES-valencia" sz="3600" dirty="0">
                <a:solidFill>
                  <a:schemeClr val="dk1"/>
                </a:solidFill>
              </a:rPr>
              <a:t> En cada grup, cada assignatura només la imparteix un professor.</a:t>
            </a:r>
          </a:p>
          <a:p>
            <a:pPr marR="5080">
              <a:lnSpc>
                <a:spcPct val="120600"/>
              </a:lnSpc>
              <a:buFont typeface="Wingdings" panose="05000000000000000000" pitchFamily="2" charset="2"/>
              <a:buChar char="§"/>
            </a:pPr>
            <a:r>
              <a:rPr lang="ca-ES-valencia" sz="3600" dirty="0">
                <a:solidFill>
                  <a:schemeClr val="dk1"/>
                </a:solidFill>
              </a:rPr>
              <a:t> Crea el diagrama EER, les taules y afig dades d'exemple.</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75</a:t>
            </a:fld>
            <a:endParaRPr/>
          </a:p>
        </p:txBody>
      </p:sp>
    </p:spTree>
    <p:extLst>
      <p:ext uri="{BB962C8B-B14F-4D97-AF65-F5344CB8AC3E}">
        <p14:creationId xmlns:p14="http://schemas.microsoft.com/office/powerpoint/2010/main" val="20873578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fr-FR" dirty="0"/>
              <a:t>Relacions 1:1 (1)</a:t>
            </a:r>
            <a:endParaRPr lang="ca-ES-valencia"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76</a:t>
            </a:fld>
            <a:endParaRPr/>
          </a:p>
        </p:txBody>
      </p:sp>
      <p:pic>
        <p:nvPicPr>
          <p:cNvPr id="5" name="Imagen 4">
            <a:extLst>
              <a:ext uri="{FF2B5EF4-FFF2-40B4-BE49-F238E27FC236}">
                <a16:creationId xmlns:a16="http://schemas.microsoft.com/office/drawing/2014/main" id="{37C3AF26-DF9B-B75A-DA72-564BF378157A}"/>
              </a:ext>
            </a:extLst>
          </p:cNvPr>
          <p:cNvPicPr>
            <a:picLocks noChangeAspect="1"/>
          </p:cNvPicPr>
          <p:nvPr/>
        </p:nvPicPr>
        <p:blipFill>
          <a:blip r:embed="rId3"/>
          <a:stretch>
            <a:fillRect/>
          </a:stretch>
        </p:blipFill>
        <p:spPr>
          <a:xfrm>
            <a:off x="1409953" y="3436809"/>
            <a:ext cx="11430619" cy="1949107"/>
          </a:xfrm>
          <a:prstGeom prst="rect">
            <a:avLst/>
          </a:prstGeom>
        </p:spPr>
      </p:pic>
    </p:spTree>
    <p:extLst>
      <p:ext uri="{BB962C8B-B14F-4D97-AF65-F5344CB8AC3E}">
        <p14:creationId xmlns:p14="http://schemas.microsoft.com/office/powerpoint/2010/main" val="2463002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2.20: Relacions 1:1 a</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L="0" marR="5080" indent="0">
              <a:lnSpc>
                <a:spcPct val="120600"/>
              </a:lnSpc>
              <a:buNone/>
            </a:pPr>
            <a:r>
              <a:rPr lang="ca-ES-valencia" sz="3600" dirty="0">
                <a:solidFill>
                  <a:schemeClr val="dk1"/>
                </a:solidFill>
              </a:rPr>
              <a:t>Per exemple (poc real):</a:t>
            </a:r>
          </a:p>
          <a:p>
            <a:pPr marR="5080">
              <a:lnSpc>
                <a:spcPct val="120600"/>
              </a:lnSpc>
              <a:buFont typeface="Wingdings" panose="05000000000000000000" pitchFamily="2" charset="2"/>
              <a:buChar char="§"/>
            </a:pPr>
            <a:r>
              <a:rPr lang="ca-ES-valencia" sz="3600" dirty="0">
                <a:solidFill>
                  <a:schemeClr val="dk1"/>
                </a:solidFill>
              </a:rPr>
              <a:t> Volem portar compte d'una sèrie de projectes.</a:t>
            </a:r>
          </a:p>
          <a:p>
            <a:pPr marR="5080">
              <a:lnSpc>
                <a:spcPct val="120600"/>
              </a:lnSpc>
              <a:buFont typeface="Wingdings" panose="05000000000000000000" pitchFamily="2" charset="2"/>
              <a:buChar char="§"/>
            </a:pPr>
            <a:r>
              <a:rPr lang="ca-ES-valencia" sz="3600" dirty="0">
                <a:solidFill>
                  <a:schemeClr val="dk1"/>
                </a:solidFill>
              </a:rPr>
              <a:t> Cada projecte ha de tindre un director.</a:t>
            </a:r>
          </a:p>
          <a:p>
            <a:pPr marR="5080">
              <a:lnSpc>
                <a:spcPct val="120600"/>
              </a:lnSpc>
              <a:buFont typeface="Wingdings" panose="05000000000000000000" pitchFamily="2" charset="2"/>
              <a:buChar char="§"/>
            </a:pPr>
            <a:r>
              <a:rPr lang="ca-ES-valencia" sz="3600" dirty="0">
                <a:solidFill>
                  <a:schemeClr val="dk1"/>
                </a:solidFill>
              </a:rPr>
              <a:t> A cada director només se li assignarà un projecte.</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77</a:t>
            </a:fld>
            <a:endParaRPr/>
          </a:p>
        </p:txBody>
      </p:sp>
    </p:spTree>
    <p:extLst>
      <p:ext uri="{BB962C8B-B14F-4D97-AF65-F5344CB8AC3E}">
        <p14:creationId xmlns:p14="http://schemas.microsoft.com/office/powerpoint/2010/main" val="24144915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fr-FR" dirty="0"/>
              <a:t>Relacions 1:1 (2)</a:t>
            </a:r>
            <a:endParaRPr lang="ca-ES-valencia"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78</a:t>
            </a:fld>
            <a:endParaRPr/>
          </a:p>
        </p:txBody>
      </p:sp>
      <p:pic>
        <p:nvPicPr>
          <p:cNvPr id="3" name="Imagen 2">
            <a:extLst>
              <a:ext uri="{FF2B5EF4-FFF2-40B4-BE49-F238E27FC236}">
                <a16:creationId xmlns:a16="http://schemas.microsoft.com/office/drawing/2014/main" id="{C1F27FB2-6F7C-C16B-5C8B-17EA177C9A32}"/>
              </a:ext>
            </a:extLst>
          </p:cNvPr>
          <p:cNvPicPr>
            <a:picLocks noChangeAspect="1"/>
          </p:cNvPicPr>
          <p:nvPr/>
        </p:nvPicPr>
        <p:blipFill>
          <a:blip r:embed="rId3"/>
          <a:stretch>
            <a:fillRect/>
          </a:stretch>
        </p:blipFill>
        <p:spPr>
          <a:xfrm>
            <a:off x="1376625" y="3165805"/>
            <a:ext cx="11323271" cy="2255159"/>
          </a:xfrm>
          <a:prstGeom prst="rect">
            <a:avLst/>
          </a:prstGeom>
        </p:spPr>
      </p:pic>
    </p:spTree>
    <p:extLst>
      <p:ext uri="{BB962C8B-B14F-4D97-AF65-F5344CB8AC3E}">
        <p14:creationId xmlns:p14="http://schemas.microsoft.com/office/powerpoint/2010/main" val="8199941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2.21: Relacions 1:1 b</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L="0" marR="5080" indent="0">
              <a:lnSpc>
                <a:spcPct val="120600"/>
              </a:lnSpc>
              <a:buNone/>
            </a:pPr>
            <a:r>
              <a:rPr lang="ca-ES-valencia" sz="3600" dirty="0">
                <a:solidFill>
                  <a:schemeClr val="dk1"/>
                </a:solidFill>
              </a:rPr>
              <a:t>Millorem l'anterior:</a:t>
            </a:r>
          </a:p>
          <a:p>
            <a:pPr marR="5080">
              <a:lnSpc>
                <a:spcPct val="120600"/>
              </a:lnSpc>
              <a:buFont typeface="Wingdings" panose="05000000000000000000" pitchFamily="2" charset="2"/>
              <a:buChar char="§"/>
            </a:pPr>
            <a:r>
              <a:rPr lang="ca-ES-valencia" sz="3600" dirty="0">
                <a:solidFill>
                  <a:schemeClr val="dk1"/>
                </a:solidFill>
              </a:rPr>
              <a:t> Cada projecte ha de tindre un director. No ha d'haver-hi projectes sense director.</a:t>
            </a:r>
          </a:p>
          <a:p>
            <a:pPr marR="5080">
              <a:lnSpc>
                <a:spcPct val="120600"/>
              </a:lnSpc>
              <a:buFont typeface="Wingdings" panose="05000000000000000000" pitchFamily="2" charset="2"/>
              <a:buChar char="§"/>
            </a:pPr>
            <a:r>
              <a:rPr lang="ca-ES-valencia" sz="3600" dirty="0">
                <a:solidFill>
                  <a:schemeClr val="dk1"/>
                </a:solidFill>
              </a:rPr>
              <a:t> A cada director només se li assignarà un projecte. Podem portar compte de directors als quals encara no s'haja assignat cap projecte.</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79</a:t>
            </a:fld>
            <a:endParaRPr/>
          </a:p>
        </p:txBody>
      </p:sp>
    </p:spTree>
    <p:extLst>
      <p:ext uri="{BB962C8B-B14F-4D97-AF65-F5344CB8AC3E}">
        <p14:creationId xmlns:p14="http://schemas.microsoft.com/office/powerpoint/2010/main" val="4242744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Contacte amb els atributs</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R="5080">
              <a:lnSpc>
                <a:spcPct val="120600"/>
              </a:lnSpc>
              <a:buFont typeface="Wingdings" panose="05000000000000000000" pitchFamily="2" charset="2"/>
              <a:buChar char="§"/>
            </a:pPr>
            <a:r>
              <a:rPr lang="ca-ES-valencia" sz="3200" dirty="0"/>
              <a:t> Un atribut és cadascuna de les propietats que té una Entitat</a:t>
            </a:r>
          </a:p>
          <a:p>
            <a:pPr marR="5080">
              <a:lnSpc>
                <a:spcPct val="120600"/>
              </a:lnSpc>
              <a:buFont typeface="Wingdings" panose="05000000000000000000" pitchFamily="2" charset="2"/>
              <a:buChar char="§"/>
            </a:pPr>
            <a:r>
              <a:rPr lang="ca-ES-valencia" sz="3200" dirty="0"/>
              <a:t> El atribut es representa com una el·lipse que s'uneix a l'Entitat mitjançant un arc</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8</a:t>
            </a:fld>
            <a:endParaRPr/>
          </a:p>
        </p:txBody>
      </p:sp>
      <p:sp>
        <p:nvSpPr>
          <p:cNvPr id="6" name="Rectángulo 5">
            <a:extLst>
              <a:ext uri="{FF2B5EF4-FFF2-40B4-BE49-F238E27FC236}">
                <a16:creationId xmlns:a16="http://schemas.microsoft.com/office/drawing/2014/main" id="{F8525E96-9D87-57BF-8F51-63673EDCCC4E}"/>
              </a:ext>
            </a:extLst>
          </p:cNvPr>
          <p:cNvSpPr/>
          <p:nvPr/>
        </p:nvSpPr>
        <p:spPr>
          <a:xfrm>
            <a:off x="4360985" y="4884668"/>
            <a:ext cx="3918857" cy="15822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sz="4400" dirty="0"/>
              <a:t>CURS</a:t>
            </a:r>
            <a:endParaRPr lang="es-ES" dirty="0"/>
          </a:p>
        </p:txBody>
      </p:sp>
      <p:sp>
        <p:nvSpPr>
          <p:cNvPr id="2" name="Elipse 1">
            <a:extLst>
              <a:ext uri="{FF2B5EF4-FFF2-40B4-BE49-F238E27FC236}">
                <a16:creationId xmlns:a16="http://schemas.microsoft.com/office/drawing/2014/main" id="{2C483FE4-BAC4-CB41-AA5B-F760347FBEA2}"/>
              </a:ext>
            </a:extLst>
          </p:cNvPr>
          <p:cNvSpPr/>
          <p:nvPr/>
        </p:nvSpPr>
        <p:spPr>
          <a:xfrm>
            <a:off x="9566031" y="4702629"/>
            <a:ext cx="2110154" cy="864158"/>
          </a:xfrm>
          <a:prstGeom prst="ellipse">
            <a:avLst/>
          </a:prstGeom>
          <a:ln w="349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sz="2400" dirty="0" err="1">
                <a:solidFill>
                  <a:schemeClr val="dk1"/>
                </a:solidFill>
              </a:rPr>
              <a:t>nom</a:t>
            </a:r>
            <a:endParaRPr lang="es-ES" sz="2400" dirty="0">
              <a:solidFill>
                <a:schemeClr val="dk1"/>
              </a:solidFill>
            </a:endParaRPr>
          </a:p>
        </p:txBody>
      </p:sp>
      <p:cxnSp>
        <p:nvCxnSpPr>
          <p:cNvPr id="7" name="Conector recto 6">
            <a:extLst>
              <a:ext uri="{FF2B5EF4-FFF2-40B4-BE49-F238E27FC236}">
                <a16:creationId xmlns:a16="http://schemas.microsoft.com/office/drawing/2014/main" id="{41103B1A-03EA-FBB4-ED24-06D39FC8D0F6}"/>
              </a:ext>
            </a:extLst>
          </p:cNvPr>
          <p:cNvCxnSpPr>
            <a:cxnSpLocks/>
            <a:endCxn id="2" idx="2"/>
          </p:cNvCxnSpPr>
          <p:nvPr/>
        </p:nvCxnSpPr>
        <p:spPr>
          <a:xfrm flipV="1">
            <a:off x="8279842" y="5134708"/>
            <a:ext cx="1286189" cy="35169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Elipse 10">
            <a:extLst>
              <a:ext uri="{FF2B5EF4-FFF2-40B4-BE49-F238E27FC236}">
                <a16:creationId xmlns:a16="http://schemas.microsoft.com/office/drawing/2014/main" id="{B79E74ED-48C9-DE1B-C422-89A676F4AEB7}"/>
              </a:ext>
            </a:extLst>
          </p:cNvPr>
          <p:cNvSpPr/>
          <p:nvPr/>
        </p:nvSpPr>
        <p:spPr>
          <a:xfrm>
            <a:off x="9566031" y="5816827"/>
            <a:ext cx="2110154" cy="864158"/>
          </a:xfrm>
          <a:prstGeom prst="ellipse">
            <a:avLst/>
          </a:prstGeom>
          <a:ln w="349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sz="2400" dirty="0"/>
              <a:t>d</a:t>
            </a:r>
            <a:r>
              <a:rPr lang="es-ES" sz="2400" dirty="0">
                <a:solidFill>
                  <a:schemeClr val="dk1"/>
                </a:solidFill>
              </a:rPr>
              <a:t>ata </a:t>
            </a:r>
            <a:r>
              <a:rPr lang="es-ES" sz="2400" dirty="0" err="1">
                <a:solidFill>
                  <a:schemeClr val="dk1"/>
                </a:solidFill>
              </a:rPr>
              <a:t>d'inici</a:t>
            </a:r>
            <a:endParaRPr lang="es-ES" sz="2400" dirty="0">
              <a:solidFill>
                <a:schemeClr val="dk1"/>
              </a:solidFill>
            </a:endParaRPr>
          </a:p>
        </p:txBody>
      </p:sp>
      <p:cxnSp>
        <p:nvCxnSpPr>
          <p:cNvPr id="12" name="Conector recto 11">
            <a:extLst>
              <a:ext uri="{FF2B5EF4-FFF2-40B4-BE49-F238E27FC236}">
                <a16:creationId xmlns:a16="http://schemas.microsoft.com/office/drawing/2014/main" id="{234AA44A-FC2A-09CA-58CB-7D8CC155EF10}"/>
              </a:ext>
            </a:extLst>
          </p:cNvPr>
          <p:cNvCxnSpPr>
            <a:cxnSpLocks/>
            <a:stCxn id="6" idx="3"/>
            <a:endCxn id="11" idx="2"/>
          </p:cNvCxnSpPr>
          <p:nvPr/>
        </p:nvCxnSpPr>
        <p:spPr>
          <a:xfrm>
            <a:off x="8279842" y="5675770"/>
            <a:ext cx="1286189" cy="57313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01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fr-FR" dirty="0"/>
              <a:t>Relacions 1:1 (3)</a:t>
            </a:r>
            <a:endParaRPr lang="ca-ES-valencia"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80</a:t>
            </a:fld>
            <a:endParaRPr/>
          </a:p>
        </p:txBody>
      </p:sp>
      <p:pic>
        <p:nvPicPr>
          <p:cNvPr id="5" name="Imagen 4">
            <a:extLst>
              <a:ext uri="{FF2B5EF4-FFF2-40B4-BE49-F238E27FC236}">
                <a16:creationId xmlns:a16="http://schemas.microsoft.com/office/drawing/2014/main" id="{E87B44CB-33DA-B3C0-238C-7EB35EC0FFF3}"/>
              </a:ext>
            </a:extLst>
          </p:cNvPr>
          <p:cNvPicPr>
            <a:picLocks noChangeAspect="1"/>
          </p:cNvPicPr>
          <p:nvPr/>
        </p:nvPicPr>
        <p:blipFill>
          <a:blip r:embed="rId3"/>
          <a:stretch>
            <a:fillRect/>
          </a:stretch>
        </p:blipFill>
        <p:spPr>
          <a:xfrm>
            <a:off x="1426866" y="3167373"/>
            <a:ext cx="11252933" cy="2152667"/>
          </a:xfrm>
          <a:prstGeom prst="rect">
            <a:avLst/>
          </a:prstGeom>
        </p:spPr>
      </p:pic>
    </p:spTree>
    <p:extLst>
      <p:ext uri="{BB962C8B-B14F-4D97-AF65-F5344CB8AC3E}">
        <p14:creationId xmlns:p14="http://schemas.microsoft.com/office/powerpoint/2010/main" val="25112365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2.22: Relacions 1:1 c</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L="0" marR="5080" indent="0">
              <a:lnSpc>
                <a:spcPct val="120600"/>
              </a:lnSpc>
              <a:buNone/>
            </a:pPr>
            <a:r>
              <a:rPr lang="ca-ES-valencia" sz="3600" dirty="0">
                <a:solidFill>
                  <a:schemeClr val="dk1"/>
                </a:solidFill>
              </a:rPr>
              <a:t>Una nova variant:</a:t>
            </a:r>
          </a:p>
          <a:p>
            <a:pPr marR="5080">
              <a:lnSpc>
                <a:spcPct val="120600"/>
              </a:lnSpc>
              <a:buFont typeface="Wingdings" panose="05000000000000000000" pitchFamily="2" charset="2"/>
              <a:buChar char="§"/>
            </a:pPr>
            <a:r>
              <a:rPr lang="ca-ES-valencia" sz="3600" dirty="0">
                <a:solidFill>
                  <a:schemeClr val="dk1"/>
                </a:solidFill>
              </a:rPr>
              <a:t> Cada projecte ha de tindre un director. No ha d'haver-hi projectes sense director.</a:t>
            </a:r>
          </a:p>
          <a:p>
            <a:pPr marR="5080">
              <a:lnSpc>
                <a:spcPct val="120600"/>
              </a:lnSpc>
              <a:buFont typeface="Wingdings" panose="05000000000000000000" pitchFamily="2" charset="2"/>
              <a:buChar char="§"/>
            </a:pPr>
            <a:r>
              <a:rPr lang="ca-ES-valencia" sz="3600" dirty="0">
                <a:solidFill>
                  <a:schemeClr val="dk1"/>
                </a:solidFill>
              </a:rPr>
              <a:t> A cada director se li assignarà un i només un projecte.</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81</a:t>
            </a:fld>
            <a:endParaRPr/>
          </a:p>
        </p:txBody>
      </p:sp>
    </p:spTree>
    <p:extLst>
      <p:ext uri="{BB962C8B-B14F-4D97-AF65-F5344CB8AC3E}">
        <p14:creationId xmlns:p14="http://schemas.microsoft.com/office/powerpoint/2010/main" val="38499726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Relacions reflexives (conversió 1:1)</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1209007" y="2033726"/>
            <a:ext cx="11145163" cy="1834890"/>
          </a:xfrm>
        </p:spPr>
        <p:txBody>
          <a:bodyPr>
            <a:normAutofit/>
          </a:bodyPr>
          <a:lstStyle/>
          <a:p>
            <a:pPr marR="5080">
              <a:lnSpc>
                <a:spcPct val="120600"/>
              </a:lnSpc>
              <a:buFont typeface="Wingdings" panose="05000000000000000000" pitchFamily="2" charset="2"/>
              <a:buChar char="§"/>
            </a:pPr>
            <a:endParaRPr lang="en-US" sz="3200" dirty="0">
              <a:solidFill>
                <a:schemeClr val="dk1"/>
              </a:solidFill>
            </a:endParaRPr>
          </a:p>
          <a:p>
            <a:pPr marR="5080">
              <a:lnSpc>
                <a:spcPct val="120600"/>
              </a:lnSpc>
              <a:buFont typeface="Wingdings" panose="05000000000000000000" pitchFamily="2" charset="2"/>
              <a:buChar char="§"/>
            </a:pPr>
            <a:r>
              <a:rPr lang="en-US" sz="3200" dirty="0">
                <a:solidFill>
                  <a:schemeClr val="dk1"/>
                </a:solidFill>
              </a:rPr>
              <a:t> </a:t>
            </a:r>
            <a:r>
              <a:rPr lang="pt-BR" sz="3200" dirty="0" err="1">
                <a:solidFill>
                  <a:schemeClr val="dk1"/>
                </a:solidFill>
              </a:rPr>
              <a:t>També</a:t>
            </a:r>
            <a:r>
              <a:rPr lang="pt-BR" sz="3200" dirty="0">
                <a:solidFill>
                  <a:schemeClr val="dk1"/>
                </a:solidFill>
              </a:rPr>
              <a:t> </a:t>
            </a:r>
            <a:r>
              <a:rPr lang="pt-BR" sz="3200" dirty="0" err="1">
                <a:solidFill>
                  <a:schemeClr val="dk1"/>
                </a:solidFill>
              </a:rPr>
              <a:t>pot</a:t>
            </a:r>
            <a:r>
              <a:rPr lang="pt-BR" sz="3200" dirty="0">
                <a:solidFill>
                  <a:schemeClr val="dk1"/>
                </a:solidFill>
              </a:rPr>
              <a:t> </a:t>
            </a:r>
            <a:r>
              <a:rPr lang="pt-BR" sz="3200" dirty="0" err="1">
                <a:solidFill>
                  <a:schemeClr val="dk1"/>
                </a:solidFill>
              </a:rPr>
              <a:t>haver-hi</a:t>
            </a:r>
            <a:r>
              <a:rPr lang="pt-BR" sz="3200" dirty="0">
                <a:solidFill>
                  <a:schemeClr val="dk1"/>
                </a:solidFill>
              </a:rPr>
              <a:t> </a:t>
            </a:r>
            <a:r>
              <a:rPr lang="pt-BR" sz="3200" dirty="0" err="1">
                <a:solidFill>
                  <a:schemeClr val="dk1"/>
                </a:solidFill>
              </a:rPr>
              <a:t>relacions</a:t>
            </a:r>
            <a:r>
              <a:rPr lang="pt-BR" sz="3200" dirty="0">
                <a:solidFill>
                  <a:schemeClr val="dk1"/>
                </a:solidFill>
              </a:rPr>
              <a:t> 1:1 </a:t>
            </a:r>
            <a:r>
              <a:rPr lang="pt-BR" sz="3200" dirty="0" err="1">
                <a:solidFill>
                  <a:schemeClr val="dk1"/>
                </a:solidFill>
              </a:rPr>
              <a:t>reflexives</a:t>
            </a:r>
            <a:r>
              <a:rPr lang="pt-BR" sz="3200" dirty="0">
                <a:solidFill>
                  <a:schemeClr val="dk1"/>
                </a:solidFill>
              </a:rPr>
              <a:t>:</a:t>
            </a:r>
            <a:endParaRPr lang="ca-ES-valencia" sz="32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82</a:t>
            </a:fld>
            <a:endParaRPr/>
          </a:p>
        </p:txBody>
      </p:sp>
      <p:pic>
        <p:nvPicPr>
          <p:cNvPr id="6" name="Imagen 5">
            <a:extLst>
              <a:ext uri="{FF2B5EF4-FFF2-40B4-BE49-F238E27FC236}">
                <a16:creationId xmlns:a16="http://schemas.microsoft.com/office/drawing/2014/main" id="{5FD3643A-1FAC-765D-A7C0-24C575894107}"/>
              </a:ext>
            </a:extLst>
          </p:cNvPr>
          <p:cNvPicPr>
            <a:picLocks noChangeAspect="1"/>
          </p:cNvPicPr>
          <p:nvPr/>
        </p:nvPicPr>
        <p:blipFill>
          <a:blip r:embed="rId3"/>
          <a:stretch>
            <a:fillRect/>
          </a:stretch>
        </p:blipFill>
        <p:spPr>
          <a:xfrm>
            <a:off x="2542868" y="4247210"/>
            <a:ext cx="8929384" cy="2491921"/>
          </a:xfrm>
          <a:prstGeom prst="rect">
            <a:avLst/>
          </a:prstGeom>
        </p:spPr>
      </p:pic>
    </p:spTree>
    <p:extLst>
      <p:ext uri="{BB962C8B-B14F-4D97-AF65-F5344CB8AC3E}">
        <p14:creationId xmlns:p14="http://schemas.microsoft.com/office/powerpoint/2010/main" val="177296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25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2.23: Relacions 1:1 reflexives</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L="0" marR="5080" indent="0">
              <a:lnSpc>
                <a:spcPct val="120600"/>
              </a:lnSpc>
              <a:buNone/>
            </a:pPr>
            <a:endParaRPr lang="ca-ES-valencia" sz="3600" dirty="0">
              <a:solidFill>
                <a:schemeClr val="dk1"/>
              </a:solidFill>
            </a:endParaRPr>
          </a:p>
          <a:p>
            <a:pPr marL="0" marR="5080" indent="0">
              <a:lnSpc>
                <a:spcPct val="120600"/>
              </a:lnSpc>
              <a:buNone/>
            </a:pPr>
            <a:r>
              <a:rPr lang="ca-ES-valencia" sz="3600" dirty="0">
                <a:solidFill>
                  <a:schemeClr val="dk1"/>
                </a:solidFill>
              </a:rPr>
              <a:t>Suposarem per un moment que el matrimoni fora una cosa indissoluble. Cada persona té un cònjuge (o potser cap), però no més d'un.</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83</a:t>
            </a:fld>
            <a:endParaRPr/>
          </a:p>
        </p:txBody>
      </p:sp>
    </p:spTree>
    <p:extLst>
      <p:ext uri="{BB962C8B-B14F-4D97-AF65-F5344CB8AC3E}">
        <p14:creationId xmlns:p14="http://schemas.microsoft.com/office/powerpoint/2010/main" val="5057283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Atributs descriptors</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R="5080">
              <a:lnSpc>
                <a:spcPct val="120600"/>
              </a:lnSpc>
              <a:buFont typeface="Wingdings" panose="05000000000000000000" pitchFamily="2" charset="2"/>
              <a:buChar char="§"/>
            </a:pPr>
            <a:r>
              <a:rPr lang="ca-ES-valencia" sz="3200" dirty="0">
                <a:solidFill>
                  <a:schemeClr val="dk1"/>
                </a:solidFill>
              </a:rPr>
              <a:t> </a:t>
            </a:r>
            <a:r>
              <a:rPr lang="es-ES" sz="3200" dirty="0" err="1"/>
              <a:t>És</a:t>
            </a:r>
            <a:r>
              <a:rPr lang="es-ES" sz="3200" dirty="0"/>
              <a:t> un </a:t>
            </a:r>
            <a:r>
              <a:rPr lang="es-ES" sz="3200" dirty="0" err="1"/>
              <a:t>atribut</a:t>
            </a:r>
            <a:r>
              <a:rPr lang="es-ES" sz="3200" dirty="0"/>
              <a:t> no identificador</a:t>
            </a:r>
            <a:endParaRPr lang="ca-ES-valencia" sz="32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84</a:t>
            </a:fld>
            <a:endParaRPr dirty="0"/>
          </a:p>
        </p:txBody>
      </p:sp>
      <p:pic>
        <p:nvPicPr>
          <p:cNvPr id="3075" name="Picture 3"/>
          <p:cNvPicPr>
            <a:picLocks noChangeAspect="1" noChangeArrowheads="1"/>
          </p:cNvPicPr>
          <p:nvPr/>
        </p:nvPicPr>
        <p:blipFill>
          <a:blip r:embed="rId3"/>
          <a:srcRect/>
          <a:stretch>
            <a:fillRect/>
          </a:stretch>
        </p:blipFill>
        <p:spPr bwMode="auto">
          <a:xfrm>
            <a:off x="2848320" y="3856382"/>
            <a:ext cx="5656245" cy="1877392"/>
          </a:xfrm>
          <a:prstGeom prst="rect">
            <a:avLst/>
          </a:prstGeom>
          <a:noFill/>
          <a:ln w="9525">
            <a:noFill/>
            <a:miter lim="800000"/>
            <a:headEnd/>
            <a:tailEnd/>
          </a:ln>
        </p:spPr>
      </p:pic>
    </p:spTree>
    <p:extLst>
      <p:ext uri="{BB962C8B-B14F-4D97-AF65-F5344CB8AC3E}">
        <p14:creationId xmlns:p14="http://schemas.microsoft.com/office/powerpoint/2010/main" val="117461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Atributs estructurats (1: EER)</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r>
              <a:rPr lang="fr-FR" sz="3200" dirty="0"/>
              <a:t>El nom de l'</a:t>
            </a:r>
            <a:r>
              <a:rPr lang="fr-FR" sz="3200" dirty="0" err="1"/>
              <a:t>atribut</a:t>
            </a:r>
            <a:r>
              <a:rPr lang="fr-FR" sz="3200" dirty="0"/>
              <a:t> compost (o </a:t>
            </a:r>
            <a:r>
              <a:rPr lang="fr-FR" sz="3200" dirty="0" err="1"/>
              <a:t>estructurat</a:t>
            </a:r>
            <a:r>
              <a:rPr lang="fr-FR" sz="3200" dirty="0"/>
              <a:t>) </a:t>
            </a:r>
            <a:r>
              <a:rPr lang="fr-FR" sz="3200" dirty="0" err="1"/>
              <a:t>és</a:t>
            </a:r>
            <a:r>
              <a:rPr lang="fr-FR" sz="3200" dirty="0"/>
              <a:t> l'</a:t>
            </a:r>
            <a:r>
              <a:rPr lang="fr-FR" sz="3200" dirty="0" err="1"/>
              <a:t>etiqueta</a:t>
            </a:r>
            <a:r>
              <a:rPr lang="fr-FR" sz="3200" dirty="0"/>
              <a:t> d'un arc que es </a:t>
            </a:r>
            <a:r>
              <a:rPr lang="fr-FR" sz="3200" dirty="0" err="1"/>
              <a:t>subdividirà</a:t>
            </a:r>
            <a:r>
              <a:rPr lang="fr-FR" sz="3200" dirty="0"/>
              <a:t> en tants </a:t>
            </a:r>
            <a:r>
              <a:rPr lang="fr-FR" sz="3200" dirty="0" err="1"/>
              <a:t>atributs</a:t>
            </a:r>
            <a:r>
              <a:rPr lang="fr-FR" sz="3200" dirty="0"/>
              <a:t> simples </a:t>
            </a:r>
            <a:r>
              <a:rPr lang="fr-FR" sz="3200" dirty="0" err="1"/>
              <a:t>com</a:t>
            </a:r>
            <a:r>
              <a:rPr lang="fr-FR" sz="3200" dirty="0"/>
              <a:t> forme l'</a:t>
            </a:r>
            <a:r>
              <a:rPr lang="fr-FR" sz="3200" dirty="0" err="1"/>
              <a:t>estructura</a:t>
            </a:r>
            <a:r>
              <a:rPr lang="fr-FR" sz="3200" dirty="0"/>
              <a:t> </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85</a:t>
            </a:fld>
            <a:endParaRPr dirty="0"/>
          </a:p>
        </p:txBody>
      </p:sp>
      <p:pic>
        <p:nvPicPr>
          <p:cNvPr id="3074" name="Picture 2"/>
          <p:cNvPicPr>
            <a:picLocks noChangeAspect="1" noChangeArrowheads="1"/>
          </p:cNvPicPr>
          <p:nvPr/>
        </p:nvPicPr>
        <p:blipFill>
          <a:blip r:embed="rId3"/>
          <a:srcRect/>
          <a:stretch>
            <a:fillRect/>
          </a:stretch>
        </p:blipFill>
        <p:spPr bwMode="auto">
          <a:xfrm>
            <a:off x="7315199" y="3650078"/>
            <a:ext cx="5504553" cy="2967860"/>
          </a:xfrm>
          <a:prstGeom prst="rect">
            <a:avLst/>
          </a:prstGeom>
          <a:noFill/>
          <a:ln w="9525">
            <a:noFill/>
            <a:miter lim="800000"/>
            <a:headEnd/>
            <a:tailEnd/>
          </a:ln>
        </p:spPr>
      </p:pic>
    </p:spTree>
    <p:extLst>
      <p:ext uri="{BB962C8B-B14F-4D97-AF65-F5344CB8AC3E}">
        <p14:creationId xmlns:p14="http://schemas.microsoft.com/office/powerpoint/2010/main" val="117461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Atributs estructurats (2: conversió)</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a:xfrm>
            <a:off x="8303144" y="2063870"/>
            <a:ext cx="4629084" cy="4433147"/>
          </a:xfrm>
        </p:spPr>
        <p:txBody>
          <a:bodyPr>
            <a:normAutofit/>
          </a:bodyPr>
          <a:lstStyle/>
          <a:p>
            <a:pPr marR="5080">
              <a:lnSpc>
                <a:spcPct val="120600"/>
              </a:lnSpc>
              <a:buFont typeface="Wingdings" panose="05000000000000000000" pitchFamily="2" charset="2"/>
              <a:buChar char="§"/>
            </a:pPr>
            <a:endParaRPr lang="ca-ES-valencia" sz="3200" dirty="0">
              <a:solidFill>
                <a:schemeClr val="dk1"/>
              </a:solidFill>
            </a:endParaRPr>
          </a:p>
          <a:p>
            <a:pPr marR="5080">
              <a:lnSpc>
                <a:spcPct val="120600"/>
              </a:lnSpc>
              <a:buFont typeface="Wingdings" panose="05000000000000000000" pitchFamily="2" charset="2"/>
              <a:buChar char="§"/>
            </a:pPr>
            <a:endParaRPr lang="ca-ES-valencia" sz="3200" dirty="0">
              <a:solidFill>
                <a:schemeClr val="dk1"/>
              </a:solidFill>
            </a:endParaRPr>
          </a:p>
          <a:p>
            <a:r>
              <a:rPr lang="pt-BR" sz="3200" dirty="0"/>
              <a:t>PERSONA (</a:t>
            </a:r>
            <a:r>
              <a:rPr lang="pt-BR" sz="3200" dirty="0" err="1"/>
              <a:t>primerNom</a:t>
            </a:r>
            <a:r>
              <a:rPr lang="pt-BR" sz="3200" dirty="0"/>
              <a:t>, </a:t>
            </a:r>
            <a:r>
              <a:rPr lang="pt-BR" sz="3200" dirty="0" err="1"/>
              <a:t>cognom</a:t>
            </a:r>
            <a:r>
              <a:rPr lang="pt-BR" sz="3200" dirty="0"/>
              <a:t>, </a:t>
            </a:r>
            <a:r>
              <a:rPr lang="pt-BR" sz="3200" dirty="0" err="1"/>
              <a:t>carrer</a:t>
            </a:r>
            <a:r>
              <a:rPr lang="pt-BR" sz="3200" dirty="0"/>
              <a:t>, número, pis, porta, </a:t>
            </a:r>
            <a:r>
              <a:rPr lang="pt-BR" sz="3200" dirty="0" err="1"/>
              <a:t>ciutat</a:t>
            </a:r>
            <a:r>
              <a:rPr lang="pt-BR" sz="3200" dirty="0"/>
              <a:t>, país, dia, </a:t>
            </a:r>
            <a:r>
              <a:rPr lang="pt-BR" sz="3200" dirty="0" err="1"/>
              <a:t>mes</a:t>
            </a:r>
            <a:r>
              <a:rPr lang="pt-BR" sz="3200" dirty="0"/>
              <a:t>, </a:t>
            </a:r>
            <a:r>
              <a:rPr lang="pt-BR" sz="3200" dirty="0" err="1"/>
              <a:t>any</a:t>
            </a:r>
            <a:r>
              <a:rPr lang="pt-BR" sz="3200" dirty="0"/>
              <a:t>)</a:t>
            </a:r>
            <a:endParaRPr lang="fr-FR" sz="3200"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86</a:t>
            </a:fld>
            <a:endParaRPr dirty="0"/>
          </a:p>
        </p:txBody>
      </p:sp>
      <p:pic>
        <p:nvPicPr>
          <p:cNvPr id="3" name="Imagen 2">
            <a:extLst>
              <a:ext uri="{FF2B5EF4-FFF2-40B4-BE49-F238E27FC236}">
                <a16:creationId xmlns:a16="http://schemas.microsoft.com/office/drawing/2014/main" id="{A7B85CCD-B004-8ED5-ABA8-DAFBCFE9EFEF}"/>
              </a:ext>
            </a:extLst>
          </p:cNvPr>
          <p:cNvPicPr>
            <a:picLocks noChangeAspect="1"/>
          </p:cNvPicPr>
          <p:nvPr/>
        </p:nvPicPr>
        <p:blipFill>
          <a:blip r:embed="rId3"/>
          <a:stretch>
            <a:fillRect/>
          </a:stretch>
        </p:blipFill>
        <p:spPr>
          <a:xfrm>
            <a:off x="1116524" y="2397720"/>
            <a:ext cx="6573465" cy="3765445"/>
          </a:xfrm>
          <a:prstGeom prst="rect">
            <a:avLst/>
          </a:prstGeom>
        </p:spPr>
      </p:pic>
    </p:spTree>
    <p:extLst>
      <p:ext uri="{BB962C8B-B14F-4D97-AF65-F5344CB8AC3E}">
        <p14:creationId xmlns:p14="http://schemas.microsoft.com/office/powerpoint/2010/main" val="11886546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Atributs </a:t>
            </a:r>
            <a:r>
              <a:rPr lang="ca-ES-valencia" dirty="0" err="1"/>
              <a:t>multivualuats</a:t>
            </a:r>
            <a:r>
              <a:rPr lang="ca-ES-valencia" dirty="0"/>
              <a:t> (1: EER)</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R="5080">
              <a:lnSpc>
                <a:spcPct val="120600"/>
              </a:lnSpc>
              <a:buFont typeface="Wingdings" panose="05000000000000000000" pitchFamily="2" charset="2"/>
              <a:buChar char="§"/>
            </a:pPr>
            <a:r>
              <a:rPr lang="ca-ES-valencia" sz="2800" dirty="0">
                <a:solidFill>
                  <a:schemeClr val="dk1"/>
                </a:solidFill>
              </a:rPr>
              <a:t> Un a</a:t>
            </a:r>
            <a:r>
              <a:rPr lang="es-ES" sz="3200" dirty="0" err="1">
                <a:solidFill>
                  <a:schemeClr val="dk1"/>
                </a:solidFill>
              </a:rPr>
              <a:t>tribut</a:t>
            </a:r>
            <a:r>
              <a:rPr lang="es-ES" sz="3200" dirty="0">
                <a:solidFill>
                  <a:schemeClr val="dk1"/>
                </a:solidFill>
              </a:rPr>
              <a:t> </a:t>
            </a:r>
            <a:r>
              <a:rPr lang="es-ES" sz="3200" dirty="0" err="1">
                <a:solidFill>
                  <a:schemeClr val="dk1"/>
                </a:solidFill>
              </a:rPr>
              <a:t>multivaluat</a:t>
            </a:r>
            <a:r>
              <a:rPr lang="es-ES" sz="3200" dirty="0">
                <a:solidFill>
                  <a:schemeClr val="dk1"/>
                </a:solidFill>
              </a:rPr>
              <a:t> </a:t>
            </a:r>
            <a:r>
              <a:rPr lang="es-ES" sz="3200" dirty="0" err="1">
                <a:solidFill>
                  <a:schemeClr val="dk1"/>
                </a:solidFill>
              </a:rPr>
              <a:t>s'indica</a:t>
            </a:r>
            <a:r>
              <a:rPr lang="es-ES" sz="3200" dirty="0">
                <a:solidFill>
                  <a:schemeClr val="dk1"/>
                </a:solidFill>
              </a:rPr>
              <a:t> </a:t>
            </a:r>
            <a:r>
              <a:rPr lang="es-ES" sz="3200" dirty="0" err="1">
                <a:solidFill>
                  <a:schemeClr val="dk1"/>
                </a:solidFill>
              </a:rPr>
              <a:t>mitjançant</a:t>
            </a:r>
            <a:r>
              <a:rPr lang="es-ES" sz="3200" dirty="0">
                <a:solidFill>
                  <a:schemeClr val="dk1"/>
                </a:solidFill>
              </a:rPr>
              <a:t> una etiqueta n sobre </a:t>
            </a:r>
            <a:r>
              <a:rPr lang="es-ES" sz="3200" dirty="0" err="1">
                <a:solidFill>
                  <a:schemeClr val="dk1"/>
                </a:solidFill>
              </a:rPr>
              <a:t>l'arc</a:t>
            </a:r>
            <a:r>
              <a:rPr lang="es-ES" sz="3200" dirty="0">
                <a:solidFill>
                  <a:schemeClr val="dk1"/>
                </a:solidFill>
              </a:rPr>
              <a:t>. </a:t>
            </a:r>
            <a:r>
              <a:rPr lang="es-ES" sz="3200" dirty="0" err="1">
                <a:solidFill>
                  <a:schemeClr val="dk1"/>
                </a:solidFill>
              </a:rPr>
              <a:t>S'usa</a:t>
            </a:r>
            <a:r>
              <a:rPr lang="es-ES" sz="3200" dirty="0">
                <a:solidFill>
                  <a:schemeClr val="dk1"/>
                </a:solidFill>
              </a:rPr>
              <a:t> per a indicar que </a:t>
            </a:r>
            <a:r>
              <a:rPr lang="es-ES" sz="3200" dirty="0" err="1">
                <a:solidFill>
                  <a:schemeClr val="dk1"/>
                </a:solidFill>
              </a:rPr>
              <a:t>pot</a:t>
            </a:r>
            <a:r>
              <a:rPr lang="es-ES" sz="3200" dirty="0">
                <a:solidFill>
                  <a:schemeClr val="dk1"/>
                </a:solidFill>
              </a:rPr>
              <a:t> </a:t>
            </a:r>
            <a:r>
              <a:rPr lang="es-ES" sz="3200" dirty="0" err="1">
                <a:solidFill>
                  <a:schemeClr val="dk1"/>
                </a:solidFill>
              </a:rPr>
              <a:t>haver-hi</a:t>
            </a:r>
            <a:r>
              <a:rPr lang="es-ES" sz="3200" dirty="0">
                <a:solidFill>
                  <a:schemeClr val="dk1"/>
                </a:solidFill>
              </a:rPr>
              <a:t> n </a:t>
            </a:r>
            <a:r>
              <a:rPr lang="es-ES" sz="3200" dirty="0" err="1">
                <a:solidFill>
                  <a:schemeClr val="dk1"/>
                </a:solidFill>
              </a:rPr>
              <a:t>atributs</a:t>
            </a:r>
            <a:r>
              <a:rPr lang="es-ES" sz="3200" dirty="0">
                <a:solidFill>
                  <a:schemeClr val="dk1"/>
                </a:solidFill>
              </a:rPr>
              <a:t> </a:t>
            </a:r>
            <a:r>
              <a:rPr lang="es-ES" sz="3200" dirty="0" err="1">
                <a:solidFill>
                  <a:schemeClr val="dk1"/>
                </a:solidFill>
              </a:rPr>
              <a:t>amb</a:t>
            </a:r>
            <a:r>
              <a:rPr lang="es-ES" sz="3200" dirty="0">
                <a:solidFill>
                  <a:schemeClr val="dk1"/>
                </a:solidFill>
              </a:rPr>
              <a:t> el </a:t>
            </a:r>
            <a:r>
              <a:rPr lang="es-ES" sz="3200" dirty="0" err="1">
                <a:solidFill>
                  <a:schemeClr val="dk1"/>
                </a:solidFill>
              </a:rPr>
              <a:t>mateix</a:t>
            </a:r>
            <a:r>
              <a:rPr lang="es-ES" sz="3200" dirty="0">
                <a:solidFill>
                  <a:schemeClr val="dk1"/>
                </a:solidFill>
              </a:rPr>
              <a:t> </a:t>
            </a:r>
            <a:r>
              <a:rPr lang="es-ES" sz="3200" dirty="0" err="1">
                <a:solidFill>
                  <a:schemeClr val="dk1"/>
                </a:solidFill>
              </a:rPr>
              <a:t>nom</a:t>
            </a:r>
            <a:r>
              <a:rPr lang="es-ES" sz="3200" dirty="0">
                <a:solidFill>
                  <a:schemeClr val="dk1"/>
                </a:solidFill>
              </a:rPr>
              <a:t>.</a:t>
            </a:r>
            <a:endParaRPr lang="ca-ES-valencia" sz="32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87</a:t>
            </a:fld>
            <a:endParaRPr dirty="0"/>
          </a:p>
        </p:txBody>
      </p:sp>
      <p:pic>
        <p:nvPicPr>
          <p:cNvPr id="2" name="Picture 2"/>
          <p:cNvPicPr>
            <a:picLocks noChangeAspect="1" noChangeArrowheads="1"/>
          </p:cNvPicPr>
          <p:nvPr/>
        </p:nvPicPr>
        <p:blipFill>
          <a:blip r:embed="rId3"/>
          <a:srcRect/>
          <a:stretch>
            <a:fillRect/>
          </a:stretch>
        </p:blipFill>
        <p:spPr bwMode="auto">
          <a:xfrm>
            <a:off x="4184719" y="4323660"/>
            <a:ext cx="5600700" cy="1771650"/>
          </a:xfrm>
          <a:prstGeom prst="rect">
            <a:avLst/>
          </a:prstGeom>
          <a:noFill/>
          <a:ln w="9525">
            <a:noFill/>
            <a:miter lim="800000"/>
            <a:headEnd/>
            <a:tailEnd/>
          </a:ln>
        </p:spPr>
      </p:pic>
    </p:spTree>
    <p:extLst>
      <p:ext uri="{BB962C8B-B14F-4D97-AF65-F5344CB8AC3E}">
        <p14:creationId xmlns:p14="http://schemas.microsoft.com/office/powerpoint/2010/main" val="117461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Atributs </a:t>
            </a:r>
            <a:r>
              <a:rPr lang="ca-ES-valencia" dirty="0" err="1"/>
              <a:t>multivualuats</a:t>
            </a:r>
            <a:r>
              <a:rPr lang="ca-ES-valencia" dirty="0"/>
              <a:t> (2: relacional)</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R="5080">
              <a:lnSpc>
                <a:spcPct val="120600"/>
              </a:lnSpc>
              <a:buFont typeface="Wingdings" panose="05000000000000000000" pitchFamily="2" charset="2"/>
              <a:buChar char="§"/>
            </a:pPr>
            <a:endParaRPr lang="es-ES" dirty="0"/>
          </a:p>
          <a:p>
            <a:pPr marR="5080">
              <a:lnSpc>
                <a:spcPct val="120600"/>
              </a:lnSpc>
              <a:buFont typeface="Wingdings" panose="05000000000000000000" pitchFamily="2" charset="2"/>
              <a:buChar char="§"/>
            </a:pPr>
            <a:endParaRPr lang="es-ES" dirty="0"/>
          </a:p>
          <a:p>
            <a:pPr marR="5080">
              <a:lnSpc>
                <a:spcPct val="120600"/>
              </a:lnSpc>
              <a:buFont typeface="Wingdings" panose="05000000000000000000" pitchFamily="2" charset="2"/>
              <a:buChar char="§"/>
            </a:pPr>
            <a:endParaRPr lang="es-ES" dirty="0"/>
          </a:p>
          <a:p>
            <a:pPr marR="5080">
              <a:lnSpc>
                <a:spcPct val="120600"/>
              </a:lnSpc>
              <a:buFont typeface="Wingdings" panose="05000000000000000000" pitchFamily="2" charset="2"/>
              <a:buChar char="§"/>
            </a:pPr>
            <a:endParaRPr lang="es-ES" dirty="0"/>
          </a:p>
          <a:p>
            <a:pPr marR="5080">
              <a:lnSpc>
                <a:spcPct val="120600"/>
              </a:lnSpc>
              <a:buFont typeface="Wingdings" panose="05000000000000000000" pitchFamily="2" charset="2"/>
              <a:buChar char="§"/>
            </a:pPr>
            <a:r>
              <a:rPr lang="es-ES" sz="3200" dirty="0"/>
              <a:t> TELÈFON ( </a:t>
            </a:r>
            <a:r>
              <a:rPr lang="es-ES" sz="3200" dirty="0" err="1"/>
              <a:t>idPersona</a:t>
            </a:r>
            <a:r>
              <a:rPr lang="es-ES" sz="3200" dirty="0"/>
              <a:t>, número, </a:t>
            </a:r>
            <a:r>
              <a:rPr lang="es-ES" sz="3200" dirty="0" err="1"/>
              <a:t>tipus</a:t>
            </a:r>
            <a:r>
              <a:rPr lang="es-ES" sz="3200" dirty="0"/>
              <a:t>)</a:t>
            </a:r>
            <a:endParaRPr lang="ca-ES-valencia" sz="32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88</a:t>
            </a:fld>
            <a:endParaRPr dirty="0"/>
          </a:p>
        </p:txBody>
      </p:sp>
      <p:pic>
        <p:nvPicPr>
          <p:cNvPr id="6" name="Imagen 5">
            <a:extLst>
              <a:ext uri="{FF2B5EF4-FFF2-40B4-BE49-F238E27FC236}">
                <a16:creationId xmlns:a16="http://schemas.microsoft.com/office/drawing/2014/main" id="{9060800E-CAAC-CD1B-D5B2-5A96C9B63413}"/>
              </a:ext>
            </a:extLst>
          </p:cNvPr>
          <p:cNvPicPr>
            <a:picLocks noChangeAspect="1"/>
          </p:cNvPicPr>
          <p:nvPr/>
        </p:nvPicPr>
        <p:blipFill>
          <a:blip r:embed="rId3"/>
          <a:stretch>
            <a:fillRect/>
          </a:stretch>
        </p:blipFill>
        <p:spPr>
          <a:xfrm>
            <a:off x="2490019" y="2708204"/>
            <a:ext cx="7448550" cy="1924050"/>
          </a:xfrm>
          <a:prstGeom prst="rect">
            <a:avLst/>
          </a:prstGeom>
        </p:spPr>
      </p:pic>
    </p:spTree>
    <p:extLst>
      <p:ext uri="{BB962C8B-B14F-4D97-AF65-F5344CB8AC3E}">
        <p14:creationId xmlns:p14="http://schemas.microsoft.com/office/powerpoint/2010/main" val="19820457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Atributs </a:t>
            </a:r>
            <a:r>
              <a:rPr lang="ca-ES-valencia" dirty="0" err="1"/>
              <a:t>multivualuats</a:t>
            </a:r>
            <a:r>
              <a:rPr lang="ca-ES-valencia" dirty="0"/>
              <a:t> (3: pautes)</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R="5080">
              <a:lnSpc>
                <a:spcPct val="120600"/>
              </a:lnSpc>
              <a:buFont typeface="Wingdings" panose="05000000000000000000" pitchFamily="2" charset="2"/>
              <a:buChar char="§"/>
            </a:pPr>
            <a:endParaRPr lang="es-ES" dirty="0"/>
          </a:p>
          <a:p>
            <a:pPr marR="5080">
              <a:lnSpc>
                <a:spcPct val="120600"/>
              </a:lnSpc>
              <a:buFont typeface="Wingdings" panose="05000000000000000000" pitchFamily="2" charset="2"/>
              <a:buChar char="§"/>
            </a:pPr>
            <a:endParaRPr lang="es-ES" dirty="0"/>
          </a:p>
          <a:p>
            <a:pPr marR="5080">
              <a:lnSpc>
                <a:spcPct val="120600"/>
              </a:lnSpc>
              <a:buFont typeface="Wingdings" panose="05000000000000000000" pitchFamily="2" charset="2"/>
              <a:buChar char="§"/>
            </a:pPr>
            <a:endParaRPr lang="es-ES" dirty="0"/>
          </a:p>
          <a:p>
            <a:pPr marR="5080">
              <a:lnSpc>
                <a:spcPct val="120600"/>
              </a:lnSpc>
              <a:buFont typeface="Wingdings" panose="05000000000000000000" pitchFamily="2" charset="2"/>
              <a:buChar char="§"/>
            </a:pPr>
            <a:endParaRPr lang="es-ES" dirty="0"/>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89</a:t>
            </a:fld>
            <a:endParaRPr dirty="0"/>
          </a:p>
        </p:txBody>
      </p:sp>
      <p:pic>
        <p:nvPicPr>
          <p:cNvPr id="7" name="Imagen 6" descr="Diagrama&#10;&#10;Descripción generada automáticamente">
            <a:extLst>
              <a:ext uri="{FF2B5EF4-FFF2-40B4-BE49-F238E27FC236}">
                <a16:creationId xmlns:a16="http://schemas.microsoft.com/office/drawing/2014/main" id="{DAE442E5-DA3A-68D3-DA76-24421DE479CA}"/>
              </a:ext>
            </a:extLst>
          </p:cNvPr>
          <p:cNvPicPr>
            <a:picLocks noChangeAspect="1"/>
          </p:cNvPicPr>
          <p:nvPr/>
        </p:nvPicPr>
        <p:blipFill>
          <a:blip r:embed="rId3"/>
          <a:stretch>
            <a:fillRect/>
          </a:stretch>
        </p:blipFill>
        <p:spPr>
          <a:xfrm>
            <a:off x="2278979" y="2934798"/>
            <a:ext cx="7902939" cy="3325325"/>
          </a:xfrm>
          <a:prstGeom prst="rect">
            <a:avLst/>
          </a:prstGeom>
        </p:spPr>
      </p:pic>
    </p:spTree>
    <p:extLst>
      <p:ext uri="{BB962C8B-B14F-4D97-AF65-F5344CB8AC3E}">
        <p14:creationId xmlns:p14="http://schemas.microsoft.com/office/powerpoint/2010/main" val="3298467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Pas al model relacional (1)</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en-US" sz="2800" dirty="0">
              <a:solidFill>
                <a:schemeClr val="dk1"/>
              </a:solidFill>
            </a:endParaRPr>
          </a:p>
          <a:p>
            <a:pPr marR="5080">
              <a:lnSpc>
                <a:spcPct val="120600"/>
              </a:lnSpc>
              <a:buFont typeface="Wingdings" panose="05000000000000000000" pitchFamily="2" charset="2"/>
              <a:buChar char="§"/>
            </a:pPr>
            <a:r>
              <a:rPr lang="en-US" sz="3200" dirty="0">
                <a:solidFill>
                  <a:schemeClr val="dk1"/>
                </a:solidFill>
              </a:rPr>
              <a:t> Les </a:t>
            </a:r>
            <a:r>
              <a:rPr lang="en-US" sz="3200" dirty="0" err="1">
                <a:solidFill>
                  <a:schemeClr val="dk1"/>
                </a:solidFill>
              </a:rPr>
              <a:t>entitats</a:t>
            </a:r>
            <a:r>
              <a:rPr lang="en-US" sz="3200" dirty="0">
                <a:solidFill>
                  <a:schemeClr val="dk1"/>
                </a:solidFill>
              </a:rPr>
              <a:t> "fortes" </a:t>
            </a:r>
            <a:r>
              <a:rPr lang="fr-FR" sz="3200" dirty="0">
                <a:solidFill>
                  <a:schemeClr val="dk1"/>
                </a:solidFill>
              </a:rPr>
              <a:t>(</a:t>
            </a:r>
            <a:r>
              <a:rPr lang="fr-FR" sz="3200" dirty="0" err="1">
                <a:solidFill>
                  <a:schemeClr val="dk1"/>
                </a:solidFill>
              </a:rPr>
              <a:t>més</a:t>
            </a:r>
            <a:r>
              <a:rPr lang="fr-FR" sz="3200" dirty="0">
                <a:solidFill>
                  <a:schemeClr val="dk1"/>
                </a:solidFill>
              </a:rPr>
              <a:t> </a:t>
            </a:r>
            <a:r>
              <a:rPr lang="fr-FR" sz="3200" dirty="0" err="1">
                <a:solidFill>
                  <a:schemeClr val="dk1"/>
                </a:solidFill>
              </a:rPr>
              <a:t>endavant</a:t>
            </a:r>
            <a:r>
              <a:rPr lang="fr-FR" sz="3200" dirty="0">
                <a:solidFill>
                  <a:schemeClr val="dk1"/>
                </a:solidFill>
              </a:rPr>
              <a:t> </a:t>
            </a:r>
            <a:r>
              <a:rPr lang="fr-FR" sz="3200" dirty="0" err="1">
                <a:solidFill>
                  <a:schemeClr val="dk1"/>
                </a:solidFill>
              </a:rPr>
              <a:t>parlarem</a:t>
            </a:r>
            <a:r>
              <a:rPr lang="fr-FR" sz="3200" dirty="0">
                <a:solidFill>
                  <a:schemeClr val="dk1"/>
                </a:solidFill>
              </a:rPr>
              <a:t> de </a:t>
            </a:r>
            <a:r>
              <a:rPr lang="fr-FR" sz="3200" dirty="0" err="1">
                <a:solidFill>
                  <a:schemeClr val="dk1"/>
                </a:solidFill>
              </a:rPr>
              <a:t>què</a:t>
            </a:r>
            <a:r>
              <a:rPr lang="fr-FR" sz="3200" dirty="0">
                <a:solidFill>
                  <a:schemeClr val="dk1"/>
                </a:solidFill>
              </a:rPr>
              <a:t> </a:t>
            </a:r>
            <a:r>
              <a:rPr lang="fr-FR" sz="3200" dirty="0" err="1">
                <a:solidFill>
                  <a:schemeClr val="dk1"/>
                </a:solidFill>
              </a:rPr>
              <a:t>són</a:t>
            </a:r>
            <a:r>
              <a:rPr lang="fr-FR" sz="3200" dirty="0">
                <a:solidFill>
                  <a:schemeClr val="dk1"/>
                </a:solidFill>
              </a:rPr>
              <a:t> les </a:t>
            </a:r>
            <a:r>
              <a:rPr lang="fr-FR" sz="3200" dirty="0" err="1">
                <a:solidFill>
                  <a:schemeClr val="dk1"/>
                </a:solidFill>
              </a:rPr>
              <a:t>entitats</a:t>
            </a:r>
            <a:r>
              <a:rPr lang="fr-FR" sz="3200" dirty="0">
                <a:solidFill>
                  <a:schemeClr val="dk1"/>
                </a:solidFill>
              </a:rPr>
              <a:t> </a:t>
            </a:r>
            <a:r>
              <a:rPr lang="fr-FR" sz="3200" dirty="0" err="1">
                <a:solidFill>
                  <a:schemeClr val="dk1"/>
                </a:solidFill>
              </a:rPr>
              <a:t>febles</a:t>
            </a:r>
            <a:r>
              <a:rPr lang="fr-FR" sz="3200" dirty="0">
                <a:solidFill>
                  <a:schemeClr val="dk1"/>
                </a:solidFill>
              </a:rPr>
              <a:t>), en </a:t>
            </a:r>
            <a:r>
              <a:rPr lang="fr-FR" sz="3200" dirty="0" err="1">
                <a:solidFill>
                  <a:schemeClr val="dk1"/>
                </a:solidFill>
              </a:rPr>
              <a:t>principi</a:t>
            </a:r>
            <a:r>
              <a:rPr lang="fr-FR" sz="3200" dirty="0">
                <a:solidFill>
                  <a:schemeClr val="dk1"/>
                </a:solidFill>
              </a:rPr>
              <a:t>, </a:t>
            </a:r>
            <a:r>
              <a:rPr lang="es-ES" sz="3200" dirty="0">
                <a:solidFill>
                  <a:schemeClr val="dk1"/>
                </a:solidFill>
              </a:rPr>
              <a:t>es </a:t>
            </a:r>
            <a:r>
              <a:rPr lang="es-ES" sz="3200" dirty="0" err="1">
                <a:solidFill>
                  <a:schemeClr val="dk1"/>
                </a:solidFill>
              </a:rPr>
              <a:t>tradueixen</a:t>
            </a:r>
            <a:r>
              <a:rPr lang="es-ES" sz="3200" dirty="0">
                <a:solidFill>
                  <a:schemeClr val="dk1"/>
                </a:solidFill>
              </a:rPr>
              <a:t> al </a:t>
            </a:r>
            <a:r>
              <a:rPr lang="es-ES" sz="3200" dirty="0" err="1">
                <a:solidFill>
                  <a:schemeClr val="dk1"/>
                </a:solidFill>
              </a:rPr>
              <a:t>model</a:t>
            </a:r>
            <a:r>
              <a:rPr lang="es-ES" sz="3200" dirty="0">
                <a:solidFill>
                  <a:schemeClr val="dk1"/>
                </a:solidFill>
              </a:rPr>
              <a:t> relacional </a:t>
            </a:r>
            <a:r>
              <a:rPr lang="es-ES" sz="3200" dirty="0" err="1">
                <a:solidFill>
                  <a:schemeClr val="dk1"/>
                </a:solidFill>
              </a:rPr>
              <a:t>així</a:t>
            </a:r>
            <a:r>
              <a:rPr lang="es-ES" sz="3200" dirty="0">
                <a:solidFill>
                  <a:schemeClr val="dk1"/>
                </a:solidFill>
              </a:rPr>
              <a:t>:</a:t>
            </a:r>
          </a:p>
          <a:p>
            <a:pPr marR="5080">
              <a:lnSpc>
                <a:spcPct val="120600"/>
              </a:lnSpc>
              <a:buFont typeface="Wingdings" panose="05000000000000000000" pitchFamily="2" charset="2"/>
              <a:buChar char="§"/>
            </a:pPr>
            <a:r>
              <a:rPr lang="en-US" sz="3200" dirty="0">
                <a:solidFill>
                  <a:schemeClr val="dk1"/>
                </a:solidFill>
              </a:rPr>
              <a:t> Les </a:t>
            </a:r>
            <a:r>
              <a:rPr lang="en-US" sz="3200" dirty="0" err="1">
                <a:solidFill>
                  <a:schemeClr val="dk1"/>
                </a:solidFill>
              </a:rPr>
              <a:t>entitats</a:t>
            </a:r>
            <a:r>
              <a:rPr lang="en-US" sz="3200" dirty="0">
                <a:solidFill>
                  <a:schemeClr val="dk1"/>
                </a:solidFill>
              </a:rPr>
              <a:t> </a:t>
            </a:r>
            <a:r>
              <a:rPr lang="en-US" sz="3200" dirty="0" err="1">
                <a:solidFill>
                  <a:schemeClr val="dk1"/>
                </a:solidFill>
              </a:rPr>
              <a:t>passen</a:t>
            </a:r>
            <a:r>
              <a:rPr lang="en-US" sz="3200" dirty="0">
                <a:solidFill>
                  <a:schemeClr val="dk1"/>
                </a:solidFill>
              </a:rPr>
              <a:t> a ser </a:t>
            </a:r>
            <a:r>
              <a:rPr lang="en-US" sz="3200" dirty="0" err="1">
                <a:solidFill>
                  <a:schemeClr val="dk1"/>
                </a:solidFill>
              </a:rPr>
              <a:t>taules</a:t>
            </a:r>
            <a:r>
              <a:rPr lang="en-US" sz="3200" dirty="0">
                <a:solidFill>
                  <a:schemeClr val="dk1"/>
                </a:solidFill>
              </a:rPr>
              <a:t>.</a:t>
            </a:r>
          </a:p>
          <a:p>
            <a:pPr marR="5080">
              <a:lnSpc>
                <a:spcPct val="120600"/>
              </a:lnSpc>
              <a:buFont typeface="Wingdings" panose="05000000000000000000" pitchFamily="2" charset="2"/>
              <a:buChar char="§"/>
            </a:pPr>
            <a:r>
              <a:rPr lang="en-US" sz="3200" dirty="0">
                <a:solidFill>
                  <a:schemeClr val="dk1"/>
                </a:solidFill>
              </a:rPr>
              <a:t> Els </a:t>
            </a:r>
            <a:r>
              <a:rPr lang="en-US" sz="3200" dirty="0" err="1">
                <a:solidFill>
                  <a:schemeClr val="dk1"/>
                </a:solidFill>
              </a:rPr>
              <a:t>atributs</a:t>
            </a:r>
            <a:r>
              <a:rPr lang="en-US" sz="3200" dirty="0">
                <a:solidFill>
                  <a:schemeClr val="dk1"/>
                </a:solidFill>
              </a:rPr>
              <a:t> </a:t>
            </a:r>
            <a:r>
              <a:rPr lang="en-US" sz="3200" dirty="0" err="1">
                <a:solidFill>
                  <a:schemeClr val="dk1"/>
                </a:solidFill>
              </a:rPr>
              <a:t>passen</a:t>
            </a:r>
            <a:r>
              <a:rPr lang="en-US" sz="3200" dirty="0">
                <a:solidFill>
                  <a:schemeClr val="dk1"/>
                </a:solidFill>
              </a:rPr>
              <a:t> a ser </a:t>
            </a:r>
            <a:r>
              <a:rPr lang="en-US" sz="3200" dirty="0" err="1">
                <a:solidFill>
                  <a:schemeClr val="dk1"/>
                </a:solidFill>
              </a:rPr>
              <a:t>columnes</a:t>
            </a:r>
            <a:r>
              <a:rPr lang="en-US" sz="3200" dirty="0">
                <a:solidFill>
                  <a:schemeClr val="dk1"/>
                </a:solidFill>
              </a:rPr>
              <a:t>.</a:t>
            </a:r>
          </a:p>
          <a:p>
            <a:pPr marR="5080">
              <a:lnSpc>
                <a:spcPct val="120600"/>
              </a:lnSpc>
              <a:buFont typeface="Wingdings" panose="05000000000000000000" pitchFamily="2" charset="2"/>
              <a:buChar char="§"/>
            </a:pPr>
            <a:r>
              <a:rPr lang="en-US" sz="3200" dirty="0">
                <a:solidFill>
                  <a:schemeClr val="dk1"/>
                </a:solidFill>
              </a:rPr>
              <a:t> El </a:t>
            </a:r>
            <a:r>
              <a:rPr lang="en-US" sz="3200" dirty="0" err="1">
                <a:solidFill>
                  <a:schemeClr val="dk1"/>
                </a:solidFill>
              </a:rPr>
              <a:t>atribut</a:t>
            </a:r>
            <a:r>
              <a:rPr lang="en-US" sz="3200" dirty="0">
                <a:solidFill>
                  <a:schemeClr val="dk1"/>
                </a:solidFill>
              </a:rPr>
              <a:t> </a:t>
            </a:r>
            <a:r>
              <a:rPr lang="en-US" sz="3200" dirty="0" err="1">
                <a:solidFill>
                  <a:schemeClr val="dk1"/>
                </a:solidFill>
              </a:rPr>
              <a:t>identificador</a:t>
            </a:r>
            <a:r>
              <a:rPr lang="en-US" sz="3200" dirty="0">
                <a:solidFill>
                  <a:schemeClr val="dk1"/>
                </a:solidFill>
              </a:rPr>
              <a:t> </a:t>
            </a:r>
            <a:r>
              <a:rPr lang="en-US" sz="3200" dirty="0" err="1">
                <a:solidFill>
                  <a:schemeClr val="dk1"/>
                </a:solidFill>
              </a:rPr>
              <a:t>passa</a:t>
            </a:r>
            <a:r>
              <a:rPr lang="en-US" sz="3200" dirty="0">
                <a:solidFill>
                  <a:schemeClr val="dk1"/>
                </a:solidFill>
              </a:rPr>
              <a:t> a ser </a:t>
            </a:r>
            <a:r>
              <a:rPr lang="en-US" sz="3200" dirty="0" err="1">
                <a:solidFill>
                  <a:schemeClr val="dk1"/>
                </a:solidFill>
              </a:rPr>
              <a:t>clau</a:t>
            </a:r>
            <a:r>
              <a:rPr lang="en-US" sz="3200" dirty="0">
                <a:solidFill>
                  <a:schemeClr val="dk1"/>
                </a:solidFill>
              </a:rPr>
              <a:t> principal de la taula.</a:t>
            </a:r>
            <a:endParaRPr lang="en-US" sz="28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9</a:t>
            </a:fld>
            <a:endParaRPr/>
          </a:p>
        </p:txBody>
      </p:sp>
    </p:spTree>
    <p:extLst>
      <p:ext uri="{BB962C8B-B14F-4D97-AF65-F5344CB8AC3E}">
        <p14:creationId xmlns:p14="http://schemas.microsoft.com/office/powerpoint/2010/main" val="212440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Atributs amb VNN</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R="5080">
              <a:lnSpc>
                <a:spcPct val="120600"/>
              </a:lnSpc>
              <a:buFont typeface="Wingdings" panose="05000000000000000000" pitchFamily="2" charset="2"/>
              <a:buChar char="§"/>
            </a:pPr>
            <a:r>
              <a:rPr lang="ca-ES-valencia" sz="3200" dirty="0">
                <a:solidFill>
                  <a:schemeClr val="dk1"/>
                </a:solidFill>
              </a:rPr>
              <a:t> Si una entitat no ha d'acceptar valors nuls, afegirem un xicotet cercle al costat de la seua el·lipse.</a:t>
            </a:r>
            <a:endParaRPr lang="ca-ES-valencia" sz="36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90</a:t>
            </a:fld>
            <a:endParaRPr dirty="0"/>
          </a:p>
        </p:txBody>
      </p:sp>
      <p:pic>
        <p:nvPicPr>
          <p:cNvPr id="1026" name="Picture 2"/>
          <p:cNvPicPr>
            <a:picLocks noChangeAspect="1" noChangeArrowheads="1"/>
          </p:cNvPicPr>
          <p:nvPr/>
        </p:nvPicPr>
        <p:blipFill>
          <a:blip r:embed="rId3"/>
          <a:srcRect/>
          <a:stretch>
            <a:fillRect/>
          </a:stretch>
        </p:blipFill>
        <p:spPr bwMode="auto">
          <a:xfrm>
            <a:off x="3125166" y="4563235"/>
            <a:ext cx="6467475" cy="1590675"/>
          </a:xfrm>
          <a:prstGeom prst="rect">
            <a:avLst/>
          </a:prstGeom>
          <a:noFill/>
          <a:ln w="9525">
            <a:noFill/>
            <a:miter lim="800000"/>
            <a:headEnd/>
            <a:tailEnd/>
          </a:ln>
        </p:spPr>
      </p:pic>
    </p:spTree>
    <p:extLst>
      <p:ext uri="{BB962C8B-B14F-4D97-AF65-F5344CB8AC3E}">
        <p14:creationId xmlns:p14="http://schemas.microsoft.com/office/powerpoint/2010/main" val="117461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2.24: Atributs</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fontScale="85000" lnSpcReduction="20000"/>
          </a:bodyPr>
          <a:lstStyle/>
          <a:p>
            <a:pPr marL="0" marR="5080" indent="0">
              <a:lnSpc>
                <a:spcPct val="120600"/>
              </a:lnSpc>
              <a:buNone/>
            </a:pPr>
            <a:r>
              <a:rPr lang="ca-ES-valencia" sz="3600" dirty="0">
                <a:solidFill>
                  <a:schemeClr val="dk1"/>
                </a:solidFill>
              </a:rPr>
              <a:t>Volem guardar informació de persones.</a:t>
            </a:r>
          </a:p>
          <a:p>
            <a:pPr marL="0" marR="5080" indent="0">
              <a:lnSpc>
                <a:spcPct val="120600"/>
              </a:lnSpc>
              <a:buNone/>
            </a:pPr>
            <a:r>
              <a:rPr lang="ca-ES-valencia" sz="3600" dirty="0">
                <a:solidFill>
                  <a:schemeClr val="dk1"/>
                </a:solidFill>
              </a:rPr>
              <a:t>A cadascuna li assignarem un codi, que actuarà com a clau primària.</a:t>
            </a:r>
          </a:p>
          <a:p>
            <a:pPr marL="0" marR="5080" indent="0">
              <a:lnSpc>
                <a:spcPct val="120600"/>
              </a:lnSpc>
              <a:buNone/>
            </a:pPr>
            <a:r>
              <a:rPr lang="ca-ES-valencia" sz="3600" dirty="0">
                <a:solidFill>
                  <a:schemeClr val="dk1"/>
                </a:solidFill>
              </a:rPr>
              <a:t>A més, tindrem un nom (que no haurà de ser nul) i un cognom (no nul).</a:t>
            </a:r>
          </a:p>
          <a:p>
            <a:pPr marL="0" marR="5080" indent="0">
              <a:lnSpc>
                <a:spcPct val="120600"/>
              </a:lnSpc>
              <a:buNone/>
            </a:pPr>
            <a:r>
              <a:rPr lang="ca-ES-valencia" sz="3600" dirty="0">
                <a:solidFill>
                  <a:schemeClr val="dk1"/>
                </a:solidFill>
              </a:rPr>
              <a:t>L'adreça estarà formada per carrer, número i porta.</a:t>
            </a:r>
          </a:p>
          <a:p>
            <a:pPr marL="0" marR="5080" indent="0">
              <a:lnSpc>
                <a:spcPct val="120600"/>
              </a:lnSpc>
              <a:buNone/>
            </a:pPr>
            <a:r>
              <a:rPr lang="ca-ES-valencia" sz="3600" dirty="0">
                <a:solidFill>
                  <a:schemeClr val="dk1"/>
                </a:solidFill>
              </a:rPr>
              <a:t>Podrà tindre diversos telèfons, per a cadascun dels quals voldrem un tipus i un número.</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91</a:t>
            </a:fld>
            <a:endParaRPr/>
          </a:p>
        </p:txBody>
      </p:sp>
    </p:spTree>
    <p:extLst>
      <p:ext uri="{BB962C8B-B14F-4D97-AF65-F5344CB8AC3E}">
        <p14:creationId xmlns:p14="http://schemas.microsoft.com/office/powerpoint/2010/main" val="20759151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Entitats febles</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r>
              <a:rPr lang="ca-ES-valencia" sz="2800" dirty="0">
                <a:solidFill>
                  <a:schemeClr val="dk1"/>
                </a:solidFill>
              </a:rPr>
              <a:t> Una entitat </a:t>
            </a:r>
            <a:r>
              <a:rPr lang="ca-ES-valencia" sz="2800" b="1" dirty="0">
                <a:solidFill>
                  <a:schemeClr val="dk1"/>
                </a:solidFill>
              </a:rPr>
              <a:t>feble</a:t>
            </a:r>
            <a:r>
              <a:rPr lang="ca-ES-valencia" sz="2800" dirty="0">
                <a:solidFill>
                  <a:schemeClr val="dk1"/>
                </a:solidFill>
              </a:rPr>
              <a:t> </a:t>
            </a:r>
            <a:r>
              <a:rPr lang="ca-ES-valencia" sz="2800" dirty="0" err="1">
                <a:solidFill>
                  <a:schemeClr val="dk1"/>
                </a:solidFill>
              </a:rPr>
              <a:t>depén</a:t>
            </a:r>
            <a:r>
              <a:rPr lang="ca-ES-valencia" sz="2800" dirty="0">
                <a:solidFill>
                  <a:schemeClr val="dk1"/>
                </a:solidFill>
              </a:rPr>
              <a:t> d'alguna entitat existent. </a:t>
            </a:r>
          </a:p>
          <a:p>
            <a:pPr marR="5080">
              <a:lnSpc>
                <a:spcPct val="120600"/>
              </a:lnSpc>
              <a:buFont typeface="Wingdings" panose="05000000000000000000" pitchFamily="2" charset="2"/>
              <a:buChar char="§"/>
            </a:pPr>
            <a:r>
              <a:rPr lang="ca-ES-valencia" sz="2800" dirty="0">
                <a:solidFill>
                  <a:schemeClr val="dk1"/>
                </a:solidFill>
              </a:rPr>
              <a:t> En desaparéixer aquesta entitat superior, desapareixerà l'entitat feble vinculada a aquesta. </a:t>
            </a:r>
          </a:p>
          <a:p>
            <a:pPr marR="5080">
              <a:lnSpc>
                <a:spcPct val="120600"/>
              </a:lnSpc>
              <a:buFont typeface="Wingdings" panose="05000000000000000000" pitchFamily="2" charset="2"/>
              <a:buChar char="§"/>
            </a:pPr>
            <a:r>
              <a:rPr lang="ca-ES-valencia" sz="2800" dirty="0">
                <a:solidFill>
                  <a:schemeClr val="dk1"/>
                </a:solidFill>
              </a:rPr>
              <a:t> Es representa amb un doble requadre.</a:t>
            </a:r>
            <a:endParaRPr lang="ca-ES-valencia" sz="32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92</a:t>
            </a:fld>
            <a:endParaRPr dirty="0"/>
          </a:p>
        </p:txBody>
      </p:sp>
      <p:pic>
        <p:nvPicPr>
          <p:cNvPr id="5122" name="Picture 2"/>
          <p:cNvPicPr>
            <a:picLocks noChangeAspect="1" noChangeArrowheads="1"/>
          </p:cNvPicPr>
          <p:nvPr/>
        </p:nvPicPr>
        <p:blipFill>
          <a:blip r:embed="rId3"/>
          <a:srcRect/>
          <a:stretch>
            <a:fillRect/>
          </a:stretch>
        </p:blipFill>
        <p:spPr bwMode="auto">
          <a:xfrm>
            <a:off x="2172253" y="4879631"/>
            <a:ext cx="8353425" cy="1514475"/>
          </a:xfrm>
          <a:prstGeom prst="rect">
            <a:avLst/>
          </a:prstGeom>
          <a:noFill/>
          <a:ln w="9525">
            <a:noFill/>
            <a:miter lim="800000"/>
            <a:headEnd/>
            <a:tailEnd/>
          </a:ln>
        </p:spPr>
      </p:pic>
    </p:spTree>
    <p:extLst>
      <p:ext uri="{BB962C8B-B14F-4D97-AF65-F5344CB8AC3E}">
        <p14:creationId xmlns:p14="http://schemas.microsoft.com/office/powerpoint/2010/main" val="117461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22"/>
                                        </p:tgtEl>
                                        <p:attrNameLst>
                                          <p:attrName>style.visibility</p:attrName>
                                        </p:attrNameLst>
                                      </p:cBhvr>
                                      <p:to>
                                        <p:strVal val="visible"/>
                                      </p:to>
                                    </p:set>
                                    <p:animEffect transition="in" filter="fade">
                                      <p:cBhvr>
                                        <p:cTn id="22"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Restricció d'identificador (1)</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r>
              <a:rPr lang="ca-ES-valencia" sz="2800" dirty="0">
                <a:solidFill>
                  <a:schemeClr val="dk1"/>
                </a:solidFill>
              </a:rPr>
              <a:t>  Una Entitat té una restricció de dependència d'identificació quan no pot identificar-se amb els seus propis atributs (les seues ocurrències són distingibles gràcies a la seua relació amb altres entitats)</a:t>
            </a:r>
          </a:p>
          <a:p>
            <a:pPr marR="5080">
              <a:lnSpc>
                <a:spcPct val="120600"/>
              </a:lnSpc>
              <a:buFont typeface="Wingdings" panose="05000000000000000000" pitchFamily="2" charset="2"/>
              <a:buChar char="§"/>
            </a:pPr>
            <a:r>
              <a:rPr lang="ca-ES-valencia" sz="2800" dirty="0">
                <a:solidFill>
                  <a:schemeClr val="dk1"/>
                </a:solidFill>
              </a:rPr>
              <a:t> Aquesta restricció es representa amb un requadre en l'entitat que la té i l'etiqueta ID en l'arc que les uneix</a:t>
            </a:r>
            <a:endParaRPr lang="ca-ES-valencia" sz="32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93</a:t>
            </a:fld>
            <a:endParaRPr dirty="0"/>
          </a:p>
        </p:txBody>
      </p:sp>
      <p:pic>
        <p:nvPicPr>
          <p:cNvPr id="4098" name="Picture 2"/>
          <p:cNvPicPr>
            <a:picLocks noChangeAspect="1" noChangeArrowheads="1"/>
          </p:cNvPicPr>
          <p:nvPr/>
        </p:nvPicPr>
        <p:blipFill>
          <a:blip r:embed="rId3"/>
          <a:srcRect/>
          <a:stretch>
            <a:fillRect/>
          </a:stretch>
        </p:blipFill>
        <p:spPr bwMode="auto">
          <a:xfrm>
            <a:off x="2365103" y="4982549"/>
            <a:ext cx="8153400" cy="1809750"/>
          </a:xfrm>
          <a:prstGeom prst="rect">
            <a:avLst/>
          </a:prstGeom>
          <a:noFill/>
          <a:ln w="9525">
            <a:noFill/>
            <a:miter lim="800000"/>
            <a:headEnd/>
            <a:tailEnd/>
          </a:ln>
        </p:spPr>
      </p:pic>
    </p:spTree>
    <p:extLst>
      <p:ext uri="{BB962C8B-B14F-4D97-AF65-F5344CB8AC3E}">
        <p14:creationId xmlns:p14="http://schemas.microsoft.com/office/powerpoint/2010/main" val="117461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5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5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Effect transition="in" filter="fade">
                                      <p:cBhvr>
                                        <p:cTn id="17" dur="25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Restricció d'identificador (2)</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pPr marR="5080">
              <a:lnSpc>
                <a:spcPct val="120600"/>
              </a:lnSpc>
              <a:buFont typeface="Wingdings" panose="05000000000000000000" pitchFamily="2" charset="2"/>
              <a:buChar char="§"/>
            </a:pPr>
            <a:r>
              <a:rPr lang="ca-ES-valencia" sz="3200" dirty="0">
                <a:solidFill>
                  <a:schemeClr val="dk1"/>
                </a:solidFill>
              </a:rPr>
              <a:t> </a:t>
            </a:r>
            <a:r>
              <a:rPr lang="fr-FR" sz="3200" dirty="0">
                <a:solidFill>
                  <a:schemeClr val="dk1"/>
                </a:solidFill>
              </a:rPr>
              <a:t>A l'hora de convertir, hem de </a:t>
            </a:r>
            <a:r>
              <a:rPr lang="fr-FR" sz="3200" dirty="0" err="1">
                <a:solidFill>
                  <a:schemeClr val="dk1"/>
                </a:solidFill>
              </a:rPr>
              <a:t>propagar</a:t>
            </a:r>
            <a:r>
              <a:rPr lang="fr-FR" sz="3200" dirty="0">
                <a:solidFill>
                  <a:schemeClr val="dk1"/>
                </a:solidFill>
              </a:rPr>
              <a:t> la </a:t>
            </a:r>
            <a:r>
              <a:rPr lang="fr-FR" sz="3200" dirty="0" err="1">
                <a:solidFill>
                  <a:schemeClr val="dk1"/>
                </a:solidFill>
              </a:rPr>
              <a:t>clau</a:t>
            </a:r>
            <a:r>
              <a:rPr lang="fr-FR" sz="3200" dirty="0">
                <a:solidFill>
                  <a:schemeClr val="dk1"/>
                </a:solidFill>
              </a:rPr>
              <a:t> de l'</a:t>
            </a:r>
            <a:r>
              <a:rPr lang="fr-FR" sz="3200" dirty="0" err="1">
                <a:solidFill>
                  <a:schemeClr val="dk1"/>
                </a:solidFill>
              </a:rPr>
              <a:t>entitat</a:t>
            </a:r>
            <a:r>
              <a:rPr lang="fr-FR" sz="3200" dirty="0">
                <a:solidFill>
                  <a:schemeClr val="dk1"/>
                </a:solidFill>
              </a:rPr>
              <a:t> </a:t>
            </a:r>
            <a:r>
              <a:rPr lang="fr-FR" sz="3200" dirty="0" err="1">
                <a:solidFill>
                  <a:schemeClr val="dk1"/>
                </a:solidFill>
              </a:rPr>
              <a:t>forta</a:t>
            </a:r>
            <a:r>
              <a:rPr lang="fr-FR" sz="3200" dirty="0">
                <a:solidFill>
                  <a:schemeClr val="dk1"/>
                </a:solidFill>
              </a:rPr>
              <a:t>.</a:t>
            </a:r>
            <a:endParaRPr lang="ca-ES-valencia" sz="36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94</a:t>
            </a:fld>
            <a:endParaRPr dirty="0"/>
          </a:p>
        </p:txBody>
      </p:sp>
      <p:pic>
        <p:nvPicPr>
          <p:cNvPr id="3" name="Imagen 2">
            <a:extLst>
              <a:ext uri="{FF2B5EF4-FFF2-40B4-BE49-F238E27FC236}">
                <a16:creationId xmlns:a16="http://schemas.microsoft.com/office/drawing/2014/main" id="{67EA4A0C-C17A-6B6F-E157-AA41BBD7E767}"/>
              </a:ext>
            </a:extLst>
          </p:cNvPr>
          <p:cNvPicPr>
            <a:picLocks noChangeAspect="1"/>
          </p:cNvPicPr>
          <p:nvPr/>
        </p:nvPicPr>
        <p:blipFill>
          <a:blip r:embed="rId3"/>
          <a:stretch>
            <a:fillRect/>
          </a:stretch>
        </p:blipFill>
        <p:spPr>
          <a:xfrm>
            <a:off x="777874" y="4119308"/>
            <a:ext cx="11877675" cy="2466975"/>
          </a:xfrm>
          <a:prstGeom prst="rect">
            <a:avLst/>
          </a:prstGeom>
        </p:spPr>
      </p:pic>
    </p:spTree>
    <p:extLst>
      <p:ext uri="{BB962C8B-B14F-4D97-AF65-F5344CB8AC3E}">
        <p14:creationId xmlns:p14="http://schemas.microsoft.com/office/powerpoint/2010/main" val="209678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Exercici 2.25: Restricció d'identificador </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L="0" marR="5080" indent="0">
              <a:lnSpc>
                <a:spcPct val="120600"/>
              </a:lnSpc>
              <a:buNone/>
            </a:pPr>
            <a:r>
              <a:rPr lang="ca-ES-valencia" sz="3600" dirty="0">
                <a:solidFill>
                  <a:schemeClr val="dk1"/>
                </a:solidFill>
              </a:rPr>
              <a:t>Volem guardar informació bàsica de facturació.</a:t>
            </a:r>
          </a:p>
          <a:p>
            <a:pPr marL="0" marR="5080" indent="0">
              <a:lnSpc>
                <a:spcPct val="120600"/>
              </a:lnSpc>
              <a:buNone/>
            </a:pPr>
            <a:r>
              <a:rPr lang="ca-ES-valencia" sz="3600" dirty="0">
                <a:solidFill>
                  <a:schemeClr val="dk1"/>
                </a:solidFill>
              </a:rPr>
              <a:t>De cada factura voldrem el seu any, número, nom de client i data.</a:t>
            </a:r>
          </a:p>
          <a:p>
            <a:pPr marL="0" marR="5080" indent="0">
              <a:lnSpc>
                <a:spcPct val="120600"/>
              </a:lnSpc>
              <a:buNone/>
            </a:pPr>
            <a:r>
              <a:rPr lang="ca-ES-valencia" sz="3600" dirty="0">
                <a:solidFill>
                  <a:schemeClr val="dk1"/>
                </a:solidFill>
              </a:rPr>
              <a:t>A més, cada factura tindrà línies, amb numeració correlativa, un nom d'article, preu unitari i quantitat.</a:t>
            </a: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95</a:t>
            </a:fld>
            <a:endParaRPr/>
          </a:p>
        </p:txBody>
      </p:sp>
    </p:spTree>
    <p:extLst>
      <p:ext uri="{BB962C8B-B14F-4D97-AF65-F5344CB8AC3E}">
        <p14:creationId xmlns:p14="http://schemas.microsoft.com/office/powerpoint/2010/main" val="122621644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Generalització</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fontScale="92500" lnSpcReduction="10000"/>
          </a:bodyPr>
          <a:lstStyle/>
          <a:p>
            <a:r>
              <a:rPr lang="ca-ES-valencia" sz="3200" dirty="0"/>
              <a:t>Consisteix a agrupar característiques comunes de conjunts d'Entitats en una Entitat més general que ho contempla. Per a representar que una Entitat és una Generalització d'una altra o altres Entitats, s'uniran amb fletxes. </a:t>
            </a:r>
          </a:p>
          <a:p>
            <a:r>
              <a:rPr lang="ca-ES-valencia" sz="3200" dirty="0"/>
              <a:t>Existeixen 4 tipus de Generalització: </a:t>
            </a:r>
          </a:p>
          <a:p>
            <a:r>
              <a:rPr lang="ca-ES-valencia" sz="3200" dirty="0"/>
              <a:t>• Total T </a:t>
            </a:r>
          </a:p>
          <a:p>
            <a:r>
              <a:rPr lang="ca-ES-valencia" sz="3200" dirty="0"/>
              <a:t>• Parcial P </a:t>
            </a:r>
          </a:p>
          <a:p>
            <a:r>
              <a:rPr lang="ca-ES-valencia" sz="3200" dirty="0"/>
              <a:t>• Disjunta D </a:t>
            </a:r>
          </a:p>
          <a:p>
            <a:r>
              <a:rPr lang="ca-ES-valencia" sz="3200" dirty="0"/>
              <a:t>• Solapada S </a:t>
            </a:r>
          </a:p>
          <a:p>
            <a:pPr marR="5080">
              <a:lnSpc>
                <a:spcPct val="120600"/>
              </a:lnSpc>
              <a:buFont typeface="Wingdings" panose="05000000000000000000" pitchFamily="2" charset="2"/>
              <a:buChar char="§"/>
            </a:pPr>
            <a:endParaRPr lang="ca-ES-valencia" sz="32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96</a:t>
            </a:fld>
            <a:endParaRPr dirty="0"/>
          </a:p>
        </p:txBody>
      </p:sp>
    </p:spTree>
    <p:extLst>
      <p:ext uri="{BB962C8B-B14F-4D97-AF65-F5344CB8AC3E}">
        <p14:creationId xmlns:p14="http://schemas.microsoft.com/office/powerpoint/2010/main" val="117461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Generalització (exemple 1)</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r>
              <a:rPr lang="ca-ES-valencia" sz="3200" dirty="0">
                <a:solidFill>
                  <a:schemeClr val="dk1"/>
                </a:solidFill>
              </a:rPr>
              <a:t> </a:t>
            </a:r>
            <a:r>
              <a:rPr lang="es-ES" sz="3200" dirty="0">
                <a:solidFill>
                  <a:schemeClr val="dk1"/>
                </a:solidFill>
              </a:rPr>
              <a:t>Total, Disjunta</a:t>
            </a:r>
            <a:endParaRPr lang="es-ES" sz="3200" dirty="0"/>
          </a:p>
          <a:p>
            <a:pPr marR="5080">
              <a:lnSpc>
                <a:spcPct val="120600"/>
              </a:lnSpc>
              <a:buNone/>
            </a:pPr>
            <a:endParaRPr lang="ca-ES-valencia" sz="32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97</a:t>
            </a:fld>
            <a:endParaRPr dirty="0"/>
          </a:p>
        </p:txBody>
      </p:sp>
      <p:pic>
        <p:nvPicPr>
          <p:cNvPr id="6146" name="Picture 2"/>
          <p:cNvPicPr>
            <a:picLocks noChangeAspect="1" noChangeArrowheads="1"/>
          </p:cNvPicPr>
          <p:nvPr/>
        </p:nvPicPr>
        <p:blipFill>
          <a:blip r:embed="rId3"/>
          <a:srcRect/>
          <a:stretch>
            <a:fillRect/>
          </a:stretch>
        </p:blipFill>
        <p:spPr bwMode="auto">
          <a:xfrm>
            <a:off x="2488442" y="3402218"/>
            <a:ext cx="9273564" cy="2889251"/>
          </a:xfrm>
          <a:prstGeom prst="rect">
            <a:avLst/>
          </a:prstGeom>
          <a:noFill/>
          <a:ln w="9525">
            <a:noFill/>
            <a:miter lim="800000"/>
            <a:headEnd/>
            <a:tailEnd/>
          </a:ln>
        </p:spPr>
      </p:pic>
    </p:spTree>
    <p:extLst>
      <p:ext uri="{BB962C8B-B14F-4D97-AF65-F5344CB8AC3E}">
        <p14:creationId xmlns:p14="http://schemas.microsoft.com/office/powerpoint/2010/main" val="117461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fade">
                                      <p:cBhvr>
                                        <p:cTn id="12"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Generalització (exemple 2)</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r>
              <a:rPr lang="ca-ES-valencia" sz="3200" dirty="0">
                <a:solidFill>
                  <a:schemeClr val="dk1"/>
                </a:solidFill>
              </a:rPr>
              <a:t> </a:t>
            </a:r>
            <a:r>
              <a:rPr lang="es-ES" sz="3200" dirty="0">
                <a:solidFill>
                  <a:schemeClr val="dk1"/>
                </a:solidFill>
              </a:rPr>
              <a:t>Parcial, Solapada</a:t>
            </a:r>
            <a:endParaRPr lang="es-ES" sz="3200" dirty="0"/>
          </a:p>
          <a:p>
            <a:pPr marR="5080">
              <a:lnSpc>
                <a:spcPct val="120600"/>
              </a:lnSpc>
              <a:buNone/>
            </a:pPr>
            <a:endParaRPr lang="ca-ES-valencia" sz="32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98</a:t>
            </a:fld>
            <a:endParaRPr dirty="0"/>
          </a:p>
        </p:txBody>
      </p:sp>
      <p:pic>
        <p:nvPicPr>
          <p:cNvPr id="7171" name="Picture 3"/>
          <p:cNvPicPr>
            <a:picLocks noChangeAspect="1" noChangeArrowheads="1"/>
          </p:cNvPicPr>
          <p:nvPr/>
        </p:nvPicPr>
        <p:blipFill>
          <a:blip r:embed="rId3"/>
          <a:srcRect/>
          <a:stretch>
            <a:fillRect/>
          </a:stretch>
        </p:blipFill>
        <p:spPr bwMode="auto">
          <a:xfrm>
            <a:off x="3183145" y="3505959"/>
            <a:ext cx="6391275" cy="2790825"/>
          </a:xfrm>
          <a:prstGeom prst="rect">
            <a:avLst/>
          </a:prstGeom>
          <a:noFill/>
          <a:ln w="9525">
            <a:noFill/>
            <a:miter lim="800000"/>
            <a:headEnd/>
            <a:tailEnd/>
          </a:ln>
        </p:spPr>
      </p:pic>
    </p:spTree>
    <p:extLst>
      <p:ext uri="{BB962C8B-B14F-4D97-AF65-F5344CB8AC3E}">
        <p14:creationId xmlns:p14="http://schemas.microsoft.com/office/powerpoint/2010/main" val="117461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fade">
                                      <p:cBhvr>
                                        <p:cTn id="12"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Título 3">
            <a:extLst>
              <a:ext uri="{FF2B5EF4-FFF2-40B4-BE49-F238E27FC236}">
                <a16:creationId xmlns:a16="http://schemas.microsoft.com/office/drawing/2014/main" id="{2A51979F-201B-58FF-3357-E0E11A3CA017}"/>
              </a:ext>
            </a:extLst>
          </p:cNvPr>
          <p:cNvSpPr>
            <a:spLocks noGrp="1"/>
          </p:cNvSpPr>
          <p:nvPr>
            <p:ph type="title"/>
          </p:nvPr>
        </p:nvSpPr>
        <p:spPr/>
        <p:txBody>
          <a:bodyPr/>
          <a:lstStyle/>
          <a:p>
            <a:r>
              <a:rPr lang="ca-ES-valencia" dirty="0"/>
              <a:t>Generalització (exemple 3)</a:t>
            </a:r>
          </a:p>
        </p:txBody>
      </p:sp>
      <p:sp>
        <p:nvSpPr>
          <p:cNvPr id="5" name="Marcador de contenido 4">
            <a:extLst>
              <a:ext uri="{FF2B5EF4-FFF2-40B4-BE49-F238E27FC236}">
                <a16:creationId xmlns:a16="http://schemas.microsoft.com/office/drawing/2014/main" id="{C641AA23-5E01-53A3-EB71-94915ECF25B2}"/>
              </a:ext>
            </a:extLst>
          </p:cNvPr>
          <p:cNvSpPr>
            <a:spLocks noGrp="1"/>
          </p:cNvSpPr>
          <p:nvPr>
            <p:ph idx="1"/>
          </p:nvPr>
        </p:nvSpPr>
        <p:spPr/>
        <p:txBody>
          <a:bodyPr>
            <a:normAutofit/>
          </a:bodyPr>
          <a:lstStyle/>
          <a:p>
            <a:pPr marR="5080">
              <a:lnSpc>
                <a:spcPct val="120600"/>
              </a:lnSpc>
              <a:buFont typeface="Wingdings" panose="05000000000000000000" pitchFamily="2" charset="2"/>
              <a:buChar char="§"/>
            </a:pPr>
            <a:endParaRPr lang="ca-ES-valencia" sz="2800" dirty="0">
              <a:solidFill>
                <a:schemeClr val="dk1"/>
              </a:solidFill>
            </a:endParaRPr>
          </a:p>
          <a:p>
            <a:r>
              <a:rPr lang="ca-ES-valencia" sz="3200" dirty="0">
                <a:solidFill>
                  <a:schemeClr val="dk1"/>
                </a:solidFill>
              </a:rPr>
              <a:t> </a:t>
            </a:r>
            <a:r>
              <a:rPr lang="es-ES" sz="3200" dirty="0">
                <a:solidFill>
                  <a:schemeClr val="dk1"/>
                </a:solidFill>
              </a:rPr>
              <a:t>Parcial, Disjunta</a:t>
            </a:r>
            <a:endParaRPr lang="es-ES" sz="3200" dirty="0"/>
          </a:p>
          <a:p>
            <a:pPr marR="5080">
              <a:lnSpc>
                <a:spcPct val="120600"/>
              </a:lnSpc>
              <a:buNone/>
            </a:pPr>
            <a:endParaRPr lang="ca-ES-valencia" sz="3200" dirty="0">
              <a:solidFill>
                <a:schemeClr val="dk1"/>
              </a:solidFill>
            </a:endParaRPr>
          </a:p>
        </p:txBody>
      </p:sp>
      <p:sp>
        <p:nvSpPr>
          <p:cNvPr id="160" name="Google Shape;160;p2"/>
          <p:cNvSpPr txBox="1">
            <a:spLocks noGrp="1"/>
          </p:cNvSpPr>
          <p:nvPr>
            <p:ph type="sldNum" sz="quarter" idx="12"/>
          </p:nvPr>
        </p:nvSpPr>
        <p:spPr>
          <a:prstGeom prst="rect">
            <a:avLst/>
          </a:prstGeom>
        </p:spPr>
        <p:txBody>
          <a:bodyPr spcFirstLastPara="1" wrap="square" lIns="0" tIns="0" rIns="0" bIns="0" anchor="ctr" anchorCtr="0">
            <a:noAutofit/>
          </a:bodyPr>
          <a:lstStyle/>
          <a:p>
            <a:fld id="{00000000-1234-1234-1234-123412341234}" type="slidenum">
              <a:rPr lang="en-US"/>
              <a:pPr/>
              <a:t>99</a:t>
            </a:fld>
            <a:endParaRPr dirty="0"/>
          </a:p>
        </p:txBody>
      </p:sp>
      <p:pic>
        <p:nvPicPr>
          <p:cNvPr id="8194" name="Picture 2"/>
          <p:cNvPicPr>
            <a:picLocks noChangeAspect="1" noChangeArrowheads="1"/>
          </p:cNvPicPr>
          <p:nvPr/>
        </p:nvPicPr>
        <p:blipFill>
          <a:blip r:embed="rId3"/>
          <a:srcRect/>
          <a:stretch>
            <a:fillRect/>
          </a:stretch>
        </p:blipFill>
        <p:spPr bwMode="auto">
          <a:xfrm>
            <a:off x="3058905" y="3467446"/>
            <a:ext cx="6949624" cy="3211650"/>
          </a:xfrm>
          <a:prstGeom prst="rect">
            <a:avLst/>
          </a:prstGeom>
          <a:noFill/>
          <a:ln w="9525">
            <a:noFill/>
            <a:miter lim="800000"/>
            <a:headEnd/>
            <a:tailEnd/>
          </a:ln>
        </p:spPr>
      </p:pic>
    </p:spTree>
    <p:extLst>
      <p:ext uri="{BB962C8B-B14F-4D97-AF65-F5344CB8AC3E}">
        <p14:creationId xmlns:p14="http://schemas.microsoft.com/office/powerpoint/2010/main" val="117461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fade">
                                      <p:cBhvr>
                                        <p:cTn id="12"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2616</TotalTime>
  <Words>5216</Words>
  <Application>Microsoft Office PowerPoint</Application>
  <PresentationFormat>Personalizado</PresentationFormat>
  <Paragraphs>786</Paragraphs>
  <Slides>124</Slides>
  <Notes>124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124</vt:i4>
      </vt:variant>
    </vt:vector>
  </HeadingPairs>
  <TitlesOfParts>
    <vt:vector size="130" baseType="lpstr">
      <vt:lpstr>Arial</vt:lpstr>
      <vt:lpstr>Calibri</vt:lpstr>
      <vt:lpstr>Calibri Light</vt:lpstr>
      <vt:lpstr>Times New Roman</vt:lpstr>
      <vt:lpstr>Wingdings</vt:lpstr>
      <vt:lpstr>Retrospección</vt:lpstr>
      <vt:lpstr>Tema 2 Disseny Conceptual utilitzant el model Entitat-Relació (ER)  Tema 3 Disseny Logic amb el Model Relacional</vt:lpstr>
      <vt:lpstr> Etapes en l'Anàlisi de dades</vt:lpstr>
      <vt:lpstr> Especificació de requisits </vt:lpstr>
      <vt:lpstr> Model Entitat / Relació </vt:lpstr>
      <vt:lpstr>Components del model E/R</vt:lpstr>
      <vt:lpstr>Entitats</vt:lpstr>
      <vt:lpstr>Instància d'una entitat</vt:lpstr>
      <vt:lpstr>Contacte amb els atributs</vt:lpstr>
      <vt:lpstr>Pas al model relacional (1)</vt:lpstr>
      <vt:lpstr>Pas al model relacional (2)</vt:lpstr>
      <vt:lpstr>Nomenclatura en el model relacional (1)</vt:lpstr>
      <vt:lpstr>Nomenclatura en el model relacional (2)</vt:lpstr>
      <vt:lpstr>Restriccions del model relacional</vt:lpstr>
      <vt:lpstr>Implementació física</vt:lpstr>
      <vt:lpstr>Exercici 2.01: Mascotes 1</vt:lpstr>
      <vt:lpstr>Exercici 2.02: Mascotes 2</vt:lpstr>
      <vt:lpstr>Atributs identificadors (1)</vt:lpstr>
      <vt:lpstr>Atributs identificadors (2)</vt:lpstr>
      <vt:lpstr>Pas al model relacional, claus primàries</vt:lpstr>
      <vt:lpstr>Restriccions semàntiques o d'usuari</vt:lpstr>
      <vt:lpstr>Claus primàries en SQL</vt:lpstr>
      <vt:lpstr>Exercici 2.03: Mascotes 3</vt:lpstr>
      <vt:lpstr>Clau alternativa</vt:lpstr>
      <vt:lpstr>Claus compostes</vt:lpstr>
      <vt:lpstr>Exercici 2.04: Rebuts 1</vt:lpstr>
      <vt:lpstr>Contacte amb les relacions</vt:lpstr>
      <vt:lpstr>Relacions 1:M en EER</vt:lpstr>
      <vt:lpstr>Relacions 1:M en model relacional</vt:lpstr>
      <vt:lpstr>1:M, pautes generals</vt:lpstr>
      <vt:lpstr>Relacions 1:M en SQL (1: creació)</vt:lpstr>
      <vt:lpstr>Relacions 1:M en SQL (2: guardar dades)</vt:lpstr>
      <vt:lpstr>Relacions 1:M en SQL (3: mostrar dades)</vt:lpstr>
      <vt:lpstr>Exercici 2.05: Mascotes 5</vt:lpstr>
      <vt:lpstr>Exercici 2.06: Mascotes 6</vt:lpstr>
      <vt:lpstr>Altres notacions (1)</vt:lpstr>
      <vt:lpstr>Altres notacions (2)</vt:lpstr>
      <vt:lpstr>Exercici 2.07: Proposat</vt:lpstr>
      <vt:lpstr>Cardinalitat mínima</vt:lpstr>
      <vt:lpstr>Notació alternativa per a card. mínima</vt:lpstr>
      <vt:lpstr>Més notacions alternatives</vt:lpstr>
      <vt:lpstr>Conversió de Restr.Exist. (1)</vt:lpstr>
      <vt:lpstr>Conversió de Restr.Exist. (2)</vt:lpstr>
      <vt:lpstr>Exercici 2.08: Proposat</vt:lpstr>
      <vt:lpstr>Relacions M:M en EER</vt:lpstr>
      <vt:lpstr>Relacions M:M en model relacional</vt:lpstr>
      <vt:lpstr>M:M, pautes generals</vt:lpstr>
      <vt:lpstr>Precaució amb claus compostes</vt:lpstr>
      <vt:lpstr>Relacions M:M en SQL (1: creació)</vt:lpstr>
      <vt:lpstr>Relacions M:M en SQL (2: guardar dades)</vt:lpstr>
      <vt:lpstr>Relacions M:M en SQL (3: mostrar dades)</vt:lpstr>
      <vt:lpstr>Relacions M:M en SQL (4: alias)</vt:lpstr>
      <vt:lpstr>Exercici 2.09: Equips 1</vt:lpstr>
      <vt:lpstr>Exercici 2.10: Equips 2</vt:lpstr>
      <vt:lpstr>Exercici 2.11: Equips 3</vt:lpstr>
      <vt:lpstr>Claus alienes</vt:lpstr>
      <vt:lpstr>Claus alienes en SQL</vt:lpstr>
      <vt:lpstr>ON DELETE</vt:lpstr>
      <vt:lpstr>Altres accions</vt:lpstr>
      <vt:lpstr>Exercici 2.12: Claus alienes</vt:lpstr>
      <vt:lpstr>Relacions reflexives (1)</vt:lpstr>
      <vt:lpstr>Relacions reflexives (2: conversió M:M)</vt:lpstr>
      <vt:lpstr>Exercici 2.13: Equips y partits</vt:lpstr>
      <vt:lpstr>Relacions reflexives (3: conversió 1:M)</vt:lpstr>
      <vt:lpstr>Exercici 2.14: Cap</vt:lpstr>
      <vt:lpstr>Més d'una relació</vt:lpstr>
      <vt:lpstr>Exercici 2.15: Autors y llibres</vt:lpstr>
      <vt:lpstr>Contacte amb les relacions ternàries</vt:lpstr>
      <vt:lpstr>Conversió de relacions ternàries (1)</vt:lpstr>
      <vt:lpstr>Exercici 2.16: Ternària M:M:M</vt:lpstr>
      <vt:lpstr>Conversió de relacions ternàries (2)</vt:lpstr>
      <vt:lpstr>Exercici 2.17: Ternària 1:M:M</vt:lpstr>
      <vt:lpstr>Conversió de relacions ternàries (3)</vt:lpstr>
      <vt:lpstr>Exercici 2.18: Ternària 1:1:M</vt:lpstr>
      <vt:lpstr>Conversió de relacions ternàries (2)</vt:lpstr>
      <vt:lpstr>Exercici 2.19: Ternària 1:1:1</vt:lpstr>
      <vt:lpstr>Relacions 1:1 (1)</vt:lpstr>
      <vt:lpstr>Exercici 2.20: Relacions 1:1 a</vt:lpstr>
      <vt:lpstr>Relacions 1:1 (2)</vt:lpstr>
      <vt:lpstr>Exercici 2.21: Relacions 1:1 b</vt:lpstr>
      <vt:lpstr>Relacions 1:1 (3)</vt:lpstr>
      <vt:lpstr>Exercici 2.22: Relacions 1:1 c</vt:lpstr>
      <vt:lpstr>Relacions reflexives (conversió 1:1)</vt:lpstr>
      <vt:lpstr>Exercici 2.23: Relacions 1:1 reflexives</vt:lpstr>
      <vt:lpstr>Atributs descriptors</vt:lpstr>
      <vt:lpstr>Atributs estructurats (1: EER)</vt:lpstr>
      <vt:lpstr>Atributs estructurats (2: conversió)</vt:lpstr>
      <vt:lpstr>Atributs multivualuats (1: EER)</vt:lpstr>
      <vt:lpstr>Atributs multivualuats (2: relacional)</vt:lpstr>
      <vt:lpstr>Atributs multivualuats (3: pautes)</vt:lpstr>
      <vt:lpstr>Atributs amb VNN</vt:lpstr>
      <vt:lpstr>Exercici 2.24: Atributs</vt:lpstr>
      <vt:lpstr>Entitats febles</vt:lpstr>
      <vt:lpstr>Restricció d'identificador (1)</vt:lpstr>
      <vt:lpstr>Restricció d'identificador (2)</vt:lpstr>
      <vt:lpstr>Exercici 2.25: Restricció d'identificador </vt:lpstr>
      <vt:lpstr>Generalització</vt:lpstr>
      <vt:lpstr>Generalització (exemple 1)</vt:lpstr>
      <vt:lpstr>Generalització (exemple 2)</vt:lpstr>
      <vt:lpstr>Generalització (exemple 3)</vt:lpstr>
      <vt:lpstr>Generalització (exemple 4)</vt:lpstr>
      <vt:lpstr>Generalització : conversió</vt:lpstr>
      <vt:lpstr>Exercici 2.26: Generalització</vt:lpstr>
      <vt:lpstr>Agregació (1: concepte)</vt:lpstr>
      <vt:lpstr>Agregació (2: diagrama)</vt:lpstr>
      <vt:lpstr>Agregació (3: exemple)</vt:lpstr>
      <vt:lpstr>Exercici 2.27: Agregació</vt:lpstr>
      <vt:lpstr>Exercici 2.28: Agregació (2)</vt:lpstr>
      <vt:lpstr>Pèrdues semàntiques (1)</vt:lpstr>
      <vt:lpstr>Pèrdues semàntiques (2)</vt:lpstr>
      <vt:lpstr>Exercici 2.29: Exemple Pràctic 1</vt:lpstr>
      <vt:lpstr>Exercici 2.30: Exemple Pràctic 2</vt:lpstr>
      <vt:lpstr>Exercici 2.31a: Exemple Pràctic 3a</vt:lpstr>
      <vt:lpstr>Exercici 2.31b: Exemple Pràctic b</vt:lpstr>
      <vt:lpstr>Normalització (1: idea)</vt:lpstr>
      <vt:lpstr>Normalització (2: pasos)</vt:lpstr>
      <vt:lpstr>Normalització (3: dades inicials)</vt:lpstr>
      <vt:lpstr>Normalització (4a: 1FN 1/2)</vt:lpstr>
      <vt:lpstr>Normalització (4b: 1FN 2/2)</vt:lpstr>
      <vt:lpstr>Normalització (5a: 2FN 2/2)</vt:lpstr>
      <vt:lpstr>Normalització (5b: 2FN 2/2)</vt:lpstr>
      <vt:lpstr>Normalització (6a: 3FN 1/2)</vt:lpstr>
      <vt:lpstr>Normalització (6b: 3FN 2/2)</vt:lpstr>
      <vt:lpstr>Exercici 2.32: Normalització</vt:lpstr>
      <vt:lpstr>Exercici 2.33: Exemple Pràctic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Dades</dc:title>
  <cp:lastModifiedBy>Nacho Cabanes</cp:lastModifiedBy>
  <cp:revision>72</cp:revision>
  <dcterms:created xsi:type="dcterms:W3CDTF">2021-09-09T09:32:29Z</dcterms:created>
  <dcterms:modified xsi:type="dcterms:W3CDTF">2022-08-30T21:28:00Z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2019-09-18T00:00:00Z</vt:filetime>
  </property>
  <property fmtid="{D5CDD505-2E9C-101B-9397-08002B2CF9AE}" pid="3" name="Creator">
    <vt:lpwstr>Impress</vt:lpwstr>
  </property>
  <property fmtid="{D5CDD505-2E9C-101B-9397-08002B2CF9AE}" pid="4" name="LastSaved">
    <vt:filetime>2021-09-09T00:00:00Z</vt:filetime>
  </property>
</Properties>
</file>