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810" y="6360160"/>
            <a:ext cx="12193270" cy="20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659245"/>
            <a:ext cx="12192635" cy="130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立方体 8"/>
          <p:cNvSpPr/>
          <p:nvPr userDrawn="1"/>
        </p:nvSpPr>
        <p:spPr>
          <a:xfrm>
            <a:off x="-3810" y="247650"/>
            <a:ext cx="222250" cy="2381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立方体 9"/>
          <p:cNvSpPr/>
          <p:nvPr userDrawn="1"/>
        </p:nvSpPr>
        <p:spPr>
          <a:xfrm>
            <a:off x="178435" y="433070"/>
            <a:ext cx="222250" cy="2381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立方体 10"/>
          <p:cNvSpPr/>
          <p:nvPr userDrawn="1"/>
        </p:nvSpPr>
        <p:spPr>
          <a:xfrm>
            <a:off x="222885" y="9525"/>
            <a:ext cx="222250" cy="2381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立方体 11"/>
          <p:cNvSpPr/>
          <p:nvPr userDrawn="1"/>
        </p:nvSpPr>
        <p:spPr>
          <a:xfrm>
            <a:off x="400685" y="200660"/>
            <a:ext cx="222250" cy="2381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立方体 12"/>
          <p:cNvSpPr/>
          <p:nvPr userDrawn="1"/>
        </p:nvSpPr>
        <p:spPr>
          <a:xfrm>
            <a:off x="631190" y="6985"/>
            <a:ext cx="222250" cy="2381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立方体 13"/>
          <p:cNvSpPr/>
          <p:nvPr userDrawn="1"/>
        </p:nvSpPr>
        <p:spPr>
          <a:xfrm>
            <a:off x="7620" y="671195"/>
            <a:ext cx="222250" cy="2381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 userDrawn="1"/>
        </p:nvSpPr>
        <p:spPr>
          <a:xfrm>
            <a:off x="561340" y="384175"/>
            <a:ext cx="222250" cy="2381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立方体 15"/>
          <p:cNvSpPr/>
          <p:nvPr userDrawn="1"/>
        </p:nvSpPr>
        <p:spPr>
          <a:xfrm>
            <a:off x="356235" y="622300"/>
            <a:ext cx="222250" cy="2381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 userDrawn="1"/>
        </p:nvSpPr>
        <p:spPr>
          <a:xfrm flipH="1" flipV="1">
            <a:off x="11156315" y="0"/>
            <a:ext cx="1036955" cy="132588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立方体 17"/>
          <p:cNvSpPr/>
          <p:nvPr userDrawn="1"/>
        </p:nvSpPr>
        <p:spPr>
          <a:xfrm>
            <a:off x="561340" y="365125"/>
            <a:ext cx="222250" cy="2381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深入浅出</a:t>
            </a:r>
            <a:r>
              <a:rPr lang="en-US" altLang="zh-CN"/>
              <a:t>tokio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rust</a:t>
            </a:r>
            <a:r>
              <a:rPr lang="zh-CN" altLang="en-US"/>
              <a:t>异步</a:t>
            </a:r>
            <a:r>
              <a:rPr lang="zh-CN" altLang="en-US"/>
              <a:t>运行时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九，学习</a:t>
            </a:r>
            <a:r>
              <a:rPr lang="en-US" altLang="zh-CN"/>
              <a:t>Async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十，</a:t>
            </a:r>
            <a:r>
              <a:rPr lang="en-US" altLang="zh-CN"/>
              <a:t>Select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十一，</a:t>
            </a:r>
            <a:r>
              <a:rPr lang="zh-CN" altLang="en-US"/>
              <a:t>数据流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十二，项目</a:t>
            </a:r>
            <a:r>
              <a:rPr lang="zh-CN" altLang="en-US"/>
              <a:t>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一，</a:t>
            </a:r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优势：</a:t>
            </a:r>
            <a:endParaRPr lang="zh-CN" altLang="en-US"/>
          </a:p>
          <a:p>
            <a:pPr lvl="1"/>
            <a:r>
              <a:rPr lang="zh-CN" altLang="en-US"/>
              <a:t>速度</a:t>
            </a:r>
            <a:r>
              <a:rPr lang="zh-CN" altLang="en-US"/>
              <a:t>快</a:t>
            </a:r>
            <a:endParaRPr lang="zh-CN" altLang="en-US"/>
          </a:p>
          <a:p>
            <a:pPr lvl="1"/>
            <a:r>
              <a:rPr lang="zh-CN" altLang="en-US"/>
              <a:t>安全</a:t>
            </a:r>
            <a:r>
              <a:rPr lang="zh-CN" altLang="en-US"/>
              <a:t>可靠</a:t>
            </a:r>
            <a:endParaRPr lang="zh-CN" altLang="en-US"/>
          </a:p>
          <a:p>
            <a:pPr lvl="1"/>
            <a:r>
              <a:rPr lang="zh-CN" altLang="en-US"/>
              <a:t>使用</a:t>
            </a:r>
            <a:r>
              <a:rPr lang="zh-CN" altLang="en-US"/>
              <a:t>简单</a:t>
            </a:r>
            <a:endParaRPr lang="zh-CN" altLang="en-US"/>
          </a:p>
          <a:p>
            <a:pPr lvl="1"/>
            <a:r>
              <a:rPr lang="zh-CN" altLang="en-US"/>
              <a:t>灵活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r>
              <a:rPr lang="zh-CN" altLang="en-US"/>
              <a:t>组件</a:t>
            </a:r>
            <a:endParaRPr lang="zh-CN" altLang="en-US"/>
          </a:p>
          <a:p>
            <a:pPr lvl="1"/>
            <a:r>
              <a:rPr lang="en-US" altLang="zh-CN"/>
              <a:t>1</a:t>
            </a:r>
            <a:r>
              <a:rPr lang="zh-CN" altLang="en-US"/>
              <a:t>，用于执行异步代码的多线程</a:t>
            </a:r>
            <a:r>
              <a:rPr lang="zh-CN" altLang="en-US"/>
              <a:t>运行时</a:t>
            </a:r>
            <a:endParaRPr lang="zh-CN" altLang="en-US"/>
          </a:p>
          <a:p>
            <a:pPr lvl="1"/>
            <a:r>
              <a:rPr lang="en-US" altLang="zh-CN"/>
              <a:t>2</a:t>
            </a:r>
            <a:r>
              <a:rPr lang="zh-CN" altLang="en-US"/>
              <a:t>，标准库的</a:t>
            </a:r>
            <a:r>
              <a:rPr lang="zh-CN" altLang="en-US"/>
              <a:t>异步</a:t>
            </a:r>
            <a:endParaRPr lang="zh-CN" altLang="en-US"/>
          </a:p>
          <a:p>
            <a:pPr lvl="1"/>
            <a:r>
              <a:rPr lang="en-US" altLang="zh-CN"/>
              <a:t>3</a:t>
            </a:r>
            <a:r>
              <a:rPr lang="zh-CN" altLang="en-US"/>
              <a:t>，丰富的库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二，环境</a:t>
            </a:r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通过</a:t>
            </a:r>
            <a:r>
              <a:rPr lang="en-US" altLang="zh-CN"/>
              <a:t>mini-redis</a:t>
            </a:r>
            <a:r>
              <a:rPr lang="zh-CN" altLang="en-US"/>
              <a:t>使用方式，一步步深入学习</a:t>
            </a:r>
            <a:r>
              <a:rPr lang="en-US" altLang="zh-CN"/>
              <a:t>tokio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安装</a:t>
            </a:r>
            <a:r>
              <a:rPr lang="en-US" altLang="zh-CN"/>
              <a:t>rust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安装</a:t>
            </a:r>
            <a:r>
              <a:rPr lang="en-US" altLang="zh-CN"/>
              <a:t>mini-redis</a:t>
            </a:r>
            <a:endParaRPr lang="en-US" altLang="zh-CN"/>
          </a:p>
          <a:p>
            <a:pPr marL="457200" lvl="2"/>
            <a:r>
              <a:rPr lang="en-US" altLang="zh-CN">
                <a:sym typeface="+mn-ea"/>
              </a:rPr>
              <a:t>cargo install mini-redis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启动服务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mini-redis-server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/>
          <a:p>
            <a:r>
              <a:rPr lang="zh-CN" altLang="en-US"/>
              <a:t>三，</a:t>
            </a:r>
            <a:r>
              <a:rPr lang="en-US" altLang="zh-CN"/>
              <a:t>Hello Tokio !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创建一个</a:t>
            </a:r>
            <a:r>
              <a:rPr lang="en-US" altLang="zh-CN"/>
              <a:t>rust</a:t>
            </a:r>
            <a:r>
              <a:rPr lang="zh-CN" altLang="en-US"/>
              <a:t>项目</a:t>
            </a:r>
            <a:endParaRPr lang="zh-CN" altLang="en-US"/>
          </a:p>
          <a:p>
            <a:r>
              <a:rPr lang="zh-CN" altLang="en-US"/>
              <a:t>添加</a:t>
            </a:r>
            <a:r>
              <a:rPr lang="zh-CN" altLang="en-US"/>
              <a:t>依赖</a:t>
            </a:r>
            <a:endParaRPr lang="zh-CN" altLang="en-US"/>
          </a:p>
          <a:p>
            <a:r>
              <a:rPr lang="zh-CN" altLang="en-US"/>
              <a:t>添加相应</a:t>
            </a:r>
            <a:r>
              <a:rPr lang="zh-CN" altLang="en-US"/>
              <a:t>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分析</a:t>
            </a:r>
            <a:endParaRPr lang="zh-CN" altLang="en-US"/>
          </a:p>
          <a:p>
            <a:pPr lvl="1"/>
            <a:r>
              <a:rPr lang="zh-CN" altLang="en-US"/>
              <a:t>什么是异步</a:t>
            </a:r>
            <a:r>
              <a:rPr lang="zh-CN" altLang="en-US"/>
              <a:t>编程？</a:t>
            </a:r>
            <a:endParaRPr lang="zh-CN" altLang="en-US"/>
          </a:p>
          <a:p>
            <a:pPr lvl="1"/>
            <a:r>
              <a:rPr lang="en-US" altLang="zh-CN"/>
              <a:t>async/await</a:t>
            </a:r>
            <a:r>
              <a:rPr lang="zh-CN" altLang="en-US"/>
              <a:t>的</a:t>
            </a:r>
            <a:r>
              <a:rPr lang="zh-CN" altLang="en-US"/>
              <a:t>理解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四，</a:t>
            </a:r>
            <a:r>
              <a:rPr lang="en-US" altLang="zh-CN"/>
              <a:t>Spawner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网络</a:t>
            </a:r>
            <a:r>
              <a:rPr lang="en-US" altLang="zh-CN"/>
              <a:t>socket</a:t>
            </a:r>
            <a:r>
              <a:rPr lang="zh-CN" altLang="en-US"/>
              <a:t>编程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并发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任务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存储值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五，</a:t>
            </a:r>
            <a:r>
              <a:rPr lang="zh-CN" altLang="en-US"/>
              <a:t>共享状态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任务，</a:t>
            </a:r>
            <a:r>
              <a:rPr lang="zh-CN" altLang="en-US"/>
              <a:t>线程</a:t>
            </a:r>
            <a:endParaRPr lang="zh-CN" altLang="en-US"/>
          </a:p>
          <a:p>
            <a:r>
              <a:rPr lang="zh-CN" altLang="en-US"/>
              <a:t>共享</a:t>
            </a:r>
            <a:r>
              <a:rPr lang="zh-CN" altLang="en-US"/>
              <a:t>方法</a:t>
            </a:r>
            <a:endParaRPr lang="zh-CN" altLang="en-US"/>
          </a:p>
          <a:p>
            <a:pPr lvl="1"/>
            <a:r>
              <a:rPr lang="zh-CN" altLang="en-US"/>
              <a:t>使用互斥锁保护共享</a:t>
            </a:r>
            <a:r>
              <a:rPr lang="zh-CN" altLang="en-US"/>
              <a:t>状态</a:t>
            </a:r>
            <a:endParaRPr lang="zh-CN" altLang="en-US"/>
          </a:p>
          <a:p>
            <a:pPr lvl="1"/>
            <a:r>
              <a:rPr lang="zh-CN" altLang="en-US"/>
              <a:t>使用任务和消息传递进行</a:t>
            </a:r>
            <a:r>
              <a:rPr lang="zh-CN" altLang="en-US"/>
              <a:t>操作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  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六，</a:t>
            </a:r>
            <a:r>
              <a:rPr lang="zh-CN" altLang="en-US"/>
              <a:t>通道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七，</a:t>
            </a:r>
            <a:r>
              <a:rPr lang="en-US" altLang="zh-CN"/>
              <a:t>I/O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八，</a:t>
            </a:r>
            <a:r>
              <a:rPr lang="zh-CN" altLang="en-US"/>
              <a:t>框架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WPS 演示</Application>
  <PresentationFormat>宽屏</PresentationFormat>
  <Paragraphs>73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roodt</dc:creator>
  <cp:lastModifiedBy>李沫晗</cp:lastModifiedBy>
  <cp:revision>9</cp:revision>
  <dcterms:created xsi:type="dcterms:W3CDTF">2023-06-25T14:58:55Z</dcterms:created>
  <dcterms:modified xsi:type="dcterms:W3CDTF">2023-06-25T14:58:55Z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2052-4.3.0.7281</vt:lpwstr>
  </property>
  <property fmtid="{D5CDD505-2E9C-101B-9397-08002B2CF9AE}" pid="3" name="ICV">
    <vt:lpwstr>4B156F981A77E63374469864FFEE3390</vt:lpwstr>
  </property>
</Properties>
</file>