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0958-BB37-6AB6-612F-E87A8D0A7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33B78-F54B-AD47-238F-791629DB5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A9FA7-631E-F75A-8A30-35FA985F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1B4B-EDA2-4DA8-AFF4-F9416EF8D418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9FFEB-1154-8A2F-AA33-8BB388F8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7C7CD-4035-EC78-0ABC-059969721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98C9-1A0C-4D9B-8D5E-734E929A9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5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E365-9603-C88A-65DE-4243F4F84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CCBFD-DEB5-FA98-D173-C3D911305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EB130-1D63-E8BD-3A85-E2E2786F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1B4B-EDA2-4DA8-AFF4-F9416EF8D418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72ABF-5414-A571-8085-6063AD35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54FE0-FD5F-901B-A217-966FA018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98C9-1A0C-4D9B-8D5E-734E929A9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38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8DEB3-015E-F1BF-4BB6-67F6A44AEC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69E23-0D5F-D4E0-2338-BC4D286F8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E08C5-1767-1B05-EF1F-6CBDEA24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1B4B-EDA2-4DA8-AFF4-F9416EF8D418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CB841-4384-0A9B-2289-D6DD9C5D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C997A-6750-9F2F-8E57-D22AA181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98C9-1A0C-4D9B-8D5E-734E929A9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74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5F2C7-2E44-C8E9-3F54-C7379296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9C82-7C2C-7D37-70D8-F9720BB4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C6C9B-59BF-D420-D61F-2E434EC8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1B4B-EDA2-4DA8-AFF4-F9416EF8D418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24EC4-49C3-B4C8-15F0-C36E51D0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F5086-B1E4-6A47-A346-B99A3103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98C9-1A0C-4D9B-8D5E-734E929A9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10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5021-27EF-3D77-7BCC-BDC95663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BB126-22A2-8F93-AF0E-754387943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80E65-86C3-3E29-10C5-DD477333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1B4B-EDA2-4DA8-AFF4-F9416EF8D418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0057-6B62-19EE-F455-F947FA29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D4E8-8C26-C99B-71AA-050F8C06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98C9-1A0C-4D9B-8D5E-734E929A9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8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B90A7-C513-C421-7522-6EE49472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861E-E469-17A2-A6E7-7AE5242FF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73942-F6C4-7EAE-C8AC-8561075A0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78CE0-2A9D-4325-FC1F-10999A08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1B4B-EDA2-4DA8-AFF4-F9416EF8D418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B892E-E9A6-C467-F487-BCF5C6F3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FEFA1-4836-771F-6623-B0A5BC62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98C9-1A0C-4D9B-8D5E-734E929A9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23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F721-9B0F-0A29-7D29-263B8481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517F1-FBE3-77D9-42D4-4D578ED1A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A72FD-DFB2-0226-DC46-D39896FB7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7F009-4504-C922-E425-29BBB1372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8875B-C215-AC69-EDDF-837781ACC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18427-5535-6743-DD16-DF86516D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1B4B-EDA2-4DA8-AFF4-F9416EF8D418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DDC8B-3617-1B0A-B41C-DF052890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B8673-B67C-92A0-2D36-98D9C961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98C9-1A0C-4D9B-8D5E-734E929A9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0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DC66-AD8C-B560-DA85-AC811707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AB910-8BCD-31D9-C00B-F58ACE201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1B4B-EDA2-4DA8-AFF4-F9416EF8D418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12A3F-7ACB-7EC1-0925-D62962AB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6AEAF-0AEE-4ED2-7F4D-46261449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98C9-1A0C-4D9B-8D5E-734E929A9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ADD6E-C7EE-1C2D-0D5D-100B1CCF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1B4B-EDA2-4DA8-AFF4-F9416EF8D418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0FFA4-BAFB-DFCA-9262-24BD30D7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BE3FD-4198-809D-D3FF-2D9CA45A5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98C9-1A0C-4D9B-8D5E-734E929A9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58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B34C-D511-278E-4620-614714E4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5257D-FC81-E49E-A3BF-8F3416EA7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4CC92-1336-EE76-BC3B-6683268CF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56EAC-0682-08B1-8756-52E52EEE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1B4B-EDA2-4DA8-AFF4-F9416EF8D418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1173A-C9A2-327A-AB56-82922A3B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D56EF-A30A-DF5A-2D07-2E872AB8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98C9-1A0C-4D9B-8D5E-734E929A9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09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6780-FD2A-8F8C-369D-E542CDF2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6330D-B2C8-8DBF-A9C8-92BD394A5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EC0C4-D084-7684-875C-8506EAE1B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A4AF6-D61B-1D08-0B7F-56B9814E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11B4B-EDA2-4DA8-AFF4-F9416EF8D418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439E8-D5CA-0114-4C78-24283CAB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79B4C-4379-15FF-6338-36FE8663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98C9-1A0C-4D9B-8D5E-734E929A9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67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C20865-6F9C-5D12-B279-4E30D9280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760ED-971F-4B40-62C6-702E79697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9255B-D62B-26FA-49D2-5663D6E3A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11B4B-EDA2-4DA8-AFF4-F9416EF8D418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05D0-7255-E00C-C035-682AE3105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E46A8-1113-CBBF-87D3-20CF836AC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198C9-1A0C-4D9B-8D5E-734E929A9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81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C3C760-F035-120E-F109-5DE5F8639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879230"/>
            <a:ext cx="3437792" cy="2162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F2F3F2-5D98-3DD1-5848-05131F613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538" y="879230"/>
            <a:ext cx="3200401" cy="2162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8E19ED-9277-259B-DB22-900EF7E175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316" y="879230"/>
            <a:ext cx="3200402" cy="2101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A8A5D0-737B-0F4A-F58E-DDFA12DB79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3815862"/>
            <a:ext cx="3437792" cy="21629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3ED052-7A0D-6E29-D003-9CE9D04720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538" y="3815862"/>
            <a:ext cx="3200401" cy="21629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0EC92E-8675-B5F6-2E68-4E144AD94A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316" y="3815862"/>
            <a:ext cx="3200401" cy="216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6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9038EF-D639-5FCB-1BB0-2B856B81A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6" y="536670"/>
            <a:ext cx="5381372" cy="57846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30B2F4-E9E1-566E-7BE1-8DC750FD0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298" y="536670"/>
            <a:ext cx="5138166" cy="578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6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rudra karia</dc:creator>
  <cp:lastModifiedBy>rudra karia</cp:lastModifiedBy>
  <cp:revision>1</cp:revision>
  <dcterms:created xsi:type="dcterms:W3CDTF">2025-06-08T17:05:43Z</dcterms:created>
  <dcterms:modified xsi:type="dcterms:W3CDTF">2025-06-08T17:08:58Z</dcterms:modified>
</cp:coreProperties>
</file>