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0" r:id="rId2"/>
    <p:sldId id="256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5B188-3FC0-A6E3-1761-46CB099F0E53}" v="23" dt="2024-10-16T23:45:12.646"/>
    <p1510:client id="{D42AD6B6-5DAD-67F4-3303-CABB1C5D0450}" v="54" dt="2024-10-15T15:05:28.558"/>
    <p1510:client id="{DA47B6E7-27D3-E593-3F18-69601BC2D904}" v="149" dt="2024-10-15T14:41:07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07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4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56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688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23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78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76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75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1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21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75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544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3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8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32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40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26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Climbing_are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nterrey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494B5-D6DD-01F3-EA9C-68A4D90CE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394" y="2846233"/>
            <a:ext cx="8946541" cy="1554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s-ES" sz="3200" err="1">
                <a:latin typeface="Times New Roman"/>
                <a:cs typeface="Times New Roman"/>
              </a:rPr>
              <a:t>Roodson</a:t>
            </a:r>
            <a:r>
              <a:rPr lang="es-ES" sz="3200" dirty="0">
                <a:latin typeface="Times New Roman"/>
                <a:cs typeface="Times New Roman"/>
              </a:rPr>
              <a:t> </a:t>
            </a:r>
            <a:r>
              <a:rPr lang="es-ES" sz="3200" err="1">
                <a:latin typeface="Times New Roman"/>
                <a:cs typeface="Times New Roman"/>
              </a:rPr>
              <a:t>Francois</a:t>
            </a:r>
            <a:r>
              <a:rPr lang="es-ES" sz="3200" dirty="0">
                <a:latin typeface="Times New Roman"/>
                <a:cs typeface="Times New Roman"/>
              </a:rPr>
              <a:t> </a:t>
            </a:r>
            <a:endParaRPr lang="es-ES"/>
          </a:p>
          <a:p>
            <a:pPr marL="0" indent="0" algn="ctr">
              <a:buNone/>
            </a:pPr>
            <a:endParaRPr lang="es-ES" sz="3200" dirty="0">
              <a:latin typeface="Times New Roman"/>
              <a:cs typeface="Times New Roman"/>
            </a:endParaRPr>
          </a:p>
          <a:p>
            <a:pPr>
              <a:buClr>
                <a:srgbClr val="8AD0D6"/>
              </a:buClr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39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rgbClr val="EBEBEB"/>
                </a:solidFill>
              </a:rPr>
              <a:t>La Huasteca </a:t>
            </a:r>
            <a:br>
              <a:rPr lang="es-ES" dirty="0"/>
            </a:br>
            <a:r>
              <a:rPr lang="es-ES" dirty="0">
                <a:solidFill>
                  <a:srgbClr val="EBEBEB"/>
                </a:solidFill>
              </a:rPr>
              <a:t>Monterrey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4784" y="5281075"/>
            <a:ext cx="1773954" cy="86142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México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Vista de una ciudad desde lo alto de una montaña&#10;&#10;Descripción generada automáticamente">
            <a:extLst>
              <a:ext uri="{FF2B5EF4-FFF2-40B4-BE49-F238E27FC236}">
                <a16:creationId xmlns:a16="http://schemas.microsoft.com/office/drawing/2014/main" id="{CE619DFB-8F9C-A940-15B2-DDD73AA4C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88" r="6188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1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2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CFCD4-00B7-83C1-74A3-CFFE241A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00" y="2275771"/>
            <a:ext cx="4659252" cy="298299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endParaRPr lang="en-US" sz="2200" i="0" u="sng" kern="12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Parque</a:t>
            </a:r>
            <a:r>
              <a:rPr lang="en-US" sz="31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Huasteca</a:t>
            </a:r>
            <a:r>
              <a:rPr lang="en-US" sz="31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is a municipal park in </a:t>
            </a:r>
            <a:r>
              <a:rPr lang="en-US" sz="31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Monterrey</a:t>
            </a:r>
            <a:r>
              <a:rPr lang="en-US" sz="31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1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Mexico</a:t>
            </a:r>
            <a:r>
              <a:rPr lang="en-US" sz="31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also the first established </a:t>
            </a:r>
            <a:r>
              <a:rPr lang="en-US" sz="3100" i="0" kern="1200" dirty="0">
                <a:solidFill>
                  <a:schemeClr val="bg1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climbing area</a:t>
            </a:r>
            <a:endParaRPr lang="en-US" sz="3100" i="0" kern="1200" dirty="0">
              <a:solidFill>
                <a:schemeClr val="bg1"/>
              </a:solidFill>
              <a:latin typeface="+mj-lt"/>
            </a:endParaRPr>
          </a:p>
        </p:txBody>
      </p:sp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 descr="Mapa&#10;&#10;Descripción generada automáticamente">
            <a:extLst>
              <a:ext uri="{FF2B5EF4-FFF2-40B4-BE49-F238E27FC236}">
                <a16:creationId xmlns:a16="http://schemas.microsoft.com/office/drawing/2014/main" id="{FAA25D92-9FFC-1598-D147-DF71DF5C6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7871" b="2342"/>
          <a:stretch/>
        </p:blipFill>
        <p:spPr>
          <a:xfrm>
            <a:off x="619595" y="1472866"/>
            <a:ext cx="6947177" cy="39174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69266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8DFA8C5-41CA-543D-8DBC-ECB6B992248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439"/>
          <a:stretch/>
        </p:blipFill>
        <p:spPr>
          <a:xfrm>
            <a:off x="3" y="10"/>
            <a:ext cx="4971922" cy="3428990"/>
          </a:xfrm>
          <a:custGeom>
            <a:avLst/>
            <a:gdLst/>
            <a:ahLst/>
            <a:cxnLst/>
            <a:rect l="l" t="t" r="r" b="b"/>
            <a:pathLst>
              <a:path w="4971922" h="3429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29000"/>
                </a:lnTo>
                <a:lnTo>
                  <a:pt x="0" y="3429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BDAA6A-D996-5659-5918-50D780E9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540090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Spectacular limestone cliffs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800" dirty="0"/>
              <a:t>Hiking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800" dirty="0"/>
              <a:t>Climbing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r>
              <a:rPr lang="en-US" sz="2800" dirty="0"/>
              <a:t>Camping</a:t>
            </a:r>
          </a:p>
          <a:p>
            <a:pPr>
              <a:buClr>
                <a:srgbClr val="8AD0D6"/>
              </a:buClr>
              <a:buFont typeface="Wingdings" charset="2"/>
              <a:buChar char="Ø"/>
            </a:pP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464FA23-4A8B-C0F0-D363-95746BB40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rcRect l="4527" r="20059" b="3"/>
          <a:stretch/>
        </p:blipFill>
        <p:spPr>
          <a:xfrm>
            <a:off x="20" y="3428999"/>
            <a:ext cx="4973079" cy="3429001"/>
          </a:xfrm>
          <a:custGeom>
            <a:avLst/>
            <a:gdLst/>
            <a:ahLst/>
            <a:cxnLst/>
            <a:rect l="l" t="t" r="r" b="b"/>
            <a:pathLst>
              <a:path w="4973099" h="3429001">
                <a:moveTo>
                  <a:pt x="0" y="0"/>
                </a:moveTo>
                <a:lnTo>
                  <a:pt x="4720965" y="0"/>
                </a:lnTo>
                <a:lnTo>
                  <a:pt x="4720965" y="56236"/>
                </a:lnTo>
                <a:lnTo>
                  <a:pt x="4722982" y="196139"/>
                </a:lnTo>
                <a:lnTo>
                  <a:pt x="4726007" y="333299"/>
                </a:lnTo>
                <a:lnTo>
                  <a:pt x="4728865" y="469087"/>
                </a:lnTo>
                <a:lnTo>
                  <a:pt x="4732059" y="602133"/>
                </a:lnTo>
                <a:lnTo>
                  <a:pt x="4736933" y="734492"/>
                </a:lnTo>
                <a:lnTo>
                  <a:pt x="4742144" y="864793"/>
                </a:lnTo>
                <a:lnTo>
                  <a:pt x="4746850" y="992352"/>
                </a:lnTo>
                <a:lnTo>
                  <a:pt x="4760130" y="1241298"/>
                </a:lnTo>
                <a:lnTo>
                  <a:pt x="4774249" y="1479956"/>
                </a:lnTo>
                <a:lnTo>
                  <a:pt x="4789041" y="1709013"/>
                </a:lnTo>
                <a:lnTo>
                  <a:pt x="4805346" y="1925726"/>
                </a:lnTo>
                <a:lnTo>
                  <a:pt x="4822323" y="2132838"/>
                </a:lnTo>
                <a:lnTo>
                  <a:pt x="4840644" y="2324862"/>
                </a:lnTo>
                <a:lnTo>
                  <a:pt x="4858630" y="2505227"/>
                </a:lnTo>
                <a:lnTo>
                  <a:pt x="4876615" y="2671191"/>
                </a:lnTo>
                <a:lnTo>
                  <a:pt x="4893592" y="2823438"/>
                </a:lnTo>
                <a:lnTo>
                  <a:pt x="4909729" y="2958541"/>
                </a:lnTo>
                <a:lnTo>
                  <a:pt x="4925025" y="3080613"/>
                </a:lnTo>
                <a:lnTo>
                  <a:pt x="4937800" y="3183483"/>
                </a:lnTo>
                <a:lnTo>
                  <a:pt x="4949902" y="3269894"/>
                </a:lnTo>
                <a:lnTo>
                  <a:pt x="4967216" y="3388538"/>
                </a:lnTo>
                <a:lnTo>
                  <a:pt x="4973099" y="3429000"/>
                </a:lnTo>
                <a:lnTo>
                  <a:pt x="4075210" y="3429000"/>
                </a:lnTo>
                <a:lnTo>
                  <a:pt x="4075210" y="3429001"/>
                </a:lnTo>
                <a:lnTo>
                  <a:pt x="0" y="34290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471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Persona en bicicleta en una roca&#10;&#10;Descripción generada automáticamente">
            <a:extLst>
              <a:ext uri="{FF2B5EF4-FFF2-40B4-BE49-F238E27FC236}">
                <a16:creationId xmlns:a16="http://schemas.microsoft.com/office/drawing/2014/main" id="{613290E4-D554-C39F-C1BB-FFA2477914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rcRect l="10036" r="16379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7A4438-6615-B960-C54C-99DA282B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903" y="2991987"/>
            <a:ext cx="4061013" cy="866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Best place to ride a mountain bike</a:t>
            </a:r>
          </a:p>
        </p:txBody>
      </p:sp>
    </p:spTree>
    <p:extLst>
      <p:ext uri="{BB962C8B-B14F-4D97-AF65-F5344CB8AC3E}">
        <p14:creationId xmlns:p14="http://schemas.microsoft.com/office/powerpoint/2010/main" val="3275500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Marcador de contenido 7" descr="Imagen que contiene estacionaria&#10;&#10;Descripción generada automáticamente">
            <a:extLst>
              <a:ext uri="{FF2B5EF4-FFF2-40B4-BE49-F238E27FC236}">
                <a16:creationId xmlns:a16="http://schemas.microsoft.com/office/drawing/2014/main" id="{E8FEE7F8-D515-0F4A-50E2-87B8D17BB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rcRect r="-2" b="155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1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Ion</vt:lpstr>
      <vt:lpstr>Presentación de PowerPoint</vt:lpstr>
      <vt:lpstr>La Huasteca  Monterrey</vt:lpstr>
      <vt:lpstr> Parque La Huasteca is a municipal park in Monterrey, Mexico and also the first established climbing area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151</cp:revision>
  <dcterms:created xsi:type="dcterms:W3CDTF">2024-10-12T21:21:29Z</dcterms:created>
  <dcterms:modified xsi:type="dcterms:W3CDTF">2024-10-16T23:45:31Z</dcterms:modified>
</cp:coreProperties>
</file>