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81007F"/>
    <a:srgbClr val="A100A1"/>
    <a:srgbClr val="9C009C"/>
    <a:srgbClr val="9A4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C5A1-7C33-1D43-AD6F-A1935402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F542-83C8-AA4D-875C-D6021D5E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F64E-FBCC-D746-A527-B9C34EA8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B05A-DB04-B048-8DD1-09756E45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C861-D02E-6043-A1EE-8234A06D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52A4-E8E2-C24E-BF2C-86AB26FE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72796-5318-CD46-AAFA-D8E90AB8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93BD-6135-E74D-9FCA-DA03BBE3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8302-F638-DB42-8E75-D06AFF4A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115-F7DC-8B45-96EC-D960C962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85ED7-32E0-7B40-A532-50ACACD8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15F2-F3CC-5C4E-98E0-1124B93C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468B-23ED-B74E-B833-41994E46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DC1A-3419-9347-A38A-5EEFB13A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5D77-C5E7-A640-B44E-229AC7A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BE40-A6E7-C548-AC9A-EE0E60F2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C826-ED2D-4942-891D-F33215F6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9919-2E82-314F-AD2D-FE1B312B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A52D-4253-6648-A7C3-B5DFAFA4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7B7B-BEF6-2E48-AABB-CA1B05E2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C33F-AE79-624D-8ACF-DE2F28C4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88888-C4DF-A745-BE23-2ECAF619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0665-B468-F644-A624-6738F5A4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279B-EE3C-1F4A-A293-E8F2D96B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7EBA-8748-864E-BD02-2C335C2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18CC-E0D0-954D-8D50-1EB3DC39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3F53-E04F-1940-BDF9-20C62C40F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E2228-EC94-F247-9662-EAA71FE9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B5431-179B-9841-86E0-DC210396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75A4-B962-1049-9E40-05E82454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1BDA6-2FBE-BE45-B46A-328770BD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CBE9-3FD1-4142-8145-5E45387E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8EBE-5AB0-874C-8344-82D11705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C116-93EF-924C-9829-83C34CFE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BD55F-7130-D046-B448-B48256EF9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E473-FB55-694F-B643-7F8AF9230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9B474-9466-244B-9668-BF66BD5C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46B2B-CEE7-0448-9892-ED2B62D9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263FB-81F5-344D-89A8-AF028252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007B-0A8F-8B44-845B-E21970D8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2947D-2181-7743-9E9A-66D9B34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C7E70-6D5B-D843-8739-9044AD8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D99F-B5BE-734A-971A-08BC7443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583CE-FD27-3A41-8BC0-9C2C7949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85410-0465-784F-8116-5A5C626F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2053-24EA-3841-955B-3B6ED33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29E8-C53B-A44B-AD98-F2F2ACE9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9F1-4714-3C49-9043-272A0204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3AFA-9DD0-D344-A482-91FE320C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93435-3403-354F-9430-56250909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65C6A-224C-A342-99E0-F253BA67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C8EF-FB88-924F-A653-BA1A273B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D66A-6011-D947-BDAE-C894A4CE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C978C-17E7-5F4C-A855-CB5D4117C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0B0AA-CC3A-0948-9F30-ED73D70F1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CAD4-3072-4144-AC25-199A1B7C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46F6-DCB5-534A-A6DC-D7847704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B22BF-CFF0-0C42-9782-DE4D819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7E818-96B9-4D48-8B1A-7FA1C5C8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8CA1-6C29-8F44-B8BA-399C599D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4FCC9-E948-0948-AE3C-599E6894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3EA2-B96F-3D44-9D7D-8FE6BFE3086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D560-1D03-A84F-AA6A-1517FDAB3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39DA-78B7-5947-9064-C6F4F74B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C911-6E82-E341-B8BE-314B7918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758C94-0769-8B4E-9947-701C60797460}"/>
              </a:ext>
            </a:extLst>
          </p:cNvPr>
          <p:cNvSpPr/>
          <p:nvPr/>
        </p:nvSpPr>
        <p:spPr>
          <a:xfrm>
            <a:off x="4349578" y="4144664"/>
            <a:ext cx="3860744" cy="9144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1A2BD-4FF4-E645-8A26-F117E7BE0229}"/>
              </a:ext>
            </a:extLst>
          </p:cNvPr>
          <p:cNvGrpSpPr/>
          <p:nvPr/>
        </p:nvGrpSpPr>
        <p:grpSpPr>
          <a:xfrm>
            <a:off x="4444548" y="4144664"/>
            <a:ext cx="4817017" cy="914400"/>
            <a:chOff x="4444548" y="4144664"/>
            <a:chExt cx="4817017" cy="914400"/>
          </a:xfrm>
        </p:grpSpPr>
        <p:pic>
          <p:nvPicPr>
            <p:cNvPr id="5122" name="Picture 2" descr="Riddle Me This - The Riddler - Pin | TeePublic">
              <a:extLst>
                <a:ext uri="{FF2B5EF4-FFF2-40B4-BE49-F238E27FC236}">
                  <a16:creationId xmlns:a16="http://schemas.microsoft.com/office/drawing/2014/main" id="{AC1FE396-614B-AA47-8CC6-815860707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3" b="8155"/>
            <a:stretch/>
          </p:blipFill>
          <p:spPr bwMode="auto">
            <a:xfrm>
              <a:off x="8210322" y="4144664"/>
              <a:ext cx="1051243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E1B68C-5C85-8746-9A0F-0B628EB4BAB6}"/>
                </a:ext>
              </a:extLst>
            </p:cNvPr>
            <p:cNvSpPr txBox="1"/>
            <p:nvPr/>
          </p:nvSpPr>
          <p:spPr>
            <a:xfrm>
              <a:off x="4444548" y="4324865"/>
              <a:ext cx="3765774" cy="553998"/>
            </a:xfrm>
            <a:prstGeom prst="rect">
              <a:avLst/>
            </a:prstGeom>
            <a:noFill/>
            <a:effectLst>
              <a:softEdge rad="31936"/>
            </a:effectLst>
            <a:scene3d>
              <a:camera prst="orthographicFront"/>
              <a:lightRig rig="chilly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81007F"/>
                  </a:solidFill>
                  <a:latin typeface="Gill Sans Ultra Bold" panose="020B0A02020104020203" pitchFamily="34" charset="77"/>
                </a:rPr>
                <a:t>Time for a spin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59854-BBD2-DB47-A7EA-7B8EEAB5FEF1}"/>
              </a:ext>
            </a:extLst>
          </p:cNvPr>
          <p:cNvSpPr/>
          <p:nvPr/>
        </p:nvSpPr>
        <p:spPr>
          <a:xfrm>
            <a:off x="4349578" y="4157021"/>
            <a:ext cx="4911987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AA6EE6-C1B3-F141-9F80-C12E506B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22250"/>
            <a:ext cx="6413500" cy="641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86CAA-3258-AB47-BEF0-1D93AA5B37AD}"/>
              </a:ext>
            </a:extLst>
          </p:cNvPr>
          <p:cNvSpPr txBox="1"/>
          <p:nvPr/>
        </p:nvSpPr>
        <p:spPr>
          <a:xfrm>
            <a:off x="10083114" y="704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AA6EE6-C1B3-F141-9F80-C12E506B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22250"/>
            <a:ext cx="6413500" cy="6413500"/>
          </a:xfrm>
          <a:prstGeom prst="rect">
            <a:avLst/>
          </a:prstGeom>
        </p:spPr>
      </p:pic>
      <p:pic>
        <p:nvPicPr>
          <p:cNvPr id="1026" name="Picture 2" descr="Tribal Triskelion Rainbow Mandala - handmade psychedelic 7 inch embroidery  patch sun wheel decoration psychedelic colors ancient symbol">
            <a:extLst>
              <a:ext uri="{FF2B5EF4-FFF2-40B4-BE49-F238E27FC236}">
                <a16:creationId xmlns:a16="http://schemas.microsoft.com/office/drawing/2014/main" id="{27B7E793-974B-A94A-A964-889B4067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0"/>
            <a:ext cx="6762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2AF67-FB72-2341-BB5F-706FB88D9236}"/>
              </a:ext>
            </a:extLst>
          </p:cNvPr>
          <p:cNvSpPr txBox="1"/>
          <p:nvPr/>
        </p:nvSpPr>
        <p:spPr>
          <a:xfrm>
            <a:off x="5580474" y="70433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86CAA-3258-AB47-BEF0-1D93AA5B37AD}"/>
              </a:ext>
            </a:extLst>
          </p:cNvPr>
          <p:cNvSpPr txBox="1"/>
          <p:nvPr/>
        </p:nvSpPr>
        <p:spPr>
          <a:xfrm>
            <a:off x="10083114" y="704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76C5A-BFBC-FB43-BB0A-8532C0D7B4AB}"/>
              </a:ext>
            </a:extLst>
          </p:cNvPr>
          <p:cNvSpPr txBox="1"/>
          <p:nvPr/>
        </p:nvSpPr>
        <p:spPr>
          <a:xfrm rot="2691115">
            <a:off x="7125231" y="127600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EDDD-87AA-E448-9F92-3989D0E448BF}"/>
              </a:ext>
            </a:extLst>
          </p:cNvPr>
          <p:cNvSpPr txBox="1"/>
          <p:nvPr/>
        </p:nvSpPr>
        <p:spPr>
          <a:xfrm rot="18966251">
            <a:off x="4134721" y="146098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7012B-428D-4D40-8A6B-A6113C47C7B4}"/>
              </a:ext>
            </a:extLst>
          </p:cNvPr>
          <p:cNvSpPr txBox="1"/>
          <p:nvPr/>
        </p:nvSpPr>
        <p:spPr>
          <a:xfrm rot="16200000">
            <a:off x="3299127" y="287500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3D6FA-A821-C146-AEB4-FA152B973191}"/>
              </a:ext>
            </a:extLst>
          </p:cNvPr>
          <p:cNvSpPr txBox="1"/>
          <p:nvPr/>
        </p:nvSpPr>
        <p:spPr>
          <a:xfrm rot="13510815">
            <a:off x="3975305" y="436895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🏋️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49093-F4ED-3E4B-894C-F00470525401}"/>
              </a:ext>
            </a:extLst>
          </p:cNvPr>
          <p:cNvSpPr txBox="1"/>
          <p:nvPr/>
        </p:nvSpPr>
        <p:spPr>
          <a:xfrm rot="5400000">
            <a:off x="7679229" y="287500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📚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09F4-F6B1-B048-BE0F-5E920977D6E3}"/>
              </a:ext>
            </a:extLst>
          </p:cNvPr>
          <p:cNvSpPr txBox="1"/>
          <p:nvPr/>
        </p:nvSpPr>
        <p:spPr>
          <a:xfrm rot="8112917">
            <a:off x="7081473" y="436914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65699-BD43-154D-A746-B70A48AF1F74}"/>
              </a:ext>
            </a:extLst>
          </p:cNvPr>
          <p:cNvSpPr txBox="1"/>
          <p:nvPr/>
        </p:nvSpPr>
        <p:spPr>
          <a:xfrm rot="10800000">
            <a:off x="5528484" y="492295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🇮🇹</a:t>
            </a:r>
          </a:p>
        </p:txBody>
      </p:sp>
    </p:spTree>
    <p:extLst>
      <p:ext uri="{BB962C8B-B14F-4D97-AF65-F5344CB8AC3E}">
        <p14:creationId xmlns:p14="http://schemas.microsoft.com/office/powerpoint/2010/main" val="393504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AA6EE6-C1B3-F141-9F80-C12E506B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22250"/>
            <a:ext cx="6413500" cy="6413500"/>
          </a:xfrm>
          <a:prstGeom prst="rect">
            <a:avLst/>
          </a:prstGeom>
        </p:spPr>
      </p:pic>
      <p:pic>
        <p:nvPicPr>
          <p:cNvPr id="1026" name="Picture 2" descr="Tribal Triskelion Rainbow Mandala - handmade psychedelic 7 inch embroidery  patch sun wheel decoration psychedelic colors ancient symbol">
            <a:extLst>
              <a:ext uri="{FF2B5EF4-FFF2-40B4-BE49-F238E27FC236}">
                <a16:creationId xmlns:a16="http://schemas.microsoft.com/office/drawing/2014/main" id="{27B7E793-974B-A94A-A964-889B4067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0"/>
            <a:ext cx="6762750" cy="6858000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2AF67-FB72-2341-BB5F-706FB88D9236}"/>
              </a:ext>
            </a:extLst>
          </p:cNvPr>
          <p:cNvSpPr txBox="1"/>
          <p:nvPr/>
        </p:nvSpPr>
        <p:spPr>
          <a:xfrm rot="20220126">
            <a:off x="4839039" y="861717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86CAA-3258-AB47-BEF0-1D93AA5B37AD}"/>
              </a:ext>
            </a:extLst>
          </p:cNvPr>
          <p:cNvSpPr txBox="1"/>
          <p:nvPr/>
        </p:nvSpPr>
        <p:spPr>
          <a:xfrm>
            <a:off x="10083114" y="704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76C5A-BFBC-FB43-BB0A-8532C0D7B4AB}"/>
              </a:ext>
            </a:extLst>
          </p:cNvPr>
          <p:cNvSpPr txBox="1"/>
          <p:nvPr/>
        </p:nvSpPr>
        <p:spPr>
          <a:xfrm rot="1346921">
            <a:off x="6460856" y="90667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EDDD-87AA-E448-9F92-3989D0E448BF}"/>
              </a:ext>
            </a:extLst>
          </p:cNvPr>
          <p:cNvSpPr txBox="1"/>
          <p:nvPr/>
        </p:nvSpPr>
        <p:spPr>
          <a:xfrm rot="17549177">
            <a:off x="3853127" y="2159106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7012B-428D-4D40-8A6B-A6113C47C7B4}"/>
              </a:ext>
            </a:extLst>
          </p:cNvPr>
          <p:cNvSpPr txBox="1"/>
          <p:nvPr/>
        </p:nvSpPr>
        <p:spPr>
          <a:xfrm rot="14836617">
            <a:off x="3786184" y="3679447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3D6FA-A821-C146-AEB4-FA152B973191}"/>
              </a:ext>
            </a:extLst>
          </p:cNvPr>
          <p:cNvSpPr txBox="1"/>
          <p:nvPr/>
        </p:nvSpPr>
        <p:spPr>
          <a:xfrm rot="12161501">
            <a:off x="4799189" y="476696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🏋️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49093-F4ED-3E4B-894C-F00470525401}"/>
              </a:ext>
            </a:extLst>
          </p:cNvPr>
          <p:cNvSpPr txBox="1"/>
          <p:nvPr/>
        </p:nvSpPr>
        <p:spPr>
          <a:xfrm rot="4050047">
            <a:off x="7391675" y="207373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📚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09F4-F6B1-B048-BE0F-5E920977D6E3}"/>
              </a:ext>
            </a:extLst>
          </p:cNvPr>
          <p:cNvSpPr txBox="1"/>
          <p:nvPr/>
        </p:nvSpPr>
        <p:spPr>
          <a:xfrm rot="6774165">
            <a:off x="7439560" y="367847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65699-BD43-154D-A746-B70A48AF1F74}"/>
              </a:ext>
            </a:extLst>
          </p:cNvPr>
          <p:cNvSpPr txBox="1"/>
          <p:nvPr/>
        </p:nvSpPr>
        <p:spPr>
          <a:xfrm rot="9449737">
            <a:off x="6325313" y="4638624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🇮🇹</a:t>
            </a:r>
          </a:p>
        </p:txBody>
      </p:sp>
    </p:spTree>
    <p:extLst>
      <p:ext uri="{BB962C8B-B14F-4D97-AF65-F5344CB8AC3E}">
        <p14:creationId xmlns:p14="http://schemas.microsoft.com/office/powerpoint/2010/main" val="259656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67C18E-1B9C-5443-AF95-4CD5D561A1A1}"/>
              </a:ext>
            </a:extLst>
          </p:cNvPr>
          <p:cNvGrpSpPr/>
          <p:nvPr/>
        </p:nvGrpSpPr>
        <p:grpSpPr>
          <a:xfrm>
            <a:off x="2714625" y="0"/>
            <a:ext cx="6764400" cy="6858000"/>
            <a:chOff x="2714625" y="0"/>
            <a:chExt cx="6762751" cy="6858000"/>
          </a:xfrm>
        </p:grpSpPr>
        <p:pic>
          <p:nvPicPr>
            <p:cNvPr id="1026" name="Picture 2" descr="Tribal Triskelion Rainbow Mandala - handmade psychedelic 7 inch embroidery  patch sun wheel decoration psychedelic colors ancient symbol">
              <a:extLst>
                <a:ext uri="{FF2B5EF4-FFF2-40B4-BE49-F238E27FC236}">
                  <a16:creationId xmlns:a16="http://schemas.microsoft.com/office/drawing/2014/main" id="{27B7E793-974B-A94A-A964-889B40679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6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25" y="0"/>
              <a:ext cx="6762751" cy="6858000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92AF67-FB72-2341-BB5F-706FB88D9236}"/>
                </a:ext>
              </a:extLst>
            </p:cNvPr>
            <p:cNvSpPr txBox="1"/>
            <p:nvPr/>
          </p:nvSpPr>
          <p:spPr>
            <a:xfrm rot="20220126">
              <a:off x="4839039" y="861717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🏊‍♂️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976C5A-BFBC-FB43-BB0A-8532C0D7B4AB}"/>
                </a:ext>
              </a:extLst>
            </p:cNvPr>
            <p:cNvSpPr txBox="1"/>
            <p:nvPr/>
          </p:nvSpPr>
          <p:spPr>
            <a:xfrm rot="1346921">
              <a:off x="6460856" y="906672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6EDDD-87AA-E448-9F92-3989D0E448BF}"/>
                </a:ext>
              </a:extLst>
            </p:cNvPr>
            <p:cNvSpPr txBox="1"/>
            <p:nvPr/>
          </p:nvSpPr>
          <p:spPr>
            <a:xfrm rot="17549177">
              <a:off x="3853127" y="2159106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🛹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E7012B-428D-4D40-8A6B-A6113C47C7B4}"/>
                </a:ext>
              </a:extLst>
            </p:cNvPr>
            <p:cNvSpPr txBox="1"/>
            <p:nvPr/>
          </p:nvSpPr>
          <p:spPr>
            <a:xfrm rot="14836617">
              <a:off x="3786184" y="3679447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03D6FA-A821-C146-AEB4-FA152B973191}"/>
                </a:ext>
              </a:extLst>
            </p:cNvPr>
            <p:cNvSpPr txBox="1"/>
            <p:nvPr/>
          </p:nvSpPr>
          <p:spPr>
            <a:xfrm rot="12161501">
              <a:off x="4799189" y="4766961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🏋️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049093-F4ED-3E4B-894C-F00470525401}"/>
                </a:ext>
              </a:extLst>
            </p:cNvPr>
            <p:cNvSpPr txBox="1"/>
            <p:nvPr/>
          </p:nvSpPr>
          <p:spPr>
            <a:xfrm rot="4050047">
              <a:off x="7391675" y="2073730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📚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3C09F4-F6B1-B048-BE0F-5E920977D6E3}"/>
                </a:ext>
              </a:extLst>
            </p:cNvPr>
            <p:cNvSpPr txBox="1"/>
            <p:nvPr/>
          </p:nvSpPr>
          <p:spPr>
            <a:xfrm rot="6774165">
              <a:off x="7439560" y="3678473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🎹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F65699-BD43-154D-A746-B70A48AF1F74}"/>
                </a:ext>
              </a:extLst>
            </p:cNvPr>
            <p:cNvSpPr txBox="1"/>
            <p:nvPr/>
          </p:nvSpPr>
          <p:spPr>
            <a:xfrm rot="9449737">
              <a:off x="6325313" y="4638624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🇮🇹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F02AB1A4-145A-7641-BD96-A4E6E70BA062}"/>
              </a:ext>
            </a:extLst>
          </p:cNvPr>
          <p:cNvSpPr/>
          <p:nvPr/>
        </p:nvSpPr>
        <p:spPr>
          <a:xfrm>
            <a:off x="2856000" y="210066"/>
            <a:ext cx="6480000" cy="64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A62F1E-1F08-E74F-92C9-D8F649EC7829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6096000" y="210066"/>
            <a:ext cx="0" cy="64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98D18-A7DD-ED4C-9ECB-763D6FE96AD5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2856000" y="3450066"/>
            <a:ext cx="64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8E1060-8319-A64D-AD61-D580D7F82C26}"/>
              </a:ext>
            </a:extLst>
          </p:cNvPr>
          <p:cNvCxnSpPr>
            <a:cxnSpLocks/>
            <a:stCxn id="5" idx="1"/>
            <a:endCxn id="5" idx="5"/>
          </p:cNvCxnSpPr>
          <p:nvPr/>
        </p:nvCxnSpPr>
        <p:spPr>
          <a:xfrm>
            <a:off x="3804974" y="1159040"/>
            <a:ext cx="4582052" cy="4582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9CAACD-827D-BF4D-9505-AF6847328B17}"/>
              </a:ext>
            </a:extLst>
          </p:cNvPr>
          <p:cNvCxnSpPr>
            <a:cxnSpLocks/>
            <a:stCxn id="5" idx="7"/>
            <a:endCxn id="5" idx="3"/>
          </p:cNvCxnSpPr>
          <p:nvPr/>
        </p:nvCxnSpPr>
        <p:spPr>
          <a:xfrm flipH="1">
            <a:off x="3804974" y="1159040"/>
            <a:ext cx="4582052" cy="4582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2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2041-E63C-5F98-FE50-553CC8B5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D13460-715E-4569-DA56-3415BBE1FB80}"/>
              </a:ext>
            </a:extLst>
          </p:cNvPr>
          <p:cNvGrpSpPr/>
          <p:nvPr/>
        </p:nvGrpSpPr>
        <p:grpSpPr>
          <a:xfrm>
            <a:off x="2714625" y="0"/>
            <a:ext cx="6764400" cy="6858000"/>
            <a:chOff x="2714625" y="0"/>
            <a:chExt cx="6762751" cy="6858000"/>
          </a:xfrm>
        </p:grpSpPr>
        <p:pic>
          <p:nvPicPr>
            <p:cNvPr id="1026" name="Picture 2" descr="Tribal Triskelion Rainbow Mandala - handmade psychedelic 7 inch embroidery  patch sun wheel decoration psychedelic colors ancient symbol">
              <a:extLst>
                <a:ext uri="{FF2B5EF4-FFF2-40B4-BE49-F238E27FC236}">
                  <a16:creationId xmlns:a16="http://schemas.microsoft.com/office/drawing/2014/main" id="{024721C3-A305-B1FC-7D91-40CDFF3DE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6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25" y="0"/>
              <a:ext cx="6762751" cy="6858000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DD573-3373-9A5F-109F-8D1112D80D28}"/>
                </a:ext>
              </a:extLst>
            </p:cNvPr>
            <p:cNvSpPr txBox="1"/>
            <p:nvPr/>
          </p:nvSpPr>
          <p:spPr>
            <a:xfrm rot="20220126">
              <a:off x="4839039" y="861717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🏊‍♂️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1D6EC-9D20-2784-485D-3B475EDD899F}"/>
                </a:ext>
              </a:extLst>
            </p:cNvPr>
            <p:cNvSpPr txBox="1"/>
            <p:nvPr/>
          </p:nvSpPr>
          <p:spPr>
            <a:xfrm rot="1346921">
              <a:off x="6460856" y="906672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331CD7-FEDC-F57A-544F-941D64178271}"/>
                </a:ext>
              </a:extLst>
            </p:cNvPr>
            <p:cNvSpPr txBox="1"/>
            <p:nvPr/>
          </p:nvSpPr>
          <p:spPr>
            <a:xfrm rot="17549177">
              <a:off x="4215287" y="1384549"/>
              <a:ext cx="1031051" cy="313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0" i="0" dirty="0">
                  <a:effectLst/>
                  <a:latin typeface="Apple Color Emoji" pitchFamily="2" charset="0"/>
                </a:rPr>
                <a:t>🏄</a:t>
              </a:r>
            </a:p>
            <a:p>
              <a:r>
                <a:rPr lang="en-US" sz="6600" dirty="0"/>
                <a:t>🛹</a:t>
              </a:r>
            </a:p>
            <a:p>
              <a:endParaRPr lang="en-US" sz="6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A90F49-A9D6-1CC2-BCBF-E3EB754C0F37}"/>
                </a:ext>
              </a:extLst>
            </p:cNvPr>
            <p:cNvSpPr txBox="1"/>
            <p:nvPr/>
          </p:nvSpPr>
          <p:spPr>
            <a:xfrm rot="14836617">
              <a:off x="3786184" y="3679447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20A09C-EE00-7162-E9CA-96688D3F12F5}"/>
                </a:ext>
              </a:extLst>
            </p:cNvPr>
            <p:cNvSpPr txBox="1"/>
            <p:nvPr/>
          </p:nvSpPr>
          <p:spPr>
            <a:xfrm rot="12161501">
              <a:off x="4799189" y="4766961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🏋️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723FE6-70D8-9946-A8AE-77901363EAE7}"/>
                </a:ext>
              </a:extLst>
            </p:cNvPr>
            <p:cNvSpPr txBox="1"/>
            <p:nvPr/>
          </p:nvSpPr>
          <p:spPr>
            <a:xfrm rot="4050047">
              <a:off x="7391675" y="2073730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📚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1CF0D-7A36-5A4B-6043-32EB4D5C7490}"/>
                </a:ext>
              </a:extLst>
            </p:cNvPr>
            <p:cNvSpPr txBox="1"/>
            <p:nvPr/>
          </p:nvSpPr>
          <p:spPr>
            <a:xfrm rot="6774165">
              <a:off x="7439560" y="3678473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🎹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35225-F684-AA7B-6C99-018A4D17DBCE}"/>
                </a:ext>
              </a:extLst>
            </p:cNvPr>
            <p:cNvSpPr txBox="1"/>
            <p:nvPr/>
          </p:nvSpPr>
          <p:spPr>
            <a:xfrm rot="9449737">
              <a:off x="6325313" y="4638624"/>
              <a:ext cx="10310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🇮🇹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87F70FA-76EA-5632-6357-21F6D9182754}"/>
              </a:ext>
            </a:extLst>
          </p:cNvPr>
          <p:cNvSpPr/>
          <p:nvPr/>
        </p:nvSpPr>
        <p:spPr>
          <a:xfrm>
            <a:off x="2856000" y="210066"/>
            <a:ext cx="6480000" cy="64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EE4AD4-9EF6-FC30-3FE8-15A2EB797616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6096000" y="210066"/>
            <a:ext cx="0" cy="64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5EFE2F-4B1D-C0A6-899F-2F868E74EBAD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2856000" y="3450066"/>
            <a:ext cx="64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5E0600-F45D-700B-A336-818B801F14EA}"/>
              </a:ext>
            </a:extLst>
          </p:cNvPr>
          <p:cNvCxnSpPr>
            <a:cxnSpLocks/>
            <a:stCxn id="5" idx="1"/>
            <a:endCxn id="5" idx="5"/>
          </p:cNvCxnSpPr>
          <p:nvPr/>
        </p:nvCxnSpPr>
        <p:spPr>
          <a:xfrm>
            <a:off x="3804974" y="1159040"/>
            <a:ext cx="4582052" cy="4582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EEC8E5-D5F8-DFD2-840A-526E189E74CE}"/>
              </a:ext>
            </a:extLst>
          </p:cNvPr>
          <p:cNvCxnSpPr>
            <a:cxnSpLocks/>
            <a:stCxn id="5" idx="7"/>
            <a:endCxn id="5" idx="3"/>
          </p:cNvCxnSpPr>
          <p:nvPr/>
        </p:nvCxnSpPr>
        <p:spPr>
          <a:xfrm flipH="1">
            <a:off x="3804974" y="1159040"/>
            <a:ext cx="4582052" cy="4582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37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Color Emoji</vt:lpstr>
      <vt:lpstr>Arial</vt:lpstr>
      <vt:lpstr>Calibri</vt:lpstr>
      <vt:lpstr>Calibri Light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Rodriguez</dc:creator>
  <cp:lastModifiedBy>Andres Rodriguez</cp:lastModifiedBy>
  <cp:revision>3</cp:revision>
  <dcterms:created xsi:type="dcterms:W3CDTF">2022-04-04T00:12:10Z</dcterms:created>
  <dcterms:modified xsi:type="dcterms:W3CDTF">2025-02-04T05:57:22Z</dcterms:modified>
</cp:coreProperties>
</file>