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0F069-00C8-4DB8-A173-2368947B5716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09FC4-E904-40BD-8A14-30D6D2A216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806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09FC4-E904-40BD-8A14-30D6D2A216C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93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6099-3C84-451E-927E-B4C614A86CD5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E09F-38B5-457E-9D1E-5C1EA49E98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42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6099-3C84-451E-927E-B4C614A86CD5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E09F-38B5-457E-9D1E-5C1EA49E98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08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6099-3C84-451E-927E-B4C614A86CD5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E09F-38B5-457E-9D1E-5C1EA49E98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9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6099-3C84-451E-927E-B4C614A86CD5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E09F-38B5-457E-9D1E-5C1EA49E98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35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6099-3C84-451E-927E-B4C614A86CD5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E09F-38B5-457E-9D1E-5C1EA49E98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40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6099-3C84-451E-927E-B4C614A86CD5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E09F-38B5-457E-9D1E-5C1EA49E98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22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6099-3C84-451E-927E-B4C614A86CD5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E09F-38B5-457E-9D1E-5C1EA49E98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67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6099-3C84-451E-927E-B4C614A86CD5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E09F-38B5-457E-9D1E-5C1EA49E98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20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6099-3C84-451E-927E-B4C614A86CD5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E09F-38B5-457E-9D1E-5C1EA49E98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00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6099-3C84-451E-927E-B4C614A86CD5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E09F-38B5-457E-9D1E-5C1EA49E98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72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6099-3C84-451E-927E-B4C614A86CD5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E09F-38B5-457E-9D1E-5C1EA49E98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45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26099-3C84-451E-927E-B4C614A86CD5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FE09F-38B5-457E-9D1E-5C1EA49E98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48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file/dSESi2sOVjil54dGhtGjKj/Test?node-id=0: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196398"/>
            <a:ext cx="9144000" cy="1655762"/>
          </a:xfrm>
        </p:spPr>
        <p:txBody>
          <a:bodyPr/>
          <a:lstStyle/>
          <a:p>
            <a:r>
              <a:rPr lang="ru-RU" dirty="0" smtClean="0"/>
              <a:t>Выполнил</a:t>
            </a:r>
            <a:r>
              <a:rPr lang="en-US" dirty="0" smtClean="0"/>
              <a:t>: </a:t>
            </a:r>
            <a:r>
              <a:rPr lang="ru-RU" dirty="0" smtClean="0"/>
              <a:t>Камалов Альберт </a:t>
            </a:r>
            <a:r>
              <a:rPr lang="ru-RU" dirty="0" err="1" smtClean="0"/>
              <a:t>Ниязович</a:t>
            </a:r>
            <a:endParaRPr lang="ru-RU" dirty="0" smtClean="0"/>
          </a:p>
          <a:p>
            <a:r>
              <a:rPr lang="ru-RU" dirty="0" smtClean="0"/>
              <a:t>Наставник</a:t>
            </a:r>
            <a:r>
              <a:rPr lang="en-US" dirty="0" smtClean="0"/>
              <a:t>:</a:t>
            </a:r>
            <a:r>
              <a:rPr lang="ru-RU" dirty="0" smtClean="0"/>
              <a:t> Иван Кривов</a:t>
            </a:r>
          </a:p>
          <a:p>
            <a:r>
              <a:rPr lang="ru-RU" dirty="0" smtClean="0"/>
              <a:t>Дата защиты</a:t>
            </a:r>
            <a:r>
              <a:rPr lang="en-US" dirty="0" smtClean="0"/>
              <a:t>: 14.1</a:t>
            </a:r>
            <a:r>
              <a:rPr lang="ru-RU" dirty="0" smtClean="0"/>
              <a:t>2</a:t>
            </a:r>
            <a:r>
              <a:rPr lang="en-US" dirty="0" smtClean="0"/>
              <a:t>.2021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357430" y="2063788"/>
            <a:ext cx="54771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React Restaurant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55542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Реализовать проект на основе макета ( </a:t>
            </a:r>
            <a:r>
              <a:rPr lang="en-US" dirty="0" smtClean="0">
                <a:hlinkClick r:id="rId2"/>
              </a:rPr>
              <a:t>https://www.figma.com/file/dSESi2sOVjil54dGhtGjKj/Test?node-id=0%3A1</a:t>
            </a:r>
            <a:r>
              <a:rPr lang="ru-RU" dirty="0" smtClean="0"/>
              <a:t> )</a:t>
            </a:r>
          </a:p>
          <a:p>
            <a:pPr marL="514350" indent="-514350">
              <a:buAutoNum type="arabicPeriod"/>
            </a:pPr>
            <a:r>
              <a:rPr lang="ru-RU" dirty="0" smtClean="0"/>
              <a:t>Использовать </a:t>
            </a:r>
            <a:r>
              <a:rPr lang="en-US" dirty="0" smtClean="0"/>
              <a:t>html,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err="1" smtClean="0"/>
              <a:t>javascript</a:t>
            </a:r>
            <a:r>
              <a:rPr lang="en-US" dirty="0" smtClean="0"/>
              <a:t>, react</a:t>
            </a:r>
            <a:r>
              <a:rPr lang="ru-RU" dirty="0" smtClean="0"/>
              <a:t> для построения приложения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661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2902"/>
            <a:ext cx="10515600" cy="1325563"/>
          </a:xfrm>
        </p:spPr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88464"/>
            <a:ext cx="10515600" cy="469252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Проект полностью выполнен и соответствует макету</a:t>
            </a:r>
          </a:p>
          <a:p>
            <a:pPr marL="514350" indent="-514350">
              <a:buAutoNum type="arabicPeriod"/>
            </a:pPr>
            <a:r>
              <a:rPr lang="ru-RU" dirty="0" smtClean="0"/>
              <a:t>Имеет страницу авторизации, меню товаров и корзину выбранных товаров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/>
              <a:t>Был использован концепт функциональных компонентов и </a:t>
            </a:r>
            <a:r>
              <a:rPr lang="en-US" dirty="0" smtClean="0"/>
              <a:t>react-</a:t>
            </a:r>
            <a:r>
              <a:rPr lang="ru-RU" dirty="0" smtClean="0"/>
              <a:t>хуков</a:t>
            </a:r>
          </a:p>
          <a:p>
            <a:pPr marL="514350" indent="-514350">
              <a:buAutoNum type="arabicPeriod"/>
            </a:pPr>
            <a:r>
              <a:rPr lang="ru-RU" dirty="0" smtClean="0"/>
              <a:t>При сборке проекта использовался </a:t>
            </a:r>
            <a:r>
              <a:rPr lang="en-US" dirty="0" err="1" smtClean="0"/>
              <a:t>webpack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ru-RU" dirty="0" smtClean="0"/>
              <a:t>файлы </a:t>
            </a:r>
            <a:r>
              <a:rPr lang="ru-RU" dirty="0" err="1" smtClean="0"/>
              <a:t>минифицированны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Был использован </a:t>
            </a:r>
            <a:r>
              <a:rPr lang="en-US" dirty="0" err="1" smtClean="0"/>
              <a:t>autoprefixer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ru-RU" dirty="0" err="1" smtClean="0"/>
              <a:t>кроссбраузерности</a:t>
            </a:r>
            <a:endParaRPr lang="en-US" dirty="0" smtClean="0"/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184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65930" y="-1470212"/>
            <a:ext cx="18288000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2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660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6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660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9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292</TotalTime>
  <Words>80</Words>
  <Application>Microsoft Office PowerPoint</Application>
  <PresentationFormat>Широкоэкранный</PresentationFormat>
  <Paragraphs>15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Цели и задачи</vt:lpstr>
      <vt:lpstr>Итоги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Выполнил: Юровский Денис Игоревич</dc:title>
  <dc:creator>Denis</dc:creator>
  <cp:lastModifiedBy>Альберт Камалов</cp:lastModifiedBy>
  <cp:revision>10</cp:revision>
  <dcterms:created xsi:type="dcterms:W3CDTF">2021-12-11T10:35:04Z</dcterms:created>
  <dcterms:modified xsi:type="dcterms:W3CDTF">2021-12-13T17:57:08Z</dcterms:modified>
</cp:coreProperties>
</file>