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06F3-237A-A041-BAA2-B26395B0B783}" type="datetimeFigureOut">
              <a:rPr lang="en-US" smtClean="0"/>
              <a:t>11/27/11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7578-C810-1A4E-BAD2-310D9A54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0456"/>
            <a:ext cx="6400800" cy="1752600"/>
          </a:xfrm>
        </p:spPr>
        <p:txBody>
          <a:bodyPr/>
          <a:lstStyle/>
          <a:p>
            <a:r>
              <a:rPr lang="en-US" dirty="0" smtClean="0"/>
              <a:t>Digital + Social </a:t>
            </a:r>
            <a:r>
              <a:rPr lang="en-US" dirty="0"/>
              <a:t>+</a:t>
            </a:r>
            <a:r>
              <a:rPr lang="en-US" dirty="0" smtClean="0"/>
              <a:t> Mobile</a:t>
            </a:r>
            <a:endParaRPr lang="en-US" dirty="0"/>
          </a:p>
        </p:txBody>
      </p:sp>
      <p:pic>
        <p:nvPicPr>
          <p:cNvPr id="9" name="Picture 8" descr="Screen Shot 2011-11-25 at 5.4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00" y="1782662"/>
            <a:ext cx="3086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961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out Facebook Page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Preparation for CPAC</a:t>
            </a:r>
          </a:p>
          <a:p>
            <a:pPr lvl="1"/>
            <a:r>
              <a:rPr lang="en-US" dirty="0" smtClean="0"/>
              <a:t>Become top “liked” Hispanic fan page in next 6 months</a:t>
            </a:r>
            <a:endParaRPr lang="en-US" dirty="0"/>
          </a:p>
        </p:txBody>
      </p:sp>
      <p:pic>
        <p:nvPicPr>
          <p:cNvPr id="5" name="Picture 4" descr="Screen Shot 2011-11-25 at 5.4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33" y="1417638"/>
            <a:ext cx="4539301" cy="483215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21999" y="5639094"/>
            <a:ext cx="1194504" cy="9222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961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Blogger Contest</a:t>
            </a:r>
          </a:p>
          <a:p>
            <a:pPr lvl="1"/>
            <a:r>
              <a:rPr lang="en-US" dirty="0" smtClean="0"/>
              <a:t>Promote contest for full time blogging position	</a:t>
            </a:r>
          </a:p>
          <a:p>
            <a:pPr lvl="1"/>
            <a:r>
              <a:rPr lang="en-US" dirty="0" smtClean="0"/>
              <a:t>Winner gets scholarship</a:t>
            </a:r>
          </a:p>
          <a:p>
            <a:pPr lvl="1"/>
            <a:r>
              <a:rPr lang="en-US" dirty="0" smtClean="0"/>
              <a:t>Voted on by “crowd”</a:t>
            </a:r>
          </a:p>
          <a:p>
            <a:pPr lvl="1"/>
            <a:r>
              <a:rPr lang="en-US" dirty="0" smtClean="0"/>
              <a:t>Winner selected by Super Committee from top votes (Dennis &amp; Laura)</a:t>
            </a:r>
          </a:p>
          <a:p>
            <a:pPr lvl="1"/>
            <a:r>
              <a:rPr lang="en-US" dirty="0" smtClean="0"/>
              <a:t>Announce winner at CPAC in Feb 2012</a:t>
            </a:r>
          </a:p>
          <a:p>
            <a:r>
              <a:rPr lang="en-US" dirty="0" smtClean="0"/>
              <a:t>Goal </a:t>
            </a:r>
          </a:p>
          <a:p>
            <a:pPr lvl="1"/>
            <a:r>
              <a:rPr lang="en-US" dirty="0" smtClean="0"/>
              <a:t>Trending on twitter during event</a:t>
            </a:r>
            <a:endParaRPr lang="en-US" dirty="0"/>
          </a:p>
        </p:txBody>
      </p:sp>
      <p:pic>
        <p:nvPicPr>
          <p:cNvPr id="4" name="Picture 3" descr="Screen Shot 2011-11-25 at 5.3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1" y="2285685"/>
            <a:ext cx="4272596" cy="30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9611" cy="48099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CPAC</a:t>
            </a:r>
          </a:p>
          <a:p>
            <a:r>
              <a:rPr lang="en-US" dirty="0" smtClean="0"/>
              <a:t>Mobile App for launch at CPAC	</a:t>
            </a:r>
          </a:p>
          <a:p>
            <a:pPr lvl="1"/>
            <a:r>
              <a:rPr lang="en-US" dirty="0" smtClean="0"/>
              <a:t>App is basic with engagement</a:t>
            </a:r>
          </a:p>
          <a:p>
            <a:pPr lvl="1"/>
            <a:r>
              <a:rPr lang="en-US" dirty="0" smtClean="0"/>
              <a:t>Signage at event to promote the App</a:t>
            </a:r>
          </a:p>
          <a:p>
            <a:pPr lvl="1"/>
            <a:r>
              <a:rPr lang="en-US" dirty="0" smtClean="0"/>
              <a:t>Contest for downloading the App</a:t>
            </a:r>
          </a:p>
          <a:p>
            <a:r>
              <a:rPr lang="en-US" dirty="0" smtClean="0"/>
              <a:t>SCAVNGR</a:t>
            </a:r>
          </a:p>
          <a:p>
            <a:pPr lvl="1"/>
            <a:r>
              <a:rPr lang="en-US" dirty="0" err="1" smtClean="0"/>
              <a:t>Scavengr</a:t>
            </a:r>
            <a:r>
              <a:rPr lang="en-US" dirty="0" smtClean="0"/>
              <a:t> hunt at event tied to speaking / presentation event</a:t>
            </a:r>
          </a:p>
          <a:p>
            <a:pPr lvl="1"/>
            <a:r>
              <a:rPr lang="en-US" dirty="0" smtClean="0"/>
              <a:t>More engagement tied to Facebook &amp; Mobile / Social Strategy</a:t>
            </a:r>
          </a:p>
          <a:p>
            <a:r>
              <a:rPr lang="en-US" dirty="0" smtClean="0"/>
              <a:t>Goal is 2,000 registrants for both APP and SCAVNGR</a:t>
            </a:r>
          </a:p>
          <a:p>
            <a:r>
              <a:rPr lang="en-US" dirty="0" smtClean="0"/>
              <a:t>ROI is audience growth for monetization against content development</a:t>
            </a:r>
            <a:endParaRPr lang="en-US" dirty="0"/>
          </a:p>
        </p:txBody>
      </p:sp>
      <p:pic>
        <p:nvPicPr>
          <p:cNvPr id="4" name="Picture 3" descr="Screen Shot 2011-11-25 at 5.2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36" y="2090455"/>
            <a:ext cx="3810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3632" y="1133866"/>
            <a:ext cx="9140368" cy="5724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9228"/>
          </a:xfrm>
        </p:spPr>
        <p:txBody>
          <a:bodyPr>
            <a:normAutofit/>
          </a:bodyPr>
          <a:lstStyle/>
          <a:p>
            <a:r>
              <a:rPr lang="en-US" dirty="0" smtClean="0"/>
              <a:t>More than We Can Imagine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307" y="2030628"/>
            <a:ext cx="3700693" cy="48099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Platforms</a:t>
            </a:r>
          </a:p>
          <a:p>
            <a:r>
              <a:rPr lang="en-US" dirty="0" smtClean="0"/>
              <a:t>Toolbars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Social</a:t>
            </a:r>
          </a:p>
          <a:p>
            <a:r>
              <a:rPr lang="en-US" dirty="0" smtClean="0"/>
              <a:t>Streaming video</a:t>
            </a:r>
          </a:p>
          <a:p>
            <a:pPr marL="0" indent="0">
              <a:buNone/>
            </a:pPr>
            <a:r>
              <a:rPr lang="en-US" dirty="0" smtClean="0"/>
              <a:t>Media Planning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Traffic</a:t>
            </a:r>
          </a:p>
          <a:p>
            <a:pPr marL="0" indent="0">
              <a:buNone/>
            </a:pPr>
            <a:r>
              <a:rPr lang="en-US" dirty="0" smtClean="0"/>
              <a:t>Monetization</a:t>
            </a:r>
          </a:p>
          <a:p>
            <a:r>
              <a:rPr lang="en-US" dirty="0" smtClean="0"/>
              <a:t>B2C &amp; B2B revenues to grow the media campaigns, platforms, content &amp;audience</a:t>
            </a:r>
          </a:p>
          <a:p>
            <a:pPr marL="0" indent="0">
              <a:buNone/>
            </a:pPr>
            <a:r>
              <a:rPr lang="en-US" dirty="0" smtClean="0"/>
              <a:t>Awareness</a:t>
            </a:r>
          </a:p>
          <a:p>
            <a:r>
              <a:rPr lang="en-US" dirty="0" smtClean="0"/>
              <a:t>Power of the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Hispanicvote.com</a:t>
            </a:r>
            <a:endParaRPr lang="en-US" dirty="0"/>
          </a:p>
        </p:txBody>
      </p:sp>
      <p:pic>
        <p:nvPicPr>
          <p:cNvPr id="4" name="Picture 3" descr="Screen Shot 2011-11-25 at 5.3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048"/>
            <a:ext cx="9144000" cy="607278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80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Journey Begins</a:t>
            </a:r>
            <a:endParaRPr lang="en-US" dirty="0"/>
          </a:p>
        </p:txBody>
      </p:sp>
      <p:pic>
        <p:nvPicPr>
          <p:cNvPr id="7" name="Picture 6" descr="Screen Shot 2011-11-25 at 5.4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32"/>
            <a:ext cx="1332720" cy="12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1-25 at 3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17"/>
            <a:ext cx="9144000" cy="410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9" y="5351641"/>
            <a:ext cx="2527300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74" y="6058854"/>
            <a:ext cx="2812375" cy="523220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Toolbar &gt;&gt; Passive Revenue &amp; Engagement</a:t>
            </a:r>
            <a:endParaRPr lang="en-US" sz="1400" dirty="0"/>
          </a:p>
        </p:txBody>
      </p:sp>
      <p:pic>
        <p:nvPicPr>
          <p:cNvPr id="7" name="Picture 6" descr="Screen Shot 2011-11-25 at 3.54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06" y="5351641"/>
            <a:ext cx="20574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2464" y="6005939"/>
            <a:ext cx="277415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Streaming Video &gt;&gt; Passive Revenue,  Content &amp; Engagement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716" y="5377041"/>
            <a:ext cx="2133600" cy="54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0463" y="6017581"/>
            <a:ext cx="2463537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SMS &gt;&gt; Passive Revenue &amp; Engagement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09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427" y="6058854"/>
            <a:ext cx="8108926" cy="307777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 &gt;&gt; Content &amp; Distribution Partnerships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5228068"/>
            <a:ext cx="7353300" cy="457200"/>
          </a:xfrm>
          <a:prstGeom prst="rect">
            <a:avLst/>
          </a:prstGeom>
        </p:spPr>
      </p:pic>
      <p:pic>
        <p:nvPicPr>
          <p:cNvPr id="3" name="Picture 2" descr="Screen Shot 2011-11-27 at 9.3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3" y="205670"/>
            <a:ext cx="8369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427" y="6058854"/>
            <a:ext cx="8108926" cy="307777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Distribution&gt;&gt; Partnerships</a:t>
            </a:r>
            <a:endParaRPr lang="en-US" sz="1400" dirty="0"/>
          </a:p>
        </p:txBody>
      </p:sp>
      <p:pic>
        <p:nvPicPr>
          <p:cNvPr id="4" name="Picture 3" descr="Screen Shot 2011-11-25 at 4.4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438"/>
            <a:ext cx="6391839" cy="4737857"/>
          </a:xfrm>
          <a:prstGeom prst="rect">
            <a:avLst/>
          </a:prstGeom>
        </p:spPr>
      </p:pic>
      <p:pic>
        <p:nvPicPr>
          <p:cNvPr id="2" name="Picture 1" descr="Screen Shot 2011-11-25 at 4.4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15" y="453547"/>
            <a:ext cx="3151038" cy="52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427" y="6058854"/>
            <a:ext cx="8108926" cy="307777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Media&gt;&gt; Engagement &amp; Traffic to Site / Content</a:t>
            </a:r>
            <a:endParaRPr lang="en-US" sz="1400" dirty="0"/>
          </a:p>
        </p:txBody>
      </p:sp>
      <p:pic>
        <p:nvPicPr>
          <p:cNvPr id="3" name="Picture 2" descr="Screen Shot 2011-11-25 at 4.3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51"/>
            <a:ext cx="9144000" cy="1760410"/>
          </a:xfrm>
          <a:prstGeom prst="rect">
            <a:avLst/>
          </a:prstGeom>
        </p:spPr>
      </p:pic>
      <p:pic>
        <p:nvPicPr>
          <p:cNvPr id="5" name="Picture 4" descr="Screen Shot 2011-11-25 at 4.4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603"/>
            <a:ext cx="9144000" cy="41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427" y="6058854"/>
            <a:ext cx="8108926" cy="307777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Social&gt;&gt; Engagement &amp; Audience Building</a:t>
            </a:r>
            <a:endParaRPr lang="en-US" sz="1400" dirty="0"/>
          </a:p>
        </p:txBody>
      </p:sp>
      <p:pic>
        <p:nvPicPr>
          <p:cNvPr id="2" name="Picture 1" descr="Screen Shot 2011-11-25 at 4.5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16" y="82725"/>
            <a:ext cx="5639872" cy="58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427" y="6058854"/>
            <a:ext cx="8108926" cy="307777"/>
          </a:xfrm>
          <a:prstGeom prst="rect">
            <a:avLst/>
          </a:prstGeom>
          <a:solidFill>
            <a:srgbClr val="8EB4E3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Mobile&gt;&gt; Distribution &amp; Engagement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6" t="2633" r="1291" b="2346"/>
          <a:stretch/>
        </p:blipFill>
        <p:spPr>
          <a:xfrm>
            <a:off x="226804" y="151182"/>
            <a:ext cx="8800014" cy="54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Social, Digital &amp; Mobile</a:t>
            </a:r>
          </a:p>
          <a:p>
            <a:pPr lvl="1"/>
            <a:r>
              <a:rPr lang="en-US" dirty="0" smtClean="0"/>
              <a:t>Develop content for engagement &amp; growing audience across platforms</a:t>
            </a:r>
          </a:p>
          <a:p>
            <a:pPr lvl="1"/>
            <a:r>
              <a:rPr lang="en-US" dirty="0" smtClean="0"/>
              <a:t>Monetize through direct call to action (donations, micro transactions)</a:t>
            </a:r>
          </a:p>
          <a:p>
            <a:pPr lvl="1"/>
            <a:r>
              <a:rPr lang="en-US" dirty="0" smtClean="0"/>
              <a:t>Monetize through B2B partnerships (advertising &amp; partnerships)</a:t>
            </a:r>
          </a:p>
          <a:p>
            <a:r>
              <a:rPr lang="en-US" dirty="0" smtClean="0"/>
              <a:t>Media Planning</a:t>
            </a:r>
          </a:p>
          <a:p>
            <a:pPr lvl="1"/>
            <a:r>
              <a:rPr lang="en-US" dirty="0" smtClean="0"/>
              <a:t>Media spend with partners to grow audience</a:t>
            </a:r>
          </a:p>
          <a:p>
            <a:pPr lvl="1"/>
            <a:r>
              <a:rPr lang="en-US" dirty="0" smtClean="0"/>
              <a:t>Audience growth = monetization</a:t>
            </a:r>
          </a:p>
          <a:p>
            <a:pPr lvl="1"/>
            <a:r>
              <a:rPr lang="en-US" dirty="0" smtClean="0"/>
              <a:t>Focus on ROI for media arbitrage</a:t>
            </a:r>
          </a:p>
          <a:p>
            <a:r>
              <a:rPr lang="en-US" dirty="0" smtClean="0"/>
              <a:t>Audience Growth</a:t>
            </a:r>
          </a:p>
          <a:p>
            <a:pPr lvl="1"/>
            <a:r>
              <a:rPr lang="en-US" dirty="0" smtClean="0"/>
              <a:t>Awareness of vote, power of the Hispanic vote, engage the audience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9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Become destination for Hispanic content</a:t>
            </a:r>
          </a:p>
          <a:p>
            <a:pPr lvl="1"/>
            <a:r>
              <a:rPr lang="en-US" dirty="0" smtClean="0"/>
              <a:t>Streaming video channel / network</a:t>
            </a:r>
          </a:p>
          <a:p>
            <a:pPr lvl="1"/>
            <a:r>
              <a:rPr lang="en-US" dirty="0" smtClean="0"/>
              <a:t>Political &amp; related content </a:t>
            </a:r>
          </a:p>
          <a:p>
            <a:r>
              <a:rPr lang="en-US" dirty="0" smtClean="0"/>
              <a:t>Own the audience</a:t>
            </a:r>
          </a:p>
          <a:p>
            <a:pPr lvl="1"/>
            <a:r>
              <a:rPr lang="en-US" dirty="0" smtClean="0"/>
              <a:t>Opt-in database for direct and indirect monetization</a:t>
            </a:r>
          </a:p>
          <a:p>
            <a:r>
              <a:rPr lang="en-US" dirty="0" smtClean="0"/>
              <a:t>Audience Growth</a:t>
            </a:r>
          </a:p>
          <a:p>
            <a:pPr lvl="1"/>
            <a:r>
              <a:rPr lang="en-US" dirty="0" smtClean="0"/>
              <a:t>Awareness of vote, power of the Hispanic vote, engage the audience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78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263</Words>
  <Application>Microsoft Macintosh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Strategic Overview</vt:lpstr>
      <vt:lpstr>Long Term Strategy</vt:lpstr>
      <vt:lpstr>Next Steps</vt:lpstr>
      <vt:lpstr>Next Steps</vt:lpstr>
      <vt:lpstr>Next Steps</vt:lpstr>
      <vt:lpstr>More than We Can Imagine</vt:lpstr>
      <vt:lpstr>Hispanicvote.com</vt:lpstr>
    </vt:vector>
  </TitlesOfParts>
  <Company>CSO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HispanicVote.com</dc:title>
  <dc:creator>Steve Tucker</dc:creator>
  <cp:lastModifiedBy>Steve Tucker</cp:lastModifiedBy>
  <cp:revision>28</cp:revision>
  <dcterms:created xsi:type="dcterms:W3CDTF">2011-11-25T20:49:57Z</dcterms:created>
  <dcterms:modified xsi:type="dcterms:W3CDTF">2011-11-28T02:39:15Z</dcterms:modified>
</cp:coreProperties>
</file>