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7469" y="594594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Print Welcome Screen and Application Function</a:t>
            </a:r>
          </a:p>
          <a:p>
            <a:pPr algn="ctr"/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890699" y="916410"/>
            <a:ext cx="46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35139" y="1612625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cxnSpLocks/>
          </p:cNvCxnSpPr>
          <p:nvPr/>
        </p:nvCxnSpPr>
        <p:spPr>
          <a:xfrm>
            <a:off x="3233769" y="1238226"/>
            <a:ext cx="2032" cy="34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087739" y="968826"/>
            <a:ext cx="839278" cy="997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the directory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837047" y="7615656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cxnSpLocks/>
            <a:stCxn id="91" idx="1"/>
            <a:endCxn id="23" idx="2"/>
          </p:cNvCxnSpPr>
          <p:nvPr/>
        </p:nvCxnSpPr>
        <p:spPr>
          <a:xfrm rot="10800000">
            <a:off x="3211439" y="2319407"/>
            <a:ext cx="1468142" cy="4121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709180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 “Program Closed !! “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8389991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4534680" y="7084977"/>
            <a:ext cx="0" cy="53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the directory by taking input of file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the file name to be searched in the directory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 name to be deleted from the directory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85611"/>
            <a:ext cx="1651000" cy="6315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cxnSpLocks/>
            <a:stCxn id="177" idx="3"/>
            <a:endCxn id="192" idx="1"/>
          </p:cNvCxnSpPr>
          <p:nvPr/>
        </p:nvCxnSpPr>
        <p:spPr>
          <a:xfrm>
            <a:off x="11740367" y="5480750"/>
            <a:ext cx="518156" cy="2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93782" y="6249276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11090104" y="5905571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4809" cy="2499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cxnSpLocks/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71F41E0-DC15-4E0C-AFF6-20B12D87C57C}"/>
              </a:ext>
            </a:extLst>
          </p:cNvPr>
          <p:cNvCxnSpPr>
            <a:cxnSpLocks/>
            <a:stCxn id="192" idx="2"/>
          </p:cNvCxnSpPr>
          <p:nvPr/>
        </p:nvCxnSpPr>
        <p:spPr>
          <a:xfrm rot="5400000" flipH="1">
            <a:off x="10193630" y="2926783"/>
            <a:ext cx="1898079" cy="3882706"/>
          </a:xfrm>
          <a:prstGeom prst="bentConnector4">
            <a:avLst>
              <a:gd name="adj1" fmla="val -12044"/>
              <a:gd name="adj2" fmla="val 77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151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Agrawal, Richa</cp:lastModifiedBy>
  <cp:revision>37</cp:revision>
  <dcterms:created xsi:type="dcterms:W3CDTF">2021-01-19T12:02:17Z</dcterms:created>
  <dcterms:modified xsi:type="dcterms:W3CDTF">2022-04-10T08:53:08Z</dcterms:modified>
</cp:coreProperties>
</file>