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2" r:id="rId7"/>
    <p:sldId id="261" r:id="rId8"/>
    <p:sldId id="262" r:id="rId9"/>
    <p:sldId id="265" r:id="rId10"/>
    <p:sldId id="266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7483-8443-48C9-B3C9-D575DC62A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8D29-27A8-419B-8FE3-F093D97E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Crytojacking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Crime and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9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19"/>
            <a:ext cx="11852476" cy="6663764"/>
          </a:xfrm>
        </p:spPr>
      </p:pic>
    </p:spTree>
    <p:extLst>
      <p:ext uri="{BB962C8B-B14F-4D97-AF65-F5344CB8AC3E}">
        <p14:creationId xmlns:p14="http://schemas.microsoft.com/office/powerpoint/2010/main" val="108795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Cryptojacking</a:t>
            </a:r>
            <a:r>
              <a:rPr lang="en-US" dirty="0" smtClean="0"/>
              <a:t> is the merger of the idea of distributed computing and carjacking.</a:t>
            </a:r>
          </a:p>
          <a:p>
            <a:pPr lvl="1"/>
            <a:r>
              <a:rPr lang="en-US" dirty="0" smtClean="0"/>
              <a:t>Only are not “</a:t>
            </a:r>
            <a:r>
              <a:rPr lang="en-US" dirty="0" err="1" smtClean="0"/>
              <a:t>jacking”cars</a:t>
            </a:r>
            <a:r>
              <a:rPr lang="en-US" dirty="0" smtClean="0"/>
              <a:t>, but “jacking” computer processing power.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Unlike ransomware, </a:t>
            </a:r>
            <a:r>
              <a:rPr lang="en-US" dirty="0" err="1" smtClean="0"/>
              <a:t>crytpojacking</a:t>
            </a:r>
            <a:r>
              <a:rPr lang="en-US" dirty="0" smtClean="0"/>
              <a:t> does not use encryption to lock a computer down. </a:t>
            </a:r>
            <a:endParaRPr lang="en-US" dirty="0"/>
          </a:p>
          <a:p>
            <a:pPr lvl="1"/>
            <a:r>
              <a:rPr lang="en-US" dirty="0" smtClean="0"/>
              <a:t>Instead, the malware program will use a computer’s idle processing power </a:t>
            </a:r>
            <a:r>
              <a:rPr lang="en-US" i="1" dirty="0" smtClean="0"/>
              <a:t>in secret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What is the malware doing? Using the computer’s processing power to mine </a:t>
            </a:r>
            <a:r>
              <a:rPr lang="en-US" dirty="0" err="1" smtClean="0"/>
              <a:t>crytocurrencies</a:t>
            </a:r>
            <a:r>
              <a:rPr lang="en-US" dirty="0" smtClean="0"/>
              <a:t> for the controller</a:t>
            </a:r>
          </a:p>
        </p:txBody>
      </p:sp>
    </p:spTree>
    <p:extLst>
      <p:ext uri="{BB962C8B-B14F-4D97-AF65-F5344CB8AC3E}">
        <p14:creationId xmlns:p14="http://schemas.microsoft.com/office/powerpoint/2010/main" val="320683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Hackers can hack a website server and insert code into a website.</a:t>
            </a:r>
          </a:p>
          <a:p>
            <a:pPr lvl="1"/>
            <a:r>
              <a:rPr lang="en-US" dirty="0" smtClean="0"/>
              <a:t>Every user who visits that website will then be </a:t>
            </a:r>
            <a:r>
              <a:rPr lang="en-US" dirty="0" err="1" smtClean="0"/>
              <a:t>cryptomining</a:t>
            </a:r>
            <a:r>
              <a:rPr lang="en-US" dirty="0" smtClean="0"/>
              <a:t> while there. But the beneficiary is not the site owner, but the hacker.</a:t>
            </a:r>
          </a:p>
          <a:p>
            <a:r>
              <a:rPr lang="en-US" dirty="0" smtClean="0"/>
              <a:t>Files are only temporary “batch” files so harder to trace.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a botnet program called “Zero Access” is said to have earned $2.7 million </a:t>
            </a:r>
            <a:r>
              <a:rPr lang="en-US" smtClean="0"/>
              <a:t>in bitcoins (as early as 2013).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 - 2018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“Thousands </a:t>
            </a:r>
            <a:r>
              <a:rPr lang="en-US" dirty="0"/>
              <a:t>of websites around the world, including many operated by governments, have been infected by hackers using the sites' computing power to "mine" cryptocurrencies, security researchers </a:t>
            </a:r>
            <a:r>
              <a:rPr lang="en-US" dirty="0" smtClean="0"/>
              <a:t>said.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attack is the first major incident made public in which a new breed of hackers took over a large numbers of websites to effectively create currencies like bitcoin which are generated by using computing power.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attacks made public over the weekend by British security researcher Scott </a:t>
            </a:r>
            <a:r>
              <a:rPr lang="en-US" dirty="0" err="1"/>
              <a:t>Helme</a:t>
            </a:r>
            <a:r>
              <a:rPr lang="en-US" dirty="0"/>
              <a:t> showed more than 4,000 website were infected in this manner, including those of the British data protection and privacy watchdog and the US federal courts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100" dirty="0" smtClean="0"/>
              <a:t>http://www.thejakartapost.com/life/2018/02/13/thousands-of-websites-infected-by-crypto-mining-malware.html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7" y="637392"/>
            <a:ext cx="11478849" cy="3760988"/>
          </a:xfrm>
        </p:spPr>
      </p:pic>
    </p:spTree>
    <p:extLst>
      <p:ext uri="{BB962C8B-B14F-4D97-AF65-F5344CB8AC3E}">
        <p14:creationId xmlns:p14="http://schemas.microsoft.com/office/powerpoint/2010/main" val="157147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ESEA (the E-Sports Entertainment Association) admitted that its software — which serious Counter-</a:t>
            </a:r>
            <a:r>
              <a:rPr lang="en-US" dirty="0" err="1"/>
              <a:t>Strikeplayers</a:t>
            </a:r>
            <a:r>
              <a:rPr lang="en-US" dirty="0"/>
              <a:t> use to play each other in anti-cheating modes — had been altered to secretly mine Bitcoins. At the time, ESEA blamed an unidentified staffer.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software used </a:t>
            </a:r>
            <a:r>
              <a:rPr lang="en-US" dirty="0" err="1" smtClean="0"/>
              <a:t>players’s</a:t>
            </a:r>
            <a:r>
              <a:rPr lang="en-US" dirty="0" smtClean="0"/>
              <a:t> graphic cards power while they were playing the game and had ESEA’s client open.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Infected 14,000 players’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mining began on April 13th and affected thousands of gamers, who unwittingly mined over $3,700 worth of the currency</a:t>
            </a:r>
          </a:p>
        </p:txBody>
      </p:sp>
    </p:spTree>
    <p:extLst>
      <p:ext uri="{BB962C8B-B14F-4D97-AF65-F5344CB8AC3E}">
        <p14:creationId xmlns:p14="http://schemas.microsoft.com/office/powerpoint/2010/main" val="148905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– “Carjacking”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Carjacking </a:t>
            </a:r>
            <a:r>
              <a:rPr lang="en-US" dirty="0" smtClean="0"/>
              <a:t>(Car + Hijacking) = A robbery where the item stolen is a car. This can include even when the car is </a:t>
            </a:r>
            <a:r>
              <a:rPr lang="en-US" i="1" dirty="0" smtClean="0"/>
              <a:t>occupied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Some Methods:</a:t>
            </a:r>
          </a:p>
          <a:p>
            <a:pPr lvl="2"/>
            <a:r>
              <a:rPr lang="en-US" dirty="0"/>
              <a:t>The Bump—The attacker bumps the victim's vehicle from behind. The victim gets out to assess the damage and exchange information. The victim's vehicle is taken.</a:t>
            </a:r>
          </a:p>
          <a:p>
            <a:pPr lvl="2"/>
            <a:r>
              <a:rPr lang="en-US" dirty="0"/>
              <a:t>Good Samaritan—The attacker(s) stage what appears to be an accident. They may simulate an injury. The victim stops to assist, and the vehicle is taken.</a:t>
            </a:r>
          </a:p>
          <a:p>
            <a:pPr lvl="2"/>
            <a:r>
              <a:rPr lang="en-US" dirty="0"/>
              <a:t>The Ruse—The vehicle behind the victim flashes its lights or the driver waves to get the victim's attention. The attacker tries to indicate that there is a problem with the victim's car. The victim pulls over and the vehicle is taken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17" y="918923"/>
            <a:ext cx="8957441" cy="4981211"/>
          </a:xfrm>
        </p:spPr>
      </p:pic>
    </p:spTree>
    <p:extLst>
      <p:ext uri="{BB962C8B-B14F-4D97-AF65-F5344CB8AC3E}">
        <p14:creationId xmlns:p14="http://schemas.microsoft.com/office/powerpoint/2010/main" val="258413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56" y="743498"/>
            <a:ext cx="7854209" cy="5436585"/>
          </a:xfrm>
        </p:spPr>
      </p:pic>
    </p:spTree>
    <p:extLst>
      <p:ext uri="{BB962C8B-B14F-4D97-AF65-F5344CB8AC3E}">
        <p14:creationId xmlns:p14="http://schemas.microsoft.com/office/powerpoint/2010/main" val="19712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Processing </a:t>
            </a:r>
            <a:r>
              <a:rPr lang="en-US" dirty="0" smtClean="0"/>
              <a:t>Power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time, we don’s use most of our Computer’s processing power even when actively using our computer.</a:t>
            </a:r>
          </a:p>
          <a:p>
            <a:r>
              <a:rPr lang="en-US" dirty="0" smtClean="0"/>
              <a:t>We also tend to leave our computers on, but Idle or in power-saving mode. </a:t>
            </a:r>
          </a:p>
          <a:p>
            <a:endParaRPr lang="en-US" dirty="0"/>
          </a:p>
          <a:p>
            <a:r>
              <a:rPr lang="en-US" dirty="0" smtClean="0"/>
              <a:t>So, some innovative people came up with the idea of using people’s idle computing power across a large </a:t>
            </a:r>
            <a:r>
              <a:rPr lang="en-US" dirty="0" smtClean="0"/>
              <a:t>network. This is called “Distributed Computing”:</a:t>
            </a:r>
            <a:endParaRPr lang="en-US" dirty="0" smtClean="0"/>
          </a:p>
          <a:p>
            <a:pPr lvl="1"/>
            <a:r>
              <a:rPr lang="en-US" dirty="0"/>
              <a:t>Distributed computing is a model in which components of a software system are shared among multiple computers to improve efficiency and performance.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63" y="493506"/>
            <a:ext cx="4422247" cy="6072340"/>
          </a:xfrm>
        </p:spPr>
      </p:pic>
    </p:spTree>
    <p:extLst>
      <p:ext uri="{BB962C8B-B14F-4D97-AF65-F5344CB8AC3E}">
        <p14:creationId xmlns:p14="http://schemas.microsoft.com/office/powerpoint/2010/main" val="333801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6281"/>
            <a:ext cx="10515600" cy="3210025"/>
          </a:xfrm>
        </p:spPr>
      </p:pic>
    </p:spTree>
    <p:extLst>
      <p:ext uri="{BB962C8B-B14F-4D97-AF65-F5344CB8AC3E}">
        <p14:creationId xmlns:p14="http://schemas.microsoft.com/office/powerpoint/2010/main" val="6070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1" y="254644"/>
            <a:ext cx="10421759" cy="6733005"/>
          </a:xfrm>
        </p:spPr>
      </p:pic>
    </p:spTree>
    <p:extLst>
      <p:ext uri="{BB962C8B-B14F-4D97-AF65-F5344CB8AC3E}">
        <p14:creationId xmlns:p14="http://schemas.microsoft.com/office/powerpoint/2010/main" val="40702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Cryptomining</a:t>
            </a:r>
            <a:r>
              <a:rPr lang="en-US" dirty="0" smtClean="0"/>
              <a:t> and Distributed Computing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addition, some people have developed ways to use distributed computing power to mine for crypto currency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Remember, the more processing power you have, the faster you can solve the mining “problems” and win the race to get the rewards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For example, you go to a website, that website has advertisements you don’t want.</a:t>
            </a:r>
          </a:p>
          <a:p>
            <a:pPr lvl="2"/>
            <a:r>
              <a:rPr lang="en-US" dirty="0" smtClean="0"/>
              <a:t>So, you can “opt-in” at the website for crypto mining. While you are using the site, your computer mines cryptocurrency but you get no advertisements!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Crytojacking</vt:lpstr>
      <vt:lpstr>Origins – “Carjacking”</vt:lpstr>
      <vt:lpstr>PowerPoint Presentation</vt:lpstr>
      <vt:lpstr>PowerPoint Presentation</vt:lpstr>
      <vt:lpstr>Computer Processing Power (CPU)</vt:lpstr>
      <vt:lpstr>PowerPoint Presentation</vt:lpstr>
      <vt:lpstr>PowerPoint Presentation</vt:lpstr>
      <vt:lpstr>PowerPoint Presentation</vt:lpstr>
      <vt:lpstr>Cryptomining and Distributed Computing Power</vt:lpstr>
      <vt:lpstr>PowerPoint Presentation</vt:lpstr>
      <vt:lpstr>Cryptojacking</vt:lpstr>
      <vt:lpstr>Cryptojacking</vt:lpstr>
      <vt:lpstr>February - 2018</vt:lpstr>
      <vt:lpstr>PowerPoint Presentation</vt:lpstr>
      <vt:lpstr>April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Crytojacking</dc:title>
  <dc:creator>Christopher Salatiello</dc:creator>
  <cp:lastModifiedBy>ajou</cp:lastModifiedBy>
  <cp:revision>7</cp:revision>
  <dcterms:created xsi:type="dcterms:W3CDTF">2018-05-14T02:39:15Z</dcterms:created>
  <dcterms:modified xsi:type="dcterms:W3CDTF">2018-11-16T04:33:54Z</dcterms:modified>
</cp:coreProperties>
</file>