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9" r:id="rId4"/>
    <p:sldId id="261" r:id="rId5"/>
    <p:sldId id="258" r:id="rId6"/>
    <p:sldId id="259" r:id="rId7"/>
    <p:sldId id="260" r:id="rId8"/>
    <p:sldId id="262" r:id="rId9"/>
    <p:sldId id="263" r:id="rId10"/>
    <p:sldId id="264" r:id="rId11"/>
    <p:sldId id="265" r:id="rId12"/>
    <p:sldId id="267" r:id="rId13"/>
    <p:sldId id="266"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103" d="100"/>
          <a:sy n="103" d="100"/>
        </p:scale>
        <p:origin x="-104" y="-1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E7754B4-DA2F-4140-B1E7-50FEB591AB5E}" type="datetimeFigureOut">
              <a:rPr lang="en-US" smtClean="0"/>
              <a:t>04/10/18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86712B-DD01-4B81-89D7-699C6C0F9F2E}" type="slidenum">
              <a:rPr lang="en-US" smtClean="0"/>
              <a:t>‹#›</a:t>
            </a:fld>
            <a:endParaRPr lang="en-US"/>
          </a:p>
        </p:txBody>
      </p:sp>
    </p:spTree>
    <p:extLst>
      <p:ext uri="{BB962C8B-B14F-4D97-AF65-F5344CB8AC3E}">
        <p14:creationId xmlns:p14="http://schemas.microsoft.com/office/powerpoint/2010/main" val="2583966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7754B4-DA2F-4140-B1E7-50FEB591AB5E}" type="datetimeFigureOut">
              <a:rPr lang="en-US" smtClean="0"/>
              <a:t>04/10/18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86712B-DD01-4B81-89D7-699C6C0F9F2E}" type="slidenum">
              <a:rPr lang="en-US" smtClean="0"/>
              <a:t>‹#›</a:t>
            </a:fld>
            <a:endParaRPr lang="en-US"/>
          </a:p>
        </p:txBody>
      </p:sp>
    </p:spTree>
    <p:extLst>
      <p:ext uri="{BB962C8B-B14F-4D97-AF65-F5344CB8AC3E}">
        <p14:creationId xmlns:p14="http://schemas.microsoft.com/office/powerpoint/2010/main" val="3593053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7754B4-DA2F-4140-B1E7-50FEB591AB5E}" type="datetimeFigureOut">
              <a:rPr lang="en-US" smtClean="0"/>
              <a:t>04/10/18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86712B-DD01-4B81-89D7-699C6C0F9F2E}" type="slidenum">
              <a:rPr lang="en-US" smtClean="0"/>
              <a:t>‹#›</a:t>
            </a:fld>
            <a:endParaRPr lang="en-US"/>
          </a:p>
        </p:txBody>
      </p:sp>
    </p:spTree>
    <p:extLst>
      <p:ext uri="{BB962C8B-B14F-4D97-AF65-F5344CB8AC3E}">
        <p14:creationId xmlns:p14="http://schemas.microsoft.com/office/powerpoint/2010/main" val="3397500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7754B4-DA2F-4140-B1E7-50FEB591AB5E}" type="datetimeFigureOut">
              <a:rPr lang="en-US" smtClean="0"/>
              <a:t>04/10/18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86712B-DD01-4B81-89D7-699C6C0F9F2E}" type="slidenum">
              <a:rPr lang="en-US" smtClean="0"/>
              <a:t>‹#›</a:t>
            </a:fld>
            <a:endParaRPr lang="en-US"/>
          </a:p>
        </p:txBody>
      </p:sp>
    </p:spTree>
    <p:extLst>
      <p:ext uri="{BB962C8B-B14F-4D97-AF65-F5344CB8AC3E}">
        <p14:creationId xmlns:p14="http://schemas.microsoft.com/office/powerpoint/2010/main" val="2437083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E7754B4-DA2F-4140-B1E7-50FEB591AB5E}" type="datetimeFigureOut">
              <a:rPr lang="en-US" smtClean="0"/>
              <a:t>04/10/18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86712B-DD01-4B81-89D7-699C6C0F9F2E}" type="slidenum">
              <a:rPr lang="en-US" smtClean="0"/>
              <a:t>‹#›</a:t>
            </a:fld>
            <a:endParaRPr lang="en-US"/>
          </a:p>
        </p:txBody>
      </p:sp>
    </p:spTree>
    <p:extLst>
      <p:ext uri="{BB962C8B-B14F-4D97-AF65-F5344CB8AC3E}">
        <p14:creationId xmlns:p14="http://schemas.microsoft.com/office/powerpoint/2010/main" val="467422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E7754B4-DA2F-4140-B1E7-50FEB591AB5E}" type="datetimeFigureOut">
              <a:rPr lang="en-US" smtClean="0"/>
              <a:t>04/10/18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86712B-DD01-4B81-89D7-699C6C0F9F2E}" type="slidenum">
              <a:rPr lang="en-US" smtClean="0"/>
              <a:t>‹#›</a:t>
            </a:fld>
            <a:endParaRPr lang="en-US"/>
          </a:p>
        </p:txBody>
      </p:sp>
    </p:spTree>
    <p:extLst>
      <p:ext uri="{BB962C8B-B14F-4D97-AF65-F5344CB8AC3E}">
        <p14:creationId xmlns:p14="http://schemas.microsoft.com/office/powerpoint/2010/main" val="2019487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E7754B4-DA2F-4140-B1E7-50FEB591AB5E}" type="datetimeFigureOut">
              <a:rPr lang="en-US" smtClean="0"/>
              <a:t>04/10/18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86712B-DD01-4B81-89D7-699C6C0F9F2E}" type="slidenum">
              <a:rPr lang="en-US" smtClean="0"/>
              <a:t>‹#›</a:t>
            </a:fld>
            <a:endParaRPr lang="en-US"/>
          </a:p>
        </p:txBody>
      </p:sp>
    </p:spTree>
    <p:extLst>
      <p:ext uri="{BB962C8B-B14F-4D97-AF65-F5344CB8AC3E}">
        <p14:creationId xmlns:p14="http://schemas.microsoft.com/office/powerpoint/2010/main" val="3413464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E7754B4-DA2F-4140-B1E7-50FEB591AB5E}" type="datetimeFigureOut">
              <a:rPr lang="en-US" smtClean="0"/>
              <a:t>04/10/18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86712B-DD01-4B81-89D7-699C6C0F9F2E}" type="slidenum">
              <a:rPr lang="en-US" smtClean="0"/>
              <a:t>‹#›</a:t>
            </a:fld>
            <a:endParaRPr lang="en-US"/>
          </a:p>
        </p:txBody>
      </p:sp>
    </p:spTree>
    <p:extLst>
      <p:ext uri="{BB962C8B-B14F-4D97-AF65-F5344CB8AC3E}">
        <p14:creationId xmlns:p14="http://schemas.microsoft.com/office/powerpoint/2010/main" val="3102312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7754B4-DA2F-4140-B1E7-50FEB591AB5E}" type="datetimeFigureOut">
              <a:rPr lang="en-US" smtClean="0"/>
              <a:t>04/10/18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86712B-DD01-4B81-89D7-699C6C0F9F2E}" type="slidenum">
              <a:rPr lang="en-US" smtClean="0"/>
              <a:t>‹#›</a:t>
            </a:fld>
            <a:endParaRPr lang="en-US"/>
          </a:p>
        </p:txBody>
      </p:sp>
    </p:spTree>
    <p:extLst>
      <p:ext uri="{BB962C8B-B14F-4D97-AF65-F5344CB8AC3E}">
        <p14:creationId xmlns:p14="http://schemas.microsoft.com/office/powerpoint/2010/main" val="4288116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E7754B4-DA2F-4140-B1E7-50FEB591AB5E}" type="datetimeFigureOut">
              <a:rPr lang="en-US" smtClean="0"/>
              <a:t>04/10/18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86712B-DD01-4B81-89D7-699C6C0F9F2E}" type="slidenum">
              <a:rPr lang="en-US" smtClean="0"/>
              <a:t>‹#›</a:t>
            </a:fld>
            <a:endParaRPr lang="en-US"/>
          </a:p>
        </p:txBody>
      </p:sp>
    </p:spTree>
    <p:extLst>
      <p:ext uri="{BB962C8B-B14F-4D97-AF65-F5344CB8AC3E}">
        <p14:creationId xmlns:p14="http://schemas.microsoft.com/office/powerpoint/2010/main" val="145735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E7754B4-DA2F-4140-B1E7-50FEB591AB5E}" type="datetimeFigureOut">
              <a:rPr lang="en-US" smtClean="0"/>
              <a:t>04/10/18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86712B-DD01-4B81-89D7-699C6C0F9F2E}" type="slidenum">
              <a:rPr lang="en-US" smtClean="0"/>
              <a:t>‹#›</a:t>
            </a:fld>
            <a:endParaRPr lang="en-US"/>
          </a:p>
        </p:txBody>
      </p:sp>
    </p:spTree>
    <p:extLst>
      <p:ext uri="{BB962C8B-B14F-4D97-AF65-F5344CB8AC3E}">
        <p14:creationId xmlns:p14="http://schemas.microsoft.com/office/powerpoint/2010/main" val="152961124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7754B4-DA2F-4140-B1E7-50FEB591AB5E}" type="datetimeFigureOut">
              <a:rPr lang="en-US" smtClean="0"/>
              <a:t>04/10/18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86712B-DD01-4B81-89D7-699C6C0F9F2E}" type="slidenum">
              <a:rPr lang="en-US" smtClean="0"/>
              <a:t>‹#›</a:t>
            </a:fld>
            <a:endParaRPr lang="en-US"/>
          </a:p>
        </p:txBody>
      </p:sp>
    </p:spTree>
    <p:extLst>
      <p:ext uri="{BB962C8B-B14F-4D97-AF65-F5344CB8AC3E}">
        <p14:creationId xmlns:p14="http://schemas.microsoft.com/office/powerpoint/2010/main" val="3676903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fox6now.com/2017/02/09/high-level-drug-dealers-are-rarely-charged-with-drug-related-homicides-as-wisconsin-death-toll-reaches-10000/" TargetMode="External"/><Relationship Id="rId3" Type="http://schemas.openxmlformats.org/officeDocument/2006/relationships/hyperlink" Target="http://www.chicagotribune.com/suburbs/aurora-beacon-news/crime/ct-abn-drug-induced-homicide-st-1213-20161216-story.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 Id="rId3" Type="http://schemas.openxmlformats.org/officeDocument/2006/relationships/image" Target="../media/image7.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Drug-Induced Homicide</a:t>
            </a:r>
            <a:endParaRPr lang="en-US" dirty="0"/>
          </a:p>
        </p:txBody>
      </p:sp>
      <p:sp>
        <p:nvSpPr>
          <p:cNvPr id="3" name="Subtitle 2"/>
          <p:cNvSpPr>
            <a:spLocks noGrp="1"/>
          </p:cNvSpPr>
          <p:nvPr>
            <p:ph type="subTitle" idx="1"/>
          </p:nvPr>
        </p:nvSpPr>
        <p:spPr/>
        <p:txBody>
          <a:bodyPr/>
          <a:lstStyle/>
          <a:p>
            <a:r>
              <a:rPr lang="en-US" dirty="0" smtClean="0"/>
              <a:t>MCAS</a:t>
            </a:r>
            <a:endParaRPr lang="en-US" dirty="0"/>
          </a:p>
        </p:txBody>
      </p:sp>
    </p:spTree>
    <p:extLst>
      <p:ext uri="{BB962C8B-B14F-4D97-AF65-F5344CB8AC3E}">
        <p14:creationId xmlns:p14="http://schemas.microsoft.com/office/powerpoint/2010/main" val="11514900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5323" y="320083"/>
            <a:ext cx="8734097" cy="6767890"/>
          </a:xfrm>
        </p:spPr>
      </p:pic>
    </p:spTree>
    <p:extLst>
      <p:ext uri="{BB962C8B-B14F-4D97-AF65-F5344CB8AC3E}">
        <p14:creationId xmlns:p14="http://schemas.microsoft.com/office/powerpoint/2010/main" val="1817226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9842" y="365124"/>
            <a:ext cx="9512130" cy="6316055"/>
          </a:xfrm>
        </p:spPr>
      </p:pic>
    </p:spTree>
    <p:extLst>
      <p:ext uri="{BB962C8B-B14F-4D97-AF65-F5344CB8AC3E}">
        <p14:creationId xmlns:p14="http://schemas.microsoft.com/office/powerpoint/2010/main" val="3541252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On August 10, 2014, Amy </a:t>
            </a:r>
            <a:r>
              <a:rPr lang="en-US" dirty="0" err="1"/>
              <a:t>Shemberger</a:t>
            </a:r>
            <a:r>
              <a:rPr lang="en-US" dirty="0"/>
              <a:t> did what people who use drugs do every day – she took a ride to score heroin for herself and her boyfriend, Peter </a:t>
            </a:r>
            <a:r>
              <a:rPr lang="en-US" dirty="0" err="1"/>
              <a:t>Kucinski</a:t>
            </a:r>
            <a:r>
              <a:rPr lang="en-US" dirty="0"/>
              <a:t>. On the ride home, Amy snorted one of the bags of heroin. When she got back, Peter asked for his portion. He was having severe alcohol withdrawal and needed the heroin to feel better.</a:t>
            </a:r>
          </a:p>
          <a:p>
            <a:r>
              <a:rPr lang="en-US" dirty="0"/>
              <a:t>After snorting a $10 bag of heroin, Peter stopped breathing and Amy called 911</a:t>
            </a:r>
            <a:r>
              <a:rPr lang="en-US" dirty="0" smtClean="0"/>
              <a:t>.</a:t>
            </a:r>
          </a:p>
          <a:p>
            <a:r>
              <a:rPr lang="en-US" dirty="0" smtClean="0"/>
              <a:t>Amy was convicted and serving a seven year sentence</a:t>
            </a:r>
            <a:endParaRPr lang="en-US" dirty="0"/>
          </a:p>
          <a:p>
            <a:pPr marL="0" indent="0">
              <a:buNone/>
            </a:pPr>
            <a:endParaRPr lang="en-US" dirty="0"/>
          </a:p>
        </p:txBody>
      </p:sp>
    </p:spTree>
    <p:extLst>
      <p:ext uri="{BB962C8B-B14F-4D97-AF65-F5344CB8AC3E}">
        <p14:creationId xmlns:p14="http://schemas.microsoft.com/office/powerpoint/2010/main" val="2727891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 A 2002 analysis of 32 drug-induced homicide prosecutions, published in the </a:t>
            </a:r>
            <a:r>
              <a:rPr lang="en-US" i="1" dirty="0"/>
              <a:t>New Jersey Law Journal</a:t>
            </a:r>
            <a:r>
              <a:rPr lang="en-US" dirty="0"/>
              <a:t>, found that "25 involved prosecution of friends of the decedent who did not sell drugs in any significant manner." </a:t>
            </a:r>
            <a:endParaRPr lang="en-US" dirty="0" smtClean="0"/>
          </a:p>
          <a:p>
            <a:r>
              <a:rPr lang="en-US" dirty="0" smtClean="0"/>
              <a:t>According </a:t>
            </a:r>
            <a:r>
              <a:rPr lang="en-US" dirty="0"/>
              <a:t>to a </a:t>
            </a:r>
            <a:r>
              <a:rPr lang="en-US" dirty="0">
                <a:hlinkClick r:id="rId2"/>
              </a:rPr>
              <a:t>2017 report</a:t>
            </a:r>
            <a:r>
              <a:rPr lang="en-US" dirty="0"/>
              <a:t> by a Wisconsin TV station that looked at the 100 most recent prosecutions for drug-induced homicide in that state, "nearly 90% of those charged were friends or relatives of the person who died, or the lowest people in the drug supply chain." </a:t>
            </a:r>
            <a:endParaRPr lang="en-US" dirty="0" smtClean="0"/>
          </a:p>
          <a:p>
            <a:r>
              <a:rPr lang="en-US" dirty="0" smtClean="0"/>
              <a:t>When </a:t>
            </a:r>
            <a:r>
              <a:rPr lang="en-US" dirty="0"/>
              <a:t>the </a:t>
            </a:r>
            <a:r>
              <a:rPr lang="en-US" i="1" dirty="0"/>
              <a:t>Chicago Tribune</a:t>
            </a:r>
            <a:r>
              <a:rPr lang="en-US" dirty="0"/>
              <a:t> </a:t>
            </a:r>
            <a:r>
              <a:rPr lang="en-US" dirty="0">
                <a:hlinkClick r:id="rId3"/>
              </a:rPr>
              <a:t>examined</a:t>
            </a:r>
            <a:r>
              <a:rPr lang="en-US" dirty="0"/>
              <a:t> drug-induced homicide cases filed between 2011 and 2014, it found "the defendant was typically the last person who was with the person who overdosed."</a:t>
            </a:r>
          </a:p>
        </p:txBody>
      </p:sp>
    </p:spTree>
    <p:extLst>
      <p:ext uri="{BB962C8B-B14F-4D97-AF65-F5344CB8AC3E}">
        <p14:creationId xmlns:p14="http://schemas.microsoft.com/office/powerpoint/2010/main" val="3518628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mtClean="0"/>
              <a:t>http://www.businessinsider.com/drug-induced-homicide-policies-overdose-heroin-2016-10</a:t>
            </a:r>
            <a:endParaRPr lang="en-US"/>
          </a:p>
        </p:txBody>
      </p:sp>
    </p:spTree>
    <p:extLst>
      <p:ext uri="{BB962C8B-B14F-4D97-AF65-F5344CB8AC3E}">
        <p14:creationId xmlns:p14="http://schemas.microsoft.com/office/powerpoint/2010/main" val="3787073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2803" y="365125"/>
            <a:ext cx="10346394" cy="5173197"/>
          </a:xfrm>
        </p:spPr>
      </p:pic>
    </p:spTree>
    <p:extLst>
      <p:ext uri="{BB962C8B-B14F-4D97-AF65-F5344CB8AC3E}">
        <p14:creationId xmlns:p14="http://schemas.microsoft.com/office/powerpoint/2010/main" val="1143804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Opioid?</a:t>
            </a:r>
            <a:endParaRPr lang="en-US" dirty="0"/>
          </a:p>
        </p:txBody>
      </p:sp>
      <p:sp>
        <p:nvSpPr>
          <p:cNvPr id="3" name="Content Placeholder 2"/>
          <p:cNvSpPr>
            <a:spLocks noGrp="1"/>
          </p:cNvSpPr>
          <p:nvPr>
            <p:ph idx="1"/>
          </p:nvPr>
        </p:nvSpPr>
        <p:spPr/>
        <p:txBody>
          <a:bodyPr/>
          <a:lstStyle/>
          <a:p>
            <a:r>
              <a:rPr lang="en-US" dirty="0" smtClean="0"/>
              <a:t>Opioids are a class of drugs created either directly from the Opium Poppy plant, or made in a lab using the same chemical structure</a:t>
            </a:r>
          </a:p>
          <a:p>
            <a:r>
              <a:rPr lang="en-US" dirty="0" smtClean="0"/>
              <a:t>Opioids are commonly used as medication to relieve pain or anxiety</a:t>
            </a:r>
          </a:p>
          <a:p>
            <a:r>
              <a:rPr lang="en-US" dirty="0" smtClean="0"/>
              <a:t>Some types of opioids:</a:t>
            </a:r>
          </a:p>
          <a:p>
            <a:pPr lvl="1"/>
            <a:r>
              <a:rPr lang="en-US" dirty="0" smtClean="0"/>
              <a:t>Codeine</a:t>
            </a:r>
          </a:p>
          <a:p>
            <a:pPr lvl="1"/>
            <a:r>
              <a:rPr lang="en-US" dirty="0" smtClean="0"/>
              <a:t>Morphine</a:t>
            </a:r>
          </a:p>
          <a:p>
            <a:pPr lvl="1"/>
            <a:r>
              <a:rPr lang="en-US" dirty="0" smtClean="0"/>
              <a:t>Opium</a:t>
            </a:r>
          </a:p>
          <a:p>
            <a:pPr lvl="1"/>
            <a:r>
              <a:rPr lang="en-US" dirty="0" smtClean="0"/>
              <a:t>Heroin</a:t>
            </a:r>
            <a:endParaRPr lang="en-US" dirty="0"/>
          </a:p>
        </p:txBody>
      </p:sp>
    </p:spTree>
    <p:extLst>
      <p:ext uri="{BB962C8B-B14F-4D97-AF65-F5344CB8AC3E}">
        <p14:creationId xmlns:p14="http://schemas.microsoft.com/office/powerpoint/2010/main" val="3141089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1055" y="525518"/>
            <a:ext cx="10049889" cy="5276192"/>
          </a:xfrm>
        </p:spPr>
      </p:pic>
    </p:spTree>
    <p:extLst>
      <p:ext uri="{BB962C8B-B14F-4D97-AF65-F5344CB8AC3E}">
        <p14:creationId xmlns:p14="http://schemas.microsoft.com/office/powerpoint/2010/main" val="3039118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8993" y="66812"/>
            <a:ext cx="8807669" cy="6812182"/>
          </a:xfrm>
        </p:spPr>
      </p:pic>
    </p:spTree>
    <p:extLst>
      <p:ext uri="{BB962C8B-B14F-4D97-AF65-F5344CB8AC3E}">
        <p14:creationId xmlns:p14="http://schemas.microsoft.com/office/powerpoint/2010/main" val="474134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537" y="-160803"/>
            <a:ext cx="9606455" cy="7204842"/>
          </a:xfrm>
        </p:spPr>
      </p:pic>
    </p:spTree>
    <p:extLst>
      <p:ext uri="{BB962C8B-B14F-4D97-AF65-F5344CB8AC3E}">
        <p14:creationId xmlns:p14="http://schemas.microsoft.com/office/powerpoint/2010/main" val="159147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99393" y="145322"/>
            <a:ext cx="10384221" cy="7028968"/>
          </a:xfrm>
        </p:spPr>
      </p:pic>
    </p:spTree>
    <p:extLst>
      <p:ext uri="{BB962C8B-B14F-4D97-AF65-F5344CB8AC3E}">
        <p14:creationId xmlns:p14="http://schemas.microsoft.com/office/powerpoint/2010/main" val="1541320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399" y="1690687"/>
            <a:ext cx="5663543" cy="4247657"/>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75383" y="1027906"/>
            <a:ext cx="4282966" cy="5139559"/>
          </a:xfrm>
          <a:prstGeom prst="rect">
            <a:avLst/>
          </a:prstGeom>
        </p:spPr>
      </p:pic>
    </p:spTree>
    <p:extLst>
      <p:ext uri="{BB962C8B-B14F-4D97-AF65-F5344CB8AC3E}">
        <p14:creationId xmlns:p14="http://schemas.microsoft.com/office/powerpoint/2010/main" val="4285919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Drug-Induced Homicide</a:t>
            </a:r>
            <a:endParaRPr lang="en-US" dirty="0"/>
          </a:p>
        </p:txBody>
      </p:sp>
      <p:sp>
        <p:nvSpPr>
          <p:cNvPr id="3" name="Content Placeholder 2"/>
          <p:cNvSpPr>
            <a:spLocks noGrp="1"/>
          </p:cNvSpPr>
          <p:nvPr>
            <p:ph idx="1"/>
          </p:nvPr>
        </p:nvSpPr>
        <p:spPr/>
        <p:txBody>
          <a:bodyPr>
            <a:normAutofit lnSpcReduction="10000"/>
          </a:bodyPr>
          <a:lstStyle/>
          <a:p>
            <a:r>
              <a:rPr lang="en-US" dirty="0" smtClean="0"/>
              <a:t>Illinois Statute:</a:t>
            </a:r>
          </a:p>
          <a:p>
            <a:pPr lvl="1"/>
            <a:r>
              <a:rPr lang="en-US" dirty="0" smtClean="0"/>
              <a:t>A person who violates Section 401 of the Illinois Controlled Substances Act or Section 55 of the Methamphetamine Control and Community Protection Act by unlawfully delivering a controlled substance to another, and any person’s death is caused by the injection, inhalation, absorption, or ingestion of any amount of that controlled substance, commits the offense of drug-induced homicide.</a:t>
            </a:r>
          </a:p>
          <a:p>
            <a:r>
              <a:rPr lang="en-US" dirty="0" smtClean="0"/>
              <a:t>Illinois Statute CSA 401:</a:t>
            </a:r>
          </a:p>
          <a:p>
            <a:pPr lvl="1"/>
            <a:r>
              <a:rPr lang="en-US" dirty="0" smtClean="0"/>
              <a:t>. . .  it is unlawful for any person knowingly to manufacture or deliver, or possess with intent to manufacture or deliver, a controlled substance. . . .</a:t>
            </a:r>
          </a:p>
          <a:p>
            <a:r>
              <a:rPr lang="en-US" dirty="0" smtClean="0"/>
              <a:t>be sentenced to a term of imprisonment of not less than 15 years and not more than 30 years</a:t>
            </a:r>
            <a:endParaRPr lang="en-US" dirty="0"/>
          </a:p>
        </p:txBody>
      </p:sp>
    </p:spTree>
    <p:extLst>
      <p:ext uri="{BB962C8B-B14F-4D97-AF65-F5344CB8AC3E}">
        <p14:creationId xmlns:p14="http://schemas.microsoft.com/office/powerpoint/2010/main" val="37668703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301</Words>
  <Application>Microsoft Macintosh PowerPoint</Application>
  <PresentationFormat>Custom</PresentationFormat>
  <Paragraphs>23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Drug-Induced Homicide</vt:lpstr>
      <vt:lpstr>PowerPoint Presentation</vt:lpstr>
      <vt:lpstr>What is Opioid?</vt:lpstr>
      <vt:lpstr>PowerPoint Presentation</vt:lpstr>
      <vt:lpstr>PowerPoint Presentation</vt:lpstr>
      <vt:lpstr>PowerPoint Presentation</vt:lpstr>
      <vt:lpstr>PowerPoint Presentation</vt:lpstr>
      <vt:lpstr>PowerPoint Presentation</vt:lpstr>
      <vt:lpstr>Drug-Induced Homicide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Drug-Induced Homicide</dc:title>
  <dc:creator>Christopher Salatiello</dc:creator>
  <cp:lastModifiedBy>Christopher Salatiello</cp:lastModifiedBy>
  <cp:revision>5</cp:revision>
  <dcterms:created xsi:type="dcterms:W3CDTF">2018-04-04T02:52:29Z</dcterms:created>
  <dcterms:modified xsi:type="dcterms:W3CDTF">2018-10-04T04:33:19Z</dcterms:modified>
</cp:coreProperties>
</file>