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年全球风险报告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世界经济论坛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4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认识各种系统性风险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经济风险</a:t>
            </a:r>
            <a:endParaRPr lang="en-US" altLang="zh-CN" dirty="0" smtClean="0"/>
          </a:p>
          <a:p>
            <a:r>
              <a:rPr lang="zh-CN" altLang="en-US" dirty="0" smtClean="0"/>
              <a:t>环境风险</a:t>
            </a:r>
            <a:endParaRPr lang="en-US" altLang="zh-CN" dirty="0" smtClean="0"/>
          </a:p>
          <a:p>
            <a:r>
              <a:rPr lang="zh-CN" altLang="en-US" dirty="0" smtClean="0"/>
              <a:t>地缘政治风险</a:t>
            </a:r>
            <a:endParaRPr lang="en-US" altLang="zh-CN" dirty="0" smtClean="0"/>
          </a:p>
          <a:p>
            <a:r>
              <a:rPr lang="zh-CN" altLang="en-US" smtClean="0"/>
              <a:t>社会风险</a:t>
            </a:r>
            <a:endParaRPr lang="en-US" altLang="zh-CN" smtClean="0"/>
          </a:p>
          <a:p>
            <a:r>
              <a:rPr lang="zh-CN" altLang="en-US" smtClean="0"/>
              <a:t>技术风险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7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年全球风险格局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经济类风险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财政危机</a:t>
            </a:r>
            <a:endParaRPr lang="en-US" altLang="zh-CN" dirty="0" smtClean="0"/>
          </a:p>
          <a:p>
            <a:r>
              <a:rPr lang="zh-CN" altLang="en-US" dirty="0" smtClean="0"/>
              <a:t>金融机制或机构崩溃</a:t>
            </a:r>
            <a:endParaRPr lang="en-US" altLang="zh-CN" dirty="0" smtClean="0"/>
          </a:p>
          <a:p>
            <a:r>
              <a:rPr lang="zh-CN" altLang="en-US" dirty="0" smtClean="0"/>
              <a:t>流动性危机</a:t>
            </a:r>
            <a:endParaRPr lang="en-US" altLang="zh-CN" dirty="0" smtClean="0"/>
          </a:p>
          <a:p>
            <a:r>
              <a:rPr lang="zh-CN" altLang="en-US" dirty="0" smtClean="0"/>
              <a:t>结构性失业和不充分就业</a:t>
            </a:r>
            <a:endParaRPr lang="en-US" altLang="zh-CN" dirty="0" smtClean="0"/>
          </a:p>
          <a:p>
            <a:r>
              <a:rPr lang="zh-CN" altLang="en-US" dirty="0" smtClean="0"/>
              <a:t>石油价格震荡</a:t>
            </a:r>
            <a:endParaRPr lang="en-US" altLang="zh-CN" dirty="0" smtClean="0"/>
          </a:p>
          <a:p>
            <a:r>
              <a:rPr lang="zh-CN" altLang="en-US" dirty="0" smtClean="0"/>
              <a:t>关键性基础设施失灵</a:t>
            </a:r>
            <a:endParaRPr lang="en-US" altLang="zh-CN" dirty="0" smtClean="0"/>
          </a:p>
          <a:p>
            <a:r>
              <a:rPr lang="zh-CN" altLang="en-US" dirty="0" smtClean="0"/>
              <a:t>美元重要性下降</a:t>
            </a:r>
            <a:endParaRPr lang="en-US" altLang="zh-CN" dirty="0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社会类风险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粮食危机</a:t>
            </a:r>
            <a:endParaRPr lang="en-US" altLang="zh-CN" dirty="0" smtClean="0"/>
          </a:p>
          <a:p>
            <a:r>
              <a:rPr lang="zh-CN" altLang="en-US" dirty="0" smtClean="0"/>
              <a:t>流行病</a:t>
            </a:r>
            <a:endParaRPr lang="en-US" altLang="zh-CN" dirty="0" smtClean="0"/>
          </a:p>
          <a:p>
            <a:r>
              <a:rPr lang="zh-CN" altLang="en-US" dirty="0" smtClean="0"/>
              <a:t>慢性疾病</a:t>
            </a:r>
            <a:endParaRPr lang="en-US" altLang="zh-CN" dirty="0" smtClean="0"/>
          </a:p>
          <a:p>
            <a:r>
              <a:rPr lang="zh-CN" altLang="en-US" dirty="0" smtClean="0"/>
              <a:t>收入差距</a:t>
            </a:r>
            <a:endParaRPr lang="en-US" altLang="zh-CN" dirty="0" smtClean="0"/>
          </a:p>
          <a:p>
            <a:r>
              <a:rPr lang="zh-CN" altLang="en-US" dirty="0" smtClean="0"/>
              <a:t>耐抗生素细菌</a:t>
            </a:r>
            <a:endParaRPr lang="en-US" altLang="zh-CN" dirty="0" smtClean="0"/>
          </a:p>
          <a:p>
            <a:r>
              <a:rPr lang="zh-CN" altLang="en-US" dirty="0" smtClean="0"/>
              <a:t>城市化管理不善</a:t>
            </a:r>
            <a:endParaRPr lang="en-US" altLang="zh-CN" dirty="0" smtClean="0"/>
          </a:p>
          <a:p>
            <a:r>
              <a:rPr lang="zh-CN" altLang="en-US" dirty="0" smtClean="0"/>
              <a:t>政治和社会不稳定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2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全屏显示(4:3)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2014年全球风险报告</vt:lpstr>
      <vt:lpstr>认识各种系统性风险</vt:lpstr>
      <vt:lpstr>2014年全球风险格局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2014年全球风险报告</dc:title>
  <dc:creator>liuwei</dc:creator>
  <cp:lastModifiedBy>www.zesow.com</cp:lastModifiedBy>
  <cp:revision>2</cp:revision>
  <dcterms:created xsi:type="dcterms:W3CDTF">2015-03-16T02:35:57Z</dcterms:created>
  <dcterms:modified xsi:type="dcterms:W3CDTF">2015-03-16T02:46:31Z</dcterms:modified>
</cp:coreProperties>
</file>