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569" autoAdjust="0"/>
  </p:normalViewPr>
  <p:slideViewPr>
    <p:cSldViewPr>
      <p:cViewPr varScale="1">
        <p:scale>
          <a:sx n="83" d="100"/>
          <a:sy n="83" d="100"/>
        </p:scale>
        <p:origin x="-68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89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年全球风险报告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世界经济论坛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4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认识各种系统性风险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经济风险</a:t>
            </a:r>
            <a:endParaRPr lang="en-US" altLang="zh-CN" dirty="0" smtClean="0"/>
          </a:p>
          <a:p>
            <a:r>
              <a:rPr lang="zh-CN" altLang="en-US" dirty="0" smtClean="0"/>
              <a:t>环境风险</a:t>
            </a:r>
            <a:endParaRPr lang="en-US" altLang="zh-CN" dirty="0" smtClean="0"/>
          </a:p>
          <a:p>
            <a:r>
              <a:rPr lang="zh-CN" altLang="en-US" dirty="0" smtClean="0"/>
              <a:t>地缘政治风险</a:t>
            </a:r>
            <a:endParaRPr lang="en-US" altLang="zh-CN" dirty="0" smtClean="0"/>
          </a:p>
          <a:p>
            <a:r>
              <a:rPr lang="zh-CN" altLang="en-US" dirty="0" smtClean="0"/>
              <a:t>社会风险</a:t>
            </a:r>
            <a:endParaRPr lang="en-US" altLang="zh-CN" dirty="0" smtClean="0"/>
          </a:p>
          <a:p>
            <a:r>
              <a:rPr lang="zh-CN" altLang="en-US" dirty="0" smtClean="0"/>
              <a:t>技术</a:t>
            </a:r>
            <a:r>
              <a:rPr lang="zh-CN" altLang="en-US" dirty="0" smtClean="0"/>
              <a:t>风险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07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突出的风险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不稳定的多极世界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未来的风险格局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新兴市场国家的不稳定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网络世界的崩溃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网络空间攻防战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互联性、复杂性和系统风险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全球风险管理战略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公司企业如何应对风险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59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年全球风险格局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经济类风险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财政危机</a:t>
            </a:r>
            <a:endParaRPr lang="en-US" altLang="zh-CN" dirty="0" smtClean="0"/>
          </a:p>
          <a:p>
            <a:r>
              <a:rPr lang="zh-CN" altLang="en-US" dirty="0" smtClean="0"/>
              <a:t>金融机制或机构崩溃</a:t>
            </a:r>
            <a:endParaRPr lang="en-US" altLang="zh-CN" dirty="0" smtClean="0"/>
          </a:p>
          <a:p>
            <a:r>
              <a:rPr lang="zh-CN" altLang="en-US" dirty="0" smtClean="0"/>
              <a:t>流动性危机</a:t>
            </a:r>
            <a:endParaRPr lang="en-US" altLang="zh-CN" dirty="0" smtClean="0"/>
          </a:p>
          <a:p>
            <a:r>
              <a:rPr lang="zh-CN" altLang="en-US" dirty="0" smtClean="0"/>
              <a:t>结构性失业和不充分就业</a:t>
            </a:r>
            <a:endParaRPr lang="en-US" altLang="zh-CN" dirty="0" smtClean="0"/>
          </a:p>
          <a:p>
            <a:r>
              <a:rPr lang="zh-CN" altLang="en-US" dirty="0" smtClean="0"/>
              <a:t>石油价格震荡</a:t>
            </a:r>
            <a:endParaRPr lang="en-US" altLang="zh-CN" dirty="0" smtClean="0"/>
          </a:p>
          <a:p>
            <a:r>
              <a:rPr lang="zh-CN" altLang="en-US" dirty="0" smtClean="0"/>
              <a:t>关键性基础设施失灵</a:t>
            </a:r>
            <a:endParaRPr lang="en-US" altLang="zh-CN" dirty="0" smtClean="0"/>
          </a:p>
          <a:p>
            <a:r>
              <a:rPr lang="zh-CN" altLang="en-US" dirty="0" smtClean="0"/>
              <a:t>美元重要性下降</a:t>
            </a:r>
            <a:endParaRPr lang="en-US" altLang="zh-CN" dirty="0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社会类风险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粮食危机</a:t>
            </a:r>
            <a:endParaRPr lang="en-US" altLang="zh-CN" dirty="0" smtClean="0"/>
          </a:p>
          <a:p>
            <a:r>
              <a:rPr lang="zh-CN" altLang="en-US" dirty="0" smtClean="0"/>
              <a:t>流行病</a:t>
            </a:r>
            <a:endParaRPr lang="en-US" altLang="zh-CN" dirty="0" smtClean="0"/>
          </a:p>
          <a:p>
            <a:r>
              <a:rPr lang="zh-CN" altLang="en-US" dirty="0" smtClean="0"/>
              <a:t>慢性疾病</a:t>
            </a:r>
            <a:endParaRPr lang="en-US" altLang="zh-CN" dirty="0" smtClean="0"/>
          </a:p>
          <a:p>
            <a:r>
              <a:rPr lang="zh-CN" altLang="en-US" dirty="0" smtClean="0"/>
              <a:t>收入差距</a:t>
            </a:r>
            <a:endParaRPr lang="en-US" altLang="zh-CN" dirty="0" smtClean="0"/>
          </a:p>
          <a:p>
            <a:r>
              <a:rPr lang="zh-CN" altLang="en-US" dirty="0" smtClean="0"/>
              <a:t>耐抗生素细菌</a:t>
            </a:r>
            <a:endParaRPr lang="en-US" altLang="zh-CN" dirty="0" smtClean="0"/>
          </a:p>
          <a:p>
            <a:r>
              <a:rPr lang="zh-CN" altLang="en-US" dirty="0" smtClean="0"/>
              <a:t>城市化管理不善</a:t>
            </a:r>
            <a:endParaRPr lang="en-US" altLang="zh-CN" dirty="0" smtClean="0"/>
          </a:p>
          <a:p>
            <a:r>
              <a:rPr lang="zh-CN" altLang="en-US" dirty="0" smtClean="0"/>
              <a:t>政治和社会</a:t>
            </a:r>
            <a:r>
              <a:rPr lang="zh-CN" altLang="en-US" dirty="0" smtClean="0"/>
              <a:t>不稳定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82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联系世界经济论坛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电话：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+41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22869121</a:t>
            </a:r>
          </a:p>
          <a:p>
            <a:pPr lvl="0"/>
            <a:r>
              <a:rPr lang="zh-CN" altLang="en-US" dirty="0" smtClean="0"/>
              <a:t>邮箱：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contact@weforum.org</a:t>
            </a:r>
          </a:p>
          <a:p>
            <a:pPr lvl="0"/>
            <a:r>
              <a:rPr lang="zh-CN" altLang="en-US" dirty="0" smtClean="0"/>
              <a:t>网址：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www.weforum.org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04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133</Words>
  <Application>Microsoft Office PowerPoint</Application>
  <PresentationFormat>全屏显示(16:9)</PresentationFormat>
  <Paragraphs>41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2014年全球风险报告</vt:lpstr>
      <vt:lpstr>认识各种系统性风险</vt:lpstr>
      <vt:lpstr>突出的风险</vt:lpstr>
      <vt:lpstr>2014年全球风险格局</vt:lpstr>
      <vt:lpstr>联系世界经济论坛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2014年全球风险报告</dc:title>
  <dc:creator>liuwei</dc:creator>
  <cp:lastModifiedBy>www.zesow.com</cp:lastModifiedBy>
  <cp:revision>6</cp:revision>
  <dcterms:created xsi:type="dcterms:W3CDTF">2015-03-16T02:35:57Z</dcterms:created>
  <dcterms:modified xsi:type="dcterms:W3CDTF">2015-03-16T08:07:04Z</dcterms:modified>
</cp:coreProperties>
</file>