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5" d="100"/>
          <a:sy n="55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E653F-C869-4E8D-B182-55589C066F61}" type="datetimeFigureOut">
              <a:rPr lang="zh-CN" altLang="en-US" smtClean="0"/>
              <a:t>2015/3/16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344BA-06FA-4F4B-A6F2-7F0F626BAF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9444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E653F-C869-4E8D-B182-55589C066F61}" type="datetimeFigureOut">
              <a:rPr lang="zh-CN" altLang="en-US" smtClean="0"/>
              <a:t>2015/3/16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344BA-06FA-4F4B-A6F2-7F0F626BAF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5046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E653F-C869-4E8D-B182-55589C066F61}" type="datetimeFigureOut">
              <a:rPr lang="zh-CN" altLang="en-US" smtClean="0"/>
              <a:t>2015/3/16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344BA-06FA-4F4B-A6F2-7F0F626BAF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74293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E653F-C869-4E8D-B182-55589C066F61}" type="datetimeFigureOut">
              <a:rPr lang="zh-CN" altLang="en-US" smtClean="0"/>
              <a:t>2015/3/16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344BA-06FA-4F4B-A6F2-7F0F626BAF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5888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E653F-C869-4E8D-B182-55589C066F61}" type="datetimeFigureOut">
              <a:rPr lang="zh-CN" altLang="en-US" smtClean="0"/>
              <a:t>2015/3/16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344BA-06FA-4F4B-A6F2-7F0F626BAF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766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E653F-C869-4E8D-B182-55589C066F61}" type="datetimeFigureOut">
              <a:rPr lang="zh-CN" altLang="en-US" smtClean="0"/>
              <a:t>2015/3/16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344BA-06FA-4F4B-A6F2-7F0F626BAF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9487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E653F-C869-4E8D-B182-55589C066F61}" type="datetimeFigureOut">
              <a:rPr lang="zh-CN" altLang="en-US" smtClean="0"/>
              <a:t>2015/3/16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344BA-06FA-4F4B-A6F2-7F0F626BAF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3066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E653F-C869-4E8D-B182-55589C066F61}" type="datetimeFigureOut">
              <a:rPr lang="zh-CN" altLang="en-US" smtClean="0"/>
              <a:t>2015/3/16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344BA-06FA-4F4B-A6F2-7F0F626BAF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4182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E653F-C869-4E8D-B182-55589C066F61}" type="datetimeFigureOut">
              <a:rPr lang="zh-CN" altLang="en-US" smtClean="0"/>
              <a:t>2015/3/16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344BA-06FA-4F4B-A6F2-7F0F626BAF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0023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E653F-C869-4E8D-B182-55589C066F61}" type="datetimeFigureOut">
              <a:rPr lang="zh-CN" altLang="en-US" smtClean="0"/>
              <a:t>2015/3/16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344BA-06FA-4F4B-A6F2-7F0F626BAF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4451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E653F-C869-4E8D-B182-55589C066F61}" type="datetimeFigureOut">
              <a:rPr lang="zh-CN" altLang="en-US" smtClean="0"/>
              <a:t>2015/3/16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344BA-06FA-4F4B-A6F2-7F0F626BAF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1226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E653F-C869-4E8D-B182-55589C066F61}" type="datetimeFigureOut">
              <a:rPr lang="zh-CN" altLang="en-US" smtClean="0"/>
              <a:t>2015/3/16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344BA-06FA-4F4B-A6F2-7F0F626BAF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0708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3E653F-C869-4E8D-B182-55589C066F61}" type="datetimeFigureOut">
              <a:rPr lang="zh-CN" altLang="en-US" smtClean="0"/>
              <a:t>2015/3/16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344BA-06FA-4F4B-A6F2-7F0F626BAF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5007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mtClean="0"/>
              <a:t>2014</a:t>
            </a:r>
            <a:r>
              <a:rPr lang="zh-CN" altLang="en-US" smtClean="0"/>
              <a:t>全球风险报告</a:t>
            </a:r>
            <a:endParaRPr lang="zh-CN" altLang="en-US" smtClean="0"/>
          </a:p>
        </p:txBody>
      </p:sp>
      <p:sp>
        <p:nvSpPr>
          <p:cNvPr id="3" name="文本占位符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世界经济论坛</a:t>
            </a: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492066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认识各种系统性风险</a:t>
            </a:r>
            <a:endParaRPr lang="zh-CN" altLang="en-US" smtClean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经济风险</a:t>
            </a:r>
          </a:p>
          <a:p>
            <a:pPr lvl="0"/>
            <a:r>
              <a:rPr lang="zh-CN" altLang="en-US" smtClean="0"/>
              <a:t>环境风险</a:t>
            </a:r>
          </a:p>
          <a:p>
            <a:pPr lvl="0"/>
            <a:r>
              <a:rPr lang="zh-CN" altLang="en-US" smtClean="0"/>
              <a:t>社会风险</a:t>
            </a:r>
          </a:p>
          <a:p>
            <a:pPr lvl="0"/>
            <a:r>
              <a:rPr lang="zh-CN" altLang="en-US" smtClean="0"/>
              <a:t>技术风险</a:t>
            </a: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085663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2014</a:t>
            </a:r>
            <a:r>
              <a:rPr lang="zh-CN" altLang="en-US" smtClean="0"/>
              <a:t>年全球风险格局</a:t>
            </a:r>
            <a:endParaRPr lang="zh-CN" altLang="en-US" smtClean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经济类风险</a:t>
            </a:r>
          </a:p>
          <a:p>
            <a:pPr lvl="1"/>
            <a:r>
              <a:rPr lang="zh-CN" altLang="en-US" smtClean="0"/>
              <a:t>财政危机</a:t>
            </a:r>
          </a:p>
          <a:p>
            <a:pPr lvl="1"/>
            <a:r>
              <a:rPr lang="zh-CN" altLang="en-US" smtClean="0"/>
              <a:t>金融机制或机构崩溃</a:t>
            </a:r>
          </a:p>
          <a:p>
            <a:pPr lvl="1"/>
            <a:r>
              <a:rPr lang="zh-CN" altLang="en-US" smtClean="0"/>
              <a:t>流动性危机</a:t>
            </a:r>
          </a:p>
          <a:p>
            <a:pPr lvl="1"/>
            <a:r>
              <a:rPr lang="zh-CN" altLang="en-US" smtClean="0"/>
              <a:t>结构性失业和不充分就业</a:t>
            </a:r>
          </a:p>
          <a:p>
            <a:pPr lvl="1"/>
            <a:r>
              <a:rPr lang="zh-CN" altLang="en-US" smtClean="0"/>
              <a:t>石油价格震荡</a:t>
            </a:r>
          </a:p>
          <a:p>
            <a:pPr lvl="1"/>
            <a:r>
              <a:rPr lang="zh-CN" altLang="en-US" smtClean="0"/>
              <a:t>关键性基础设施失灵</a:t>
            </a:r>
          </a:p>
          <a:p>
            <a:pPr lvl="1"/>
            <a:r>
              <a:rPr lang="zh-CN" altLang="en-US" smtClean="0"/>
              <a:t>美元重要性下降</a:t>
            </a: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470674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突出的风险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不稳定的多极世界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未来的风险格局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新兴市场国家的不稳定</a:t>
            </a:r>
            <a:endParaRPr lang="en-US" altLang="zh-CN" dirty="0" smtClean="0"/>
          </a:p>
          <a:p>
            <a:r>
              <a:rPr lang="zh-CN" altLang="en-US" dirty="0" smtClean="0"/>
              <a:t>网络世界的崩溃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网络空间攻防战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互联性、复杂性和系统风险</a:t>
            </a:r>
            <a:endParaRPr lang="en-US" altLang="zh-CN" dirty="0" smtClean="0"/>
          </a:p>
          <a:p>
            <a:r>
              <a:rPr lang="zh-CN" altLang="en-US" dirty="0" smtClean="0"/>
              <a:t>全球风险管理战略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公司企业如何应对风险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5010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联系世界经济论坛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电话：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+</a:t>
            </a:r>
            <a:r>
              <a:rPr lang="en-US" altLang="zh-CN" dirty="0"/>
              <a:t>41 (0) 22 869 </a:t>
            </a:r>
            <a:r>
              <a:rPr lang="en-US" altLang="zh-CN" dirty="0" smtClean="0"/>
              <a:t>1212</a:t>
            </a:r>
          </a:p>
          <a:p>
            <a:r>
              <a:rPr lang="zh-CN" altLang="en-US" dirty="0" smtClean="0"/>
              <a:t>邮箱：</a:t>
            </a:r>
            <a:r>
              <a:rPr lang="en-US" altLang="zh-CN" dirty="0" smtClean="0"/>
              <a:t>		</a:t>
            </a:r>
            <a:endParaRPr lang="en-US" altLang="zh-CN" dirty="0"/>
          </a:p>
          <a:p>
            <a:pPr lvl="1"/>
            <a:r>
              <a:rPr lang="en-US" altLang="zh-CN" dirty="0" smtClean="0"/>
              <a:t>contact@weforum.org</a:t>
            </a:r>
          </a:p>
          <a:p>
            <a:r>
              <a:rPr lang="zh-CN" altLang="en-US" dirty="0" smtClean="0"/>
              <a:t>网址：</a:t>
            </a:r>
            <a:endParaRPr lang="en-US" altLang="zh-CN" dirty="0"/>
          </a:p>
          <a:p>
            <a:pPr lvl="1"/>
            <a:r>
              <a:rPr lang="en-US" altLang="zh-CN" dirty="0"/>
              <a:t>www.weforum.org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3325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107</Words>
  <Application>Microsoft Office PowerPoint</Application>
  <PresentationFormat>全屏显示(4:3)</PresentationFormat>
  <Paragraphs>32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主题​​</vt:lpstr>
      <vt:lpstr>2014全球风险报告</vt:lpstr>
      <vt:lpstr>认识各种系统性风险</vt:lpstr>
      <vt:lpstr>2014年全球风险格局</vt:lpstr>
      <vt:lpstr>突出的风险</vt:lpstr>
      <vt:lpstr>联系世界经济论坛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2014全球风险报告</dc:title>
  <dc:creator>www.zesow.com</dc:creator>
  <cp:lastModifiedBy>www.zesow.com</cp:lastModifiedBy>
  <cp:revision>3</cp:revision>
  <dcterms:created xsi:type="dcterms:W3CDTF">2015-03-16T07:13:51Z</dcterms:created>
  <dcterms:modified xsi:type="dcterms:W3CDTF">2015-03-16T07:41:30Z</dcterms:modified>
</cp:coreProperties>
</file>