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62" r:id="rId4"/>
    <p:sldId id="257" r:id="rId5"/>
    <p:sldId id="258" r:id="rId6"/>
    <p:sldId id="263" r:id="rId7"/>
    <p:sldId id="265" r:id="rId8"/>
    <p:sldId id="267" r:id="rId9"/>
    <p:sldId id="266" r:id="rId10"/>
    <p:sldId id="268" r:id="rId11"/>
    <p:sldId id="269" r:id="rId12"/>
    <p:sldId id="261" r:id="rId13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封面" id="{F376B328-F7B4-4DFF-BB0A-64C0C2F7DF1C}">
          <p14:sldIdLst>
            <p14:sldId id="256"/>
            <p14:sldId id="270"/>
          </p14:sldIdLst>
        </p14:section>
        <p14:section name="第一部分：认识系统风险" id="{E2A4E189-116F-448E-8332-0E872429D922}">
          <p14:sldIdLst>
            <p14:sldId id="262"/>
            <p14:sldId id="257"/>
            <p14:sldId id="258"/>
            <p14:sldId id="263"/>
          </p14:sldIdLst>
        </p14:section>
        <p14:section name="第二部分：突出的风险" id="{66B30ACE-E976-4273-9A1F-CEF4E5FA93F3}">
          <p14:sldIdLst>
            <p14:sldId id="265"/>
            <p14:sldId id="267"/>
            <p14:sldId id="266"/>
            <p14:sldId id="268"/>
          </p14:sldIdLst>
        </p14:section>
        <p14:section name="第三部分：展望报告" id="{6FC2F139-47E3-493C-B899-B67A589E55CA}">
          <p14:sldIdLst>
            <p14:sldId id="269"/>
          </p14:sldIdLst>
        </p14:section>
        <p14:section name="结语" id="{F88F6956-3C43-414E-9FA8-7B17003D2A92}">
          <p14:sldIdLst>
            <p14:sldId id="26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 autoAdjust="0"/>
    <p:restoredTop sz="94569" autoAdjust="0"/>
  </p:normalViewPr>
  <p:slideViewPr>
    <p:cSldViewPr>
      <p:cViewPr varScale="1">
        <p:scale>
          <a:sx n="83" d="100"/>
          <a:sy n="83" d="100"/>
        </p:scale>
        <p:origin x="-696" y="-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189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0" d="100"/>
        <a:sy n="60" d="100"/>
      </p:scale>
      <p:origin x="0" y="70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6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2015/3/16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1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1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2015/3/16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2015/3/16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2015/3/16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1" y="204789"/>
            <a:ext cx="5111751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2015/3/16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2015/3/16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2015/3/16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mtClean="0"/>
              <a:t>2014</a:t>
            </a:r>
            <a:r>
              <a:rPr lang="zh-CN" altLang="en-US" smtClean="0"/>
              <a:t>年全球风险报告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世界经济论坛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2417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mtClean="0"/>
              <a:t>全球风险管理战略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公司企业如何应对风险</a:t>
            </a:r>
          </a:p>
          <a:p>
            <a:r>
              <a:rPr lang="zh-CN" altLang="en-US" smtClean="0"/>
              <a:t>风险与评估</a:t>
            </a:r>
          </a:p>
          <a:p>
            <a:r>
              <a:rPr lang="zh-CN" altLang="en-US" smtClean="0"/>
              <a:t>协同合作，取长补短</a:t>
            </a:r>
          </a:p>
          <a:p>
            <a:r>
              <a:rPr lang="zh-CN" altLang="en-US" smtClean="0"/>
              <a:t>培养长远思考方式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49984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展望</a:t>
            </a:r>
            <a:r>
              <a:rPr lang="en-US" altLang="zh-CN" smtClean="0"/>
              <a:t>《</a:t>
            </a:r>
            <a:r>
              <a:rPr lang="zh-CN" altLang="en-US" smtClean="0"/>
              <a:t>全球风险报告</a:t>
            </a:r>
            <a:r>
              <a:rPr lang="en-US" altLang="zh-CN" smtClean="0"/>
              <a:t>》</a:t>
            </a:r>
            <a:r>
              <a:rPr lang="zh-CN" altLang="en-US" smtClean="0"/>
              <a:t>十周年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mtClean="0"/>
              <a:t>对全球性风险的定义和认知</a:t>
            </a:r>
          </a:p>
          <a:p>
            <a:r>
              <a:rPr lang="zh-CN" altLang="zh-CN" smtClean="0"/>
              <a:t>绘制全球风险图</a:t>
            </a:r>
          </a:p>
          <a:p>
            <a:r>
              <a:rPr lang="zh-CN" altLang="zh-CN" smtClean="0"/>
              <a:t>顾及多个利益相关方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037308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联系世界经济论坛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电话：</a:t>
            </a:r>
            <a:endParaRPr lang="en-US" altLang="zh-CN" smtClean="0"/>
          </a:p>
          <a:p>
            <a:pPr lvl="1"/>
            <a:r>
              <a:rPr lang="en-US" altLang="zh-CN" smtClean="0"/>
              <a:t>+41</a:t>
            </a:r>
            <a:r>
              <a:rPr lang="zh-CN" altLang="en-US" smtClean="0"/>
              <a:t>（</a:t>
            </a:r>
            <a:r>
              <a:rPr lang="en-US" altLang="zh-CN" smtClean="0"/>
              <a:t>0</a:t>
            </a:r>
            <a:r>
              <a:rPr lang="zh-CN" altLang="en-US" smtClean="0"/>
              <a:t>）</a:t>
            </a:r>
            <a:r>
              <a:rPr lang="en-US" altLang="zh-CN" smtClean="0"/>
              <a:t>22869121</a:t>
            </a:r>
          </a:p>
          <a:p>
            <a:pPr lvl="0"/>
            <a:r>
              <a:rPr lang="zh-CN" altLang="en-US" smtClean="0"/>
              <a:t>邮箱：</a:t>
            </a:r>
            <a:endParaRPr lang="en-US" altLang="zh-CN" smtClean="0"/>
          </a:p>
          <a:p>
            <a:pPr lvl="1"/>
            <a:r>
              <a:rPr lang="en-US" altLang="zh-CN" smtClean="0"/>
              <a:t>contact@weforum.org</a:t>
            </a:r>
          </a:p>
          <a:p>
            <a:pPr lvl="0"/>
            <a:r>
              <a:rPr lang="zh-CN" altLang="en-US" smtClean="0"/>
              <a:t>网址：</a:t>
            </a:r>
            <a:endParaRPr lang="en-US" altLang="zh-CN" smtClean="0"/>
          </a:p>
          <a:p>
            <a:pPr lvl="1"/>
            <a:r>
              <a:rPr lang="en-US" altLang="zh-CN" smtClean="0"/>
              <a:t>www.weforum.org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1047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86"/>
            <a:ext cx="9144000" cy="5138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565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什么是系统性风险？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系统性风险是指“可导致一个完整系统而非其中某些部分崩溃”的风险。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3243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认识各种系统性风险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 smtClean="0"/>
              <a:t>经济风险</a:t>
            </a:r>
            <a:endParaRPr lang="en-US" altLang="zh-CN" dirty="0" smtClean="0"/>
          </a:p>
          <a:p>
            <a:r>
              <a:rPr lang="zh-CN" altLang="en-US" dirty="0" smtClean="0"/>
              <a:t>环境风险</a:t>
            </a:r>
            <a:endParaRPr lang="en-US" altLang="zh-CN" dirty="0" smtClean="0"/>
          </a:p>
          <a:p>
            <a:r>
              <a:rPr lang="zh-CN" altLang="en-US" dirty="0" smtClean="0"/>
              <a:t>地缘政治风险</a:t>
            </a:r>
            <a:endParaRPr lang="en-US" altLang="zh-CN" dirty="0" smtClean="0"/>
          </a:p>
          <a:p>
            <a:r>
              <a:rPr lang="zh-CN" altLang="en-US" dirty="0" smtClean="0"/>
              <a:t>社会风险</a:t>
            </a:r>
            <a:endParaRPr lang="en-US" altLang="zh-CN" dirty="0" smtClean="0"/>
          </a:p>
          <a:p>
            <a:r>
              <a:rPr lang="zh-CN" altLang="en-US" dirty="0" smtClean="0"/>
              <a:t>技术风险</a:t>
            </a:r>
            <a:endParaRPr lang="en-US" altLang="zh-CN" dirty="0" smtClean="0"/>
          </a:p>
        </p:txBody>
      </p:sp>
      <p:pic>
        <p:nvPicPr>
          <p:cNvPr id="9" name="内容占位符 8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199" y="1550986"/>
            <a:ext cx="3367349" cy="2244899"/>
          </a:xfrm>
        </p:spPr>
      </p:pic>
    </p:spTree>
    <p:extLst>
      <p:ext uri="{BB962C8B-B14F-4D97-AF65-F5344CB8AC3E}">
        <p14:creationId xmlns:p14="http://schemas.microsoft.com/office/powerpoint/2010/main" val="1490776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2014</a:t>
            </a:r>
            <a:r>
              <a:rPr lang="zh-CN" altLang="en-US" smtClean="0"/>
              <a:t>年全球风险格局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经济类风险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mtClean="0"/>
              <a:t>财政危机</a:t>
            </a:r>
            <a:endParaRPr lang="en-US" altLang="zh-CN" smtClean="0"/>
          </a:p>
          <a:p>
            <a:r>
              <a:rPr lang="zh-CN" altLang="en-US" smtClean="0"/>
              <a:t>金融机制或机构崩溃</a:t>
            </a:r>
            <a:endParaRPr lang="en-US" altLang="zh-CN" smtClean="0"/>
          </a:p>
          <a:p>
            <a:r>
              <a:rPr lang="zh-CN" altLang="en-US" smtClean="0"/>
              <a:t>流动性危机</a:t>
            </a:r>
            <a:endParaRPr lang="en-US" altLang="zh-CN" smtClean="0"/>
          </a:p>
          <a:p>
            <a:r>
              <a:rPr lang="zh-CN" altLang="en-US" smtClean="0"/>
              <a:t>结构性失业和不充分就业</a:t>
            </a:r>
            <a:endParaRPr lang="en-US" altLang="zh-CN" smtClean="0"/>
          </a:p>
          <a:p>
            <a:r>
              <a:rPr lang="zh-CN" altLang="en-US" smtClean="0"/>
              <a:t>石油价格震荡</a:t>
            </a:r>
            <a:endParaRPr lang="en-US" altLang="zh-CN" smtClean="0"/>
          </a:p>
          <a:p>
            <a:r>
              <a:rPr lang="zh-CN" altLang="en-US" smtClean="0"/>
              <a:t>关键性基础设施失灵</a:t>
            </a:r>
            <a:endParaRPr lang="en-US" altLang="zh-CN" smtClean="0"/>
          </a:p>
          <a:p>
            <a:r>
              <a:rPr lang="zh-CN" altLang="en-US" smtClean="0"/>
              <a:t>美元重要性下降</a:t>
            </a:r>
            <a:endParaRPr lang="en-US" altLang="zh-CN" dirty="0" smtClean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smtClean="0"/>
              <a:t>社会类风险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mtClean="0"/>
              <a:t>粮食危机</a:t>
            </a:r>
            <a:endParaRPr lang="en-US" altLang="zh-CN" smtClean="0"/>
          </a:p>
          <a:p>
            <a:r>
              <a:rPr lang="zh-CN" altLang="en-US" smtClean="0"/>
              <a:t>流行病</a:t>
            </a:r>
            <a:endParaRPr lang="en-US" altLang="zh-CN" smtClean="0"/>
          </a:p>
          <a:p>
            <a:r>
              <a:rPr lang="zh-CN" altLang="en-US" smtClean="0"/>
              <a:t>慢性疾病</a:t>
            </a:r>
            <a:endParaRPr lang="en-US" altLang="zh-CN" smtClean="0"/>
          </a:p>
          <a:p>
            <a:r>
              <a:rPr lang="zh-CN" altLang="en-US" smtClean="0"/>
              <a:t>收入差距</a:t>
            </a:r>
            <a:endParaRPr lang="en-US" altLang="zh-CN" smtClean="0"/>
          </a:p>
          <a:p>
            <a:r>
              <a:rPr lang="zh-CN" altLang="en-US" smtClean="0"/>
              <a:t>耐抗生素细菌</a:t>
            </a:r>
            <a:endParaRPr lang="en-US" altLang="zh-CN" smtClean="0"/>
          </a:p>
          <a:p>
            <a:r>
              <a:rPr lang="zh-CN" altLang="en-US" smtClean="0"/>
              <a:t>城市化管理不善</a:t>
            </a:r>
            <a:endParaRPr lang="en-US" altLang="zh-CN" smtClean="0"/>
          </a:p>
          <a:p>
            <a:r>
              <a:rPr lang="zh-CN" altLang="en-US" smtClean="0"/>
              <a:t>政治和社会不稳定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928267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值得关注的风险和趋势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smtClean="0"/>
              <a:t>人口变化趋势</a:t>
            </a:r>
            <a:endParaRPr lang="en-US" altLang="zh-CN" smtClean="0"/>
          </a:p>
          <a:p>
            <a:r>
              <a:rPr lang="zh-CN" altLang="en-US" smtClean="0"/>
              <a:t>社会性问题</a:t>
            </a:r>
            <a:endParaRPr lang="en-US" altLang="zh-CN" smtClean="0"/>
          </a:p>
          <a:p>
            <a:r>
              <a:rPr lang="zh-CN" altLang="en-US" smtClean="0"/>
              <a:t>技术类风险</a:t>
            </a:r>
            <a:endParaRPr lang="en-US" altLang="zh-CN" smtClean="0"/>
          </a:p>
          <a:p>
            <a:r>
              <a:rPr lang="zh-CN" altLang="en-US" smtClean="0"/>
              <a:t>环境</a:t>
            </a:r>
            <a:endParaRPr lang="en-US" altLang="zh-CN" dirty="0" smtClean="0"/>
          </a:p>
        </p:txBody>
      </p:sp>
      <p:sp>
        <p:nvSpPr>
          <p:cNvPr id="9" name="内容占位符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smtClean="0"/>
              <a:t>科学和技术</a:t>
            </a:r>
            <a:endParaRPr lang="en-US" altLang="zh-CN" smtClean="0"/>
          </a:p>
          <a:p>
            <a:r>
              <a:rPr lang="zh-CN" altLang="en-US" smtClean="0"/>
              <a:t>经济</a:t>
            </a:r>
            <a:endParaRPr lang="en-US" altLang="zh-CN" smtClean="0"/>
          </a:p>
          <a:p>
            <a:r>
              <a:rPr lang="zh-CN" altLang="en-US" smtClean="0"/>
              <a:t>社会和政治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7516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不稳定的多极世界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zh-CN" smtClean="0"/>
              <a:t>未来的风险格局</a:t>
            </a:r>
          </a:p>
          <a:p>
            <a:r>
              <a:rPr lang="zh-CN" altLang="zh-CN" smtClean="0"/>
              <a:t>新兴市场国家的不稳定</a:t>
            </a:r>
          </a:p>
          <a:p>
            <a:r>
              <a:rPr lang="zh-CN" altLang="zh-CN" smtClean="0"/>
              <a:t>国家间摩擦 – 商业和政治</a:t>
            </a:r>
          </a:p>
          <a:p>
            <a:r>
              <a:rPr lang="zh-CN" altLang="zh-CN" smtClean="0"/>
              <a:t>低烈度冲突增加</a:t>
            </a:r>
          </a:p>
          <a:p>
            <a:r>
              <a:rPr lang="zh-CN" altLang="zh-CN" smtClean="0"/>
              <a:t>应对全球挑战进展缓慢</a:t>
            </a:r>
          </a:p>
          <a:p>
            <a:r>
              <a:rPr lang="zh-CN" altLang="zh-CN" smtClean="0"/>
              <a:t>对具有系统重要性行业的影响</a:t>
            </a:r>
          </a:p>
          <a:p>
            <a:r>
              <a:rPr lang="zh-CN" altLang="zh-CN" smtClean="0"/>
              <a:t>增强抗风险能力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0344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mtClean="0"/>
              <a:t>迷失的一代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mtClean="0"/>
              <a:t>危机中的一代</a:t>
            </a:r>
          </a:p>
          <a:p>
            <a:r>
              <a:rPr lang="zh-CN" altLang="zh-CN" smtClean="0"/>
              <a:t>教育的未来</a:t>
            </a:r>
          </a:p>
          <a:p>
            <a:r>
              <a:rPr lang="zh-CN" altLang="zh-CN" smtClean="0"/>
              <a:t>实用主义与政治参与</a:t>
            </a:r>
          </a:p>
          <a:p>
            <a:r>
              <a:rPr lang="zh-CN" altLang="zh-CN" smtClean="0"/>
              <a:t>投资未来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24238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mtClean="0"/>
              <a:t>网络世界的崩溃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mtClean="0"/>
              <a:t>网络空间攻防战</a:t>
            </a:r>
          </a:p>
          <a:p>
            <a:r>
              <a:rPr lang="zh-CN" altLang="zh-CN" smtClean="0"/>
              <a:t>互联性、复杂性和系统风险</a:t>
            </a:r>
          </a:p>
          <a:p>
            <a:r>
              <a:rPr lang="zh-CN" altLang="zh-CN" smtClean="0"/>
              <a:t>国家安全机构的角色</a:t>
            </a:r>
          </a:p>
          <a:p>
            <a:r>
              <a:rPr lang="zh-CN" altLang="zh-CN" smtClean="0"/>
              <a:t>最糟糕的情形：“网络末日战”</a:t>
            </a:r>
          </a:p>
          <a:p>
            <a:r>
              <a:rPr lang="zh-CN" altLang="zh-CN" smtClean="0"/>
              <a:t>关于信任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1182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</TotalTime>
  <Words>270</Words>
  <Application>Microsoft Office PowerPoint</Application>
  <PresentationFormat>全屏显示(16:9)</PresentationFormat>
  <Paragraphs>70</Paragraphs>
  <Slides>12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Office 主题</vt:lpstr>
      <vt:lpstr>2014年全球风险报告</vt:lpstr>
      <vt:lpstr>PowerPoint 演示文稿</vt:lpstr>
      <vt:lpstr>什么是系统性风险？</vt:lpstr>
      <vt:lpstr>认识各种系统性风险</vt:lpstr>
      <vt:lpstr>2014年全球风险格局</vt:lpstr>
      <vt:lpstr>值得关注的风险和趋势</vt:lpstr>
      <vt:lpstr>不稳定的多极世界</vt:lpstr>
      <vt:lpstr>迷失的一代</vt:lpstr>
      <vt:lpstr>网络世界的崩溃</vt:lpstr>
      <vt:lpstr>全球风险管理战略</vt:lpstr>
      <vt:lpstr>展望《全球风险报告》十周年</vt:lpstr>
      <vt:lpstr>联系世界经济论坛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2014年全球风险报告</dc:title>
  <dc:creator>liuwei</dc:creator>
  <cp:lastModifiedBy>www.zesow.com</cp:lastModifiedBy>
  <cp:revision>13</cp:revision>
  <dcterms:created xsi:type="dcterms:W3CDTF">2015-03-16T02:35:57Z</dcterms:created>
  <dcterms:modified xsi:type="dcterms:W3CDTF">2015-03-16T13:44:45Z</dcterms:modified>
</cp:coreProperties>
</file>