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8" r:id="rId5"/>
    <p:sldId id="263" r:id="rId6"/>
    <p:sldId id="265" r:id="rId7"/>
    <p:sldId id="267" r:id="rId8"/>
    <p:sldId id="266" r:id="rId9"/>
    <p:sldId id="268" r:id="rId10"/>
    <p:sldId id="269" r:id="rId11"/>
    <p:sldId id="261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569" autoAdjust="0"/>
  </p:normalViewPr>
  <p:slideViewPr>
    <p:cSldViewPr>
      <p:cViewPr varScale="1">
        <p:scale>
          <a:sx n="83" d="100"/>
          <a:sy n="83" d="100"/>
        </p:scale>
        <p:origin x="-684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8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7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65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31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32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9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78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09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06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73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14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46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5886"/>
            <a:ext cx="9144000" cy="8958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124007"/>
            <a:ext cx="989523" cy="63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5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87574"/>
            <a:ext cx="7772400" cy="1102519"/>
          </a:xfrm>
        </p:spPr>
        <p:txBody>
          <a:bodyPr/>
          <a:lstStyle/>
          <a:p>
            <a:r>
              <a:rPr lang="en-US" altLang="zh-CN" dirty="0" smtClean="0"/>
              <a:t>2014</a:t>
            </a:r>
            <a:r>
              <a:rPr lang="zh-CN" altLang="en-US" dirty="0" smtClean="0"/>
              <a:t>年全球风险报告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427734"/>
            <a:ext cx="6400800" cy="131445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世界经济论坛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4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展望</a:t>
            </a:r>
            <a:r>
              <a:rPr lang="en-US" altLang="zh-CN" smtClean="0"/>
              <a:t>《</a:t>
            </a:r>
            <a:r>
              <a:rPr lang="zh-CN" altLang="en-US" smtClean="0"/>
              <a:t>全球风险报告</a:t>
            </a:r>
            <a:r>
              <a:rPr lang="en-US" altLang="zh-CN" smtClean="0"/>
              <a:t>》</a:t>
            </a:r>
            <a:r>
              <a:rPr lang="zh-CN" altLang="en-US" smtClean="0"/>
              <a:t>十周年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对全球性风险的定义和认知</a:t>
            </a:r>
          </a:p>
          <a:p>
            <a:r>
              <a:rPr lang="zh-CN" altLang="zh-CN" smtClean="0"/>
              <a:t>绘制全球风险图</a:t>
            </a:r>
          </a:p>
          <a:p>
            <a:r>
              <a:rPr lang="zh-CN" altLang="zh-CN" smtClean="0"/>
              <a:t>顾及多个利益相关方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73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联系世界经济论坛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电话：</a:t>
            </a:r>
            <a:endParaRPr lang="en-US" altLang="zh-CN" smtClean="0"/>
          </a:p>
          <a:p>
            <a:pPr lvl="1"/>
            <a:r>
              <a:rPr lang="en-US" altLang="zh-CN" smtClean="0"/>
              <a:t>+41</a:t>
            </a:r>
            <a:r>
              <a:rPr lang="zh-CN" altLang="en-US" smtClean="0"/>
              <a:t>（</a:t>
            </a:r>
            <a:r>
              <a:rPr lang="en-US" altLang="zh-CN" smtClean="0"/>
              <a:t>0</a:t>
            </a:r>
            <a:r>
              <a:rPr lang="zh-CN" altLang="en-US" smtClean="0"/>
              <a:t>）</a:t>
            </a:r>
            <a:r>
              <a:rPr lang="en-US" altLang="zh-CN" smtClean="0"/>
              <a:t>22869121</a:t>
            </a:r>
          </a:p>
          <a:p>
            <a:pPr lvl="0"/>
            <a:r>
              <a:rPr lang="zh-CN" altLang="en-US" smtClean="0"/>
              <a:t>邮箱：</a:t>
            </a:r>
            <a:endParaRPr lang="en-US" altLang="zh-CN" smtClean="0"/>
          </a:p>
          <a:p>
            <a:pPr lvl="1"/>
            <a:r>
              <a:rPr lang="en-US" altLang="zh-CN" smtClean="0"/>
              <a:t>contact@weforum.org</a:t>
            </a:r>
          </a:p>
          <a:p>
            <a:pPr lvl="0"/>
            <a:r>
              <a:rPr lang="zh-CN" altLang="en-US" smtClean="0"/>
              <a:t>网址：</a:t>
            </a:r>
            <a:endParaRPr lang="en-US" altLang="zh-CN" smtClean="0"/>
          </a:p>
          <a:p>
            <a:pPr lvl="1"/>
            <a:r>
              <a:rPr lang="en-US" altLang="zh-CN" smtClean="0"/>
              <a:t>www.weforum.org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04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什么是系统性风险？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系统性风险是指“可导致一个完整系统而非其中某些部分崩溃”的风险。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2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认识各种系统性风险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经济风险</a:t>
            </a:r>
            <a:endParaRPr lang="en-US" altLang="zh-CN" smtClean="0"/>
          </a:p>
          <a:p>
            <a:r>
              <a:rPr lang="zh-CN" altLang="en-US" smtClean="0"/>
              <a:t>环境风险</a:t>
            </a:r>
            <a:endParaRPr lang="en-US" altLang="zh-CN" smtClean="0"/>
          </a:p>
          <a:p>
            <a:r>
              <a:rPr lang="zh-CN" altLang="en-US" smtClean="0"/>
              <a:t>地缘政治风险</a:t>
            </a:r>
            <a:endParaRPr lang="en-US" altLang="zh-CN" smtClean="0"/>
          </a:p>
          <a:p>
            <a:r>
              <a:rPr lang="zh-CN" altLang="en-US" smtClean="0"/>
              <a:t>社会风险</a:t>
            </a:r>
            <a:endParaRPr lang="en-US" altLang="zh-CN" smtClean="0"/>
          </a:p>
          <a:p>
            <a:r>
              <a:rPr lang="zh-CN" altLang="en-US" smtClean="0"/>
              <a:t>技术风险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907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年全球风险格局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经济类风险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财政危机</a:t>
            </a:r>
            <a:endParaRPr lang="en-US" altLang="zh-CN" smtClean="0"/>
          </a:p>
          <a:p>
            <a:r>
              <a:rPr lang="zh-CN" altLang="en-US" smtClean="0"/>
              <a:t>金融机制或机构崩溃</a:t>
            </a:r>
            <a:endParaRPr lang="en-US" altLang="zh-CN" smtClean="0"/>
          </a:p>
          <a:p>
            <a:r>
              <a:rPr lang="zh-CN" altLang="en-US" smtClean="0"/>
              <a:t>流动性危机</a:t>
            </a:r>
            <a:endParaRPr lang="en-US" altLang="zh-CN" smtClean="0"/>
          </a:p>
          <a:p>
            <a:r>
              <a:rPr lang="zh-CN" altLang="en-US" smtClean="0"/>
              <a:t>结构性失业和不充分就业</a:t>
            </a:r>
            <a:endParaRPr lang="en-US" altLang="zh-CN" smtClean="0"/>
          </a:p>
          <a:p>
            <a:r>
              <a:rPr lang="zh-CN" altLang="en-US" smtClean="0"/>
              <a:t>石油价格震荡</a:t>
            </a:r>
            <a:endParaRPr lang="en-US" altLang="zh-CN" smtClean="0"/>
          </a:p>
          <a:p>
            <a:r>
              <a:rPr lang="zh-CN" altLang="en-US" smtClean="0"/>
              <a:t>关键性基础设施失灵</a:t>
            </a:r>
            <a:endParaRPr lang="en-US" altLang="zh-CN" smtClean="0"/>
          </a:p>
          <a:p>
            <a:r>
              <a:rPr lang="zh-CN" altLang="en-US" smtClean="0"/>
              <a:t>美元重要性下降</a:t>
            </a:r>
            <a:endParaRPr lang="en-US" altLang="zh-CN" dirty="0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smtClean="0"/>
              <a:t>社会类风险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粮食危机</a:t>
            </a:r>
            <a:endParaRPr lang="en-US" altLang="zh-CN" smtClean="0"/>
          </a:p>
          <a:p>
            <a:r>
              <a:rPr lang="zh-CN" altLang="en-US" smtClean="0"/>
              <a:t>流行病</a:t>
            </a:r>
            <a:endParaRPr lang="en-US" altLang="zh-CN" smtClean="0"/>
          </a:p>
          <a:p>
            <a:r>
              <a:rPr lang="zh-CN" altLang="en-US" smtClean="0"/>
              <a:t>慢性疾病</a:t>
            </a:r>
            <a:endParaRPr lang="en-US" altLang="zh-CN" smtClean="0"/>
          </a:p>
          <a:p>
            <a:r>
              <a:rPr lang="zh-CN" altLang="en-US" smtClean="0"/>
              <a:t>收入差距</a:t>
            </a:r>
            <a:endParaRPr lang="en-US" altLang="zh-CN" smtClean="0"/>
          </a:p>
          <a:p>
            <a:r>
              <a:rPr lang="zh-CN" altLang="en-US" smtClean="0"/>
              <a:t>耐抗生素细菌</a:t>
            </a:r>
            <a:endParaRPr lang="en-US" altLang="zh-CN" smtClean="0"/>
          </a:p>
          <a:p>
            <a:r>
              <a:rPr lang="zh-CN" altLang="en-US" smtClean="0"/>
              <a:t>城市化管理不善</a:t>
            </a:r>
            <a:endParaRPr lang="en-US" altLang="zh-CN" smtClean="0"/>
          </a:p>
          <a:p>
            <a:r>
              <a:rPr lang="zh-CN" altLang="en-US" smtClean="0"/>
              <a:t>政治和社会不稳定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282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值得关注的风险和趋势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mtClean="0"/>
              <a:t>人口变化趋势</a:t>
            </a:r>
            <a:endParaRPr lang="en-US" altLang="zh-CN" smtClean="0"/>
          </a:p>
          <a:p>
            <a:r>
              <a:rPr lang="zh-CN" altLang="en-US" smtClean="0"/>
              <a:t>社会性问题</a:t>
            </a:r>
            <a:endParaRPr lang="en-US" altLang="zh-CN" smtClean="0"/>
          </a:p>
          <a:p>
            <a:r>
              <a:rPr lang="zh-CN" altLang="en-US" smtClean="0"/>
              <a:t>技术类风险</a:t>
            </a:r>
            <a:endParaRPr lang="en-US" altLang="zh-CN" smtClean="0"/>
          </a:p>
          <a:p>
            <a:r>
              <a:rPr lang="zh-CN" altLang="en-US" smtClean="0"/>
              <a:t>环境</a:t>
            </a:r>
            <a:endParaRPr lang="en-US" altLang="zh-CN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mtClean="0"/>
              <a:t>科学和技术</a:t>
            </a:r>
            <a:endParaRPr lang="en-US" altLang="zh-CN" smtClean="0"/>
          </a:p>
          <a:p>
            <a:r>
              <a:rPr lang="zh-CN" altLang="en-US" smtClean="0"/>
              <a:t>经济</a:t>
            </a:r>
            <a:endParaRPr lang="en-US" altLang="zh-CN" smtClean="0"/>
          </a:p>
          <a:p>
            <a:r>
              <a:rPr lang="zh-CN" altLang="en-US" smtClean="0"/>
              <a:t>社会和政治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51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不稳定的多极世界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smtClean="0"/>
              <a:t>未来的风险格局</a:t>
            </a:r>
          </a:p>
          <a:p>
            <a:r>
              <a:rPr lang="zh-CN" altLang="zh-CN" smtClean="0"/>
              <a:t>新兴市场国家的不稳定</a:t>
            </a:r>
          </a:p>
          <a:p>
            <a:r>
              <a:rPr lang="zh-CN" altLang="zh-CN" smtClean="0"/>
              <a:t>国家间摩擦 – 商业和政治</a:t>
            </a:r>
          </a:p>
          <a:p>
            <a:r>
              <a:rPr lang="zh-CN" altLang="zh-CN" smtClean="0"/>
              <a:t>低烈度冲突增加</a:t>
            </a:r>
          </a:p>
          <a:p>
            <a:r>
              <a:rPr lang="zh-CN" altLang="zh-CN" smtClean="0"/>
              <a:t>应对全球挑战进展缓慢</a:t>
            </a:r>
          </a:p>
          <a:p>
            <a:r>
              <a:rPr lang="zh-CN" altLang="zh-CN" smtClean="0"/>
              <a:t>对具有系统重要性行业的影响</a:t>
            </a:r>
          </a:p>
          <a:p>
            <a:r>
              <a:rPr lang="zh-CN" altLang="zh-CN" smtClean="0"/>
              <a:t>增强抗风险能力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34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迷失的一代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危机中的一代</a:t>
            </a:r>
          </a:p>
          <a:p>
            <a:r>
              <a:rPr lang="zh-CN" altLang="zh-CN" smtClean="0"/>
              <a:t>教育的未来</a:t>
            </a:r>
          </a:p>
          <a:p>
            <a:r>
              <a:rPr lang="zh-CN" altLang="zh-CN" smtClean="0"/>
              <a:t>实用主义与政治参与</a:t>
            </a:r>
          </a:p>
          <a:p>
            <a:r>
              <a:rPr lang="zh-CN" altLang="zh-CN" smtClean="0"/>
              <a:t>投资未来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423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网络世界的崩溃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网络空间攻防战</a:t>
            </a:r>
          </a:p>
          <a:p>
            <a:r>
              <a:rPr lang="zh-CN" altLang="zh-CN" smtClean="0"/>
              <a:t>互联性、复杂性和系统风险</a:t>
            </a:r>
          </a:p>
          <a:p>
            <a:r>
              <a:rPr lang="zh-CN" altLang="zh-CN" smtClean="0"/>
              <a:t>国家安全机构的角色</a:t>
            </a:r>
          </a:p>
          <a:p>
            <a:r>
              <a:rPr lang="zh-CN" altLang="zh-CN" smtClean="0"/>
              <a:t>最糟糕的情形：“网络末日战”</a:t>
            </a:r>
          </a:p>
          <a:p>
            <a:r>
              <a:rPr lang="zh-CN" altLang="zh-CN" smtClean="0"/>
              <a:t>关于信任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18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全球风险管理战略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公司企业如何应对风险</a:t>
            </a:r>
          </a:p>
          <a:p>
            <a:r>
              <a:rPr lang="zh-CN" altLang="en-US" smtClean="0"/>
              <a:t>风险与评估</a:t>
            </a:r>
          </a:p>
          <a:p>
            <a:r>
              <a:rPr lang="zh-CN" altLang="en-US" smtClean="0"/>
              <a:t>协同合作，取长补短</a:t>
            </a:r>
          </a:p>
          <a:p>
            <a:r>
              <a:rPr lang="zh-CN" altLang="en-US" smtClean="0"/>
              <a:t>培养长远思考方式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998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270</Words>
  <Application>Microsoft Office PowerPoint</Application>
  <PresentationFormat>全屏显示(16:9)</PresentationFormat>
  <Paragraphs>70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2014年全球风险报告</vt:lpstr>
      <vt:lpstr>什么是系统性风险？</vt:lpstr>
      <vt:lpstr>认识各种系统性风险</vt:lpstr>
      <vt:lpstr>2014年全球风险格局</vt:lpstr>
      <vt:lpstr>值得关注的风险和趋势</vt:lpstr>
      <vt:lpstr>不稳定的多极世界</vt:lpstr>
      <vt:lpstr>迷失的一代</vt:lpstr>
      <vt:lpstr>网络世界的崩溃</vt:lpstr>
      <vt:lpstr>全球风险管理战略</vt:lpstr>
      <vt:lpstr>展望《全球风险报告》十周年</vt:lpstr>
      <vt:lpstr>联系世界经济论坛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2014年全球风险报告</dc:title>
  <dc:creator>liuwei</dc:creator>
  <cp:lastModifiedBy>www.zesow.com</cp:lastModifiedBy>
  <cp:revision>18</cp:revision>
  <dcterms:created xsi:type="dcterms:W3CDTF">2015-03-16T02:35:57Z</dcterms:created>
  <dcterms:modified xsi:type="dcterms:W3CDTF">2015-04-03T07:46:25Z</dcterms:modified>
</cp:coreProperties>
</file>