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5" r:id="rId4"/>
    <p:sldId id="272" r:id="rId5"/>
    <p:sldId id="270" r:id="rId6"/>
    <p:sldId id="259" r:id="rId7"/>
    <p:sldId id="273" r:id="rId8"/>
    <p:sldId id="268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68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B2DEA-341B-4B2E-AD41-2A241E47ED76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0_1" csCatId="mainScheme" phldr="1"/>
      <dgm:spPr/>
    </dgm:pt>
    <dgm:pt modelId="{F414E93E-F96D-4E80-B66F-351031FA66E9}">
      <dgm:prSet phldrT="[文本]"/>
      <dgm:spPr/>
      <dgm:t>
        <a:bodyPr/>
        <a:lstStyle/>
        <a:p>
          <a:r>
            <a:rPr lang="en-US" altLang="zh-CN" dirty="0" smtClean="0"/>
            <a:t>stone</a:t>
          </a:r>
          <a:endParaRPr lang="zh-CN" altLang="en-US" dirty="0"/>
        </a:p>
      </dgm:t>
    </dgm:pt>
    <dgm:pt modelId="{B62A1062-D782-4288-81CB-BDDFD45CA82C}" type="parTrans" cxnId="{1832E099-8A2A-4510-A484-9ABC37E7F9CE}">
      <dgm:prSet/>
      <dgm:spPr/>
      <dgm:t>
        <a:bodyPr/>
        <a:lstStyle/>
        <a:p>
          <a:endParaRPr lang="zh-CN" altLang="en-US"/>
        </a:p>
      </dgm:t>
    </dgm:pt>
    <dgm:pt modelId="{89FA151D-6895-4B12-AE70-94823D4D9FFD}" type="sibTrans" cxnId="{1832E099-8A2A-4510-A484-9ABC37E7F9CE}">
      <dgm:prSet/>
      <dgm:spPr/>
      <dgm:t>
        <a:bodyPr/>
        <a:lstStyle/>
        <a:p>
          <a:endParaRPr lang="zh-CN" altLang="en-US"/>
        </a:p>
      </dgm:t>
    </dgm:pt>
    <dgm:pt modelId="{3D69B27D-C7D9-4A74-9108-9F684AAEF3D5}">
      <dgm:prSet phldrT="[文本]"/>
      <dgm:spPr/>
      <dgm:t>
        <a:bodyPr/>
        <a:lstStyle/>
        <a:p>
          <a:r>
            <a:rPr lang="en-US" altLang="zh-CN" dirty="0" smtClean="0"/>
            <a:t>sunshine</a:t>
          </a:r>
          <a:endParaRPr lang="zh-CN" altLang="en-US" dirty="0"/>
        </a:p>
      </dgm:t>
    </dgm:pt>
    <dgm:pt modelId="{31BB6CCF-6628-40F5-A9E8-C1FC961D8497}" type="parTrans" cxnId="{2A801B44-19F7-4329-822C-274430C96B2E}">
      <dgm:prSet/>
      <dgm:spPr/>
      <dgm:t>
        <a:bodyPr/>
        <a:lstStyle/>
        <a:p>
          <a:endParaRPr lang="zh-CN" altLang="en-US"/>
        </a:p>
      </dgm:t>
    </dgm:pt>
    <dgm:pt modelId="{B1F6248F-B458-4DC6-B2E8-54F38B9FCBE3}" type="sibTrans" cxnId="{2A801B44-19F7-4329-822C-274430C96B2E}">
      <dgm:prSet/>
      <dgm:spPr/>
      <dgm:t>
        <a:bodyPr/>
        <a:lstStyle/>
        <a:p>
          <a:endParaRPr lang="zh-CN" altLang="en-US"/>
        </a:p>
      </dgm:t>
    </dgm:pt>
    <dgm:pt modelId="{FFFCE385-D459-44C3-BD85-94F928E10F34}">
      <dgm:prSet phldrT="[文本]"/>
      <dgm:spPr/>
      <dgm:t>
        <a:bodyPr/>
        <a:lstStyle/>
        <a:p>
          <a:r>
            <a:rPr lang="en-US" altLang="zh-CN" dirty="0" smtClean="0"/>
            <a:t>flower</a:t>
          </a:r>
          <a:endParaRPr lang="zh-CN" altLang="en-US" dirty="0"/>
        </a:p>
      </dgm:t>
    </dgm:pt>
    <dgm:pt modelId="{B8A1CFAA-10D8-40A8-A6C1-862D7D183E26}" type="parTrans" cxnId="{BC35C1C4-5CFE-4B8D-A15C-4598375711A3}">
      <dgm:prSet/>
      <dgm:spPr/>
      <dgm:t>
        <a:bodyPr/>
        <a:lstStyle/>
        <a:p>
          <a:endParaRPr lang="zh-CN" altLang="en-US"/>
        </a:p>
      </dgm:t>
    </dgm:pt>
    <dgm:pt modelId="{FEC45018-DDB2-4206-9421-48B06D8E90DA}" type="sibTrans" cxnId="{BC35C1C4-5CFE-4B8D-A15C-4598375711A3}">
      <dgm:prSet/>
      <dgm:spPr/>
      <dgm:t>
        <a:bodyPr/>
        <a:lstStyle/>
        <a:p>
          <a:endParaRPr lang="zh-CN" altLang="en-US"/>
        </a:p>
      </dgm:t>
    </dgm:pt>
    <dgm:pt modelId="{0E102E1F-C80E-49AC-AA05-2784D4998B9C}" type="pres">
      <dgm:prSet presAssocID="{182B2DEA-341B-4B2E-AD41-2A241E47ED76}" presName="Name0" presStyleCnt="0">
        <dgm:presLayoutVars>
          <dgm:dir/>
          <dgm:resizeHandles val="exact"/>
        </dgm:presLayoutVars>
      </dgm:prSet>
      <dgm:spPr/>
    </dgm:pt>
    <dgm:pt modelId="{1E57ED21-AAC0-412A-93B1-363E42E5CB0A}" type="pres">
      <dgm:prSet presAssocID="{F414E93E-F96D-4E80-B66F-351031FA66E9}" presName="composite" presStyleCnt="0"/>
      <dgm:spPr/>
    </dgm:pt>
    <dgm:pt modelId="{4008B63A-49B6-41D2-ACD6-2606E02D5153}" type="pres">
      <dgm:prSet presAssocID="{F414E93E-F96D-4E80-B66F-351031FA66E9}" presName="rect1" presStyleLbl="b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>
          <a:reflection blurRad="6350" stA="52000" endA="300" endPos="35000" dir="5400000" sy="-100000" algn="bl" rotWithShape="0"/>
        </a:effectLst>
      </dgm:spPr>
    </dgm:pt>
    <dgm:pt modelId="{46A51A9B-A4C0-4883-AC2B-A8B34258B059}" type="pres">
      <dgm:prSet presAssocID="{F414E93E-F96D-4E80-B66F-351031FA66E9}" presName="wedgeRectCallout1" presStyleLbl="node1" presStyleIdx="0" presStyleCnt="3" custScaleY="384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6D8792-D7EC-4B7C-BCCF-D19948BD49AA}" type="pres">
      <dgm:prSet presAssocID="{89FA151D-6895-4B12-AE70-94823D4D9FFD}" presName="sibTrans" presStyleCnt="0"/>
      <dgm:spPr/>
    </dgm:pt>
    <dgm:pt modelId="{49F0E340-0B07-4634-95C3-EAF518A2EC4C}" type="pres">
      <dgm:prSet presAssocID="{3D69B27D-C7D9-4A74-9108-9F684AAEF3D5}" presName="composite" presStyleCnt="0"/>
      <dgm:spPr/>
    </dgm:pt>
    <dgm:pt modelId="{D57280F9-13BD-4A9C-A909-079EE5FF05F6}" type="pres">
      <dgm:prSet presAssocID="{3D69B27D-C7D9-4A74-9108-9F684AAEF3D5}" presName="rect1" presStyleLbl="b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effectLst>
          <a:reflection blurRad="6350" stA="52000" endA="300" endPos="35000" dir="5400000" sy="-100000" algn="bl" rotWithShape="0"/>
        </a:effectLst>
      </dgm:spPr>
    </dgm:pt>
    <dgm:pt modelId="{B7373CC4-F51D-49FA-8080-7B21A27AC997}" type="pres">
      <dgm:prSet presAssocID="{3D69B27D-C7D9-4A74-9108-9F684AAEF3D5}" presName="wedgeRectCallout1" presStyleLbl="node1" presStyleIdx="1" presStyleCnt="3" custScaleY="439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F1A3FB-A269-40D8-90BE-B2A386288B55}" type="pres">
      <dgm:prSet presAssocID="{B1F6248F-B458-4DC6-B2E8-54F38B9FCBE3}" presName="sibTrans" presStyleCnt="0"/>
      <dgm:spPr/>
    </dgm:pt>
    <dgm:pt modelId="{744287CD-82F7-4F70-8B8C-A09270E02724}" type="pres">
      <dgm:prSet presAssocID="{FFFCE385-D459-44C3-BD85-94F928E10F34}" presName="composite" presStyleCnt="0"/>
      <dgm:spPr/>
    </dgm:pt>
    <dgm:pt modelId="{27E04A8F-0435-4597-ACC4-CC306AB6A98E}" type="pres">
      <dgm:prSet presAssocID="{FFFCE385-D459-44C3-BD85-94F928E10F34}" presName="rect1" presStyleLbl="b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effectLst>
          <a:reflection blurRad="6350" stA="52000" endA="300" endPos="35000" dir="5400000" sy="-100000" algn="bl" rotWithShape="0"/>
        </a:effectLst>
      </dgm:spPr>
    </dgm:pt>
    <dgm:pt modelId="{7C6E6086-B056-41EA-AD66-C82771CC4225}" type="pres">
      <dgm:prSet presAssocID="{FFFCE385-D459-44C3-BD85-94F928E10F34}" presName="wedgeRectCallout1" presStyleLbl="node1" presStyleIdx="2" presStyleCnt="3" custScaleY="404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5AAA726-5D6B-4689-BD7B-87BED64CAB0F}" type="presOf" srcId="{3D69B27D-C7D9-4A74-9108-9F684AAEF3D5}" destId="{B7373CC4-F51D-49FA-8080-7B21A27AC997}" srcOrd="0" destOrd="0" presId="urn:microsoft.com/office/officeart/2008/layout/BendingPictureCaptionList"/>
    <dgm:cxn modelId="{1832E099-8A2A-4510-A484-9ABC37E7F9CE}" srcId="{182B2DEA-341B-4B2E-AD41-2A241E47ED76}" destId="{F414E93E-F96D-4E80-B66F-351031FA66E9}" srcOrd="0" destOrd="0" parTransId="{B62A1062-D782-4288-81CB-BDDFD45CA82C}" sibTransId="{89FA151D-6895-4B12-AE70-94823D4D9FFD}"/>
    <dgm:cxn modelId="{2A801B44-19F7-4329-822C-274430C96B2E}" srcId="{182B2DEA-341B-4B2E-AD41-2A241E47ED76}" destId="{3D69B27D-C7D9-4A74-9108-9F684AAEF3D5}" srcOrd="1" destOrd="0" parTransId="{31BB6CCF-6628-40F5-A9E8-C1FC961D8497}" sibTransId="{B1F6248F-B458-4DC6-B2E8-54F38B9FCBE3}"/>
    <dgm:cxn modelId="{6FDCFC65-41CD-49ED-8D91-60992421EB19}" type="presOf" srcId="{FFFCE385-D459-44C3-BD85-94F928E10F34}" destId="{7C6E6086-B056-41EA-AD66-C82771CC4225}" srcOrd="0" destOrd="0" presId="urn:microsoft.com/office/officeart/2008/layout/BendingPictureCaptionList"/>
    <dgm:cxn modelId="{BC35C1C4-5CFE-4B8D-A15C-4598375711A3}" srcId="{182B2DEA-341B-4B2E-AD41-2A241E47ED76}" destId="{FFFCE385-D459-44C3-BD85-94F928E10F34}" srcOrd="2" destOrd="0" parTransId="{B8A1CFAA-10D8-40A8-A6C1-862D7D183E26}" sibTransId="{FEC45018-DDB2-4206-9421-48B06D8E90DA}"/>
    <dgm:cxn modelId="{D40120EA-E246-42DC-9C1A-FC1163979249}" type="presOf" srcId="{182B2DEA-341B-4B2E-AD41-2A241E47ED76}" destId="{0E102E1F-C80E-49AC-AA05-2784D4998B9C}" srcOrd="0" destOrd="0" presId="urn:microsoft.com/office/officeart/2008/layout/BendingPictureCaptionList"/>
    <dgm:cxn modelId="{657CAB55-6C1D-4667-A1F3-B325D149165E}" type="presOf" srcId="{F414E93E-F96D-4E80-B66F-351031FA66E9}" destId="{46A51A9B-A4C0-4883-AC2B-A8B34258B059}" srcOrd="0" destOrd="0" presId="urn:microsoft.com/office/officeart/2008/layout/BendingPictureCaptionList"/>
    <dgm:cxn modelId="{A2871D4F-7680-4DD6-9C6C-F0CF71D98C93}" type="presParOf" srcId="{0E102E1F-C80E-49AC-AA05-2784D4998B9C}" destId="{1E57ED21-AAC0-412A-93B1-363E42E5CB0A}" srcOrd="0" destOrd="0" presId="urn:microsoft.com/office/officeart/2008/layout/BendingPictureCaptionList"/>
    <dgm:cxn modelId="{3AB5986A-3407-4573-8C1C-A1B01B66EE26}" type="presParOf" srcId="{1E57ED21-AAC0-412A-93B1-363E42E5CB0A}" destId="{4008B63A-49B6-41D2-ACD6-2606E02D5153}" srcOrd="0" destOrd="0" presId="urn:microsoft.com/office/officeart/2008/layout/BendingPictureCaptionList"/>
    <dgm:cxn modelId="{9D871800-43FF-4E2E-8C85-1CF8CECDD4F0}" type="presParOf" srcId="{1E57ED21-AAC0-412A-93B1-363E42E5CB0A}" destId="{46A51A9B-A4C0-4883-AC2B-A8B34258B059}" srcOrd="1" destOrd="0" presId="urn:microsoft.com/office/officeart/2008/layout/BendingPictureCaptionList"/>
    <dgm:cxn modelId="{300D6F32-33DB-4598-88FC-085CF66C5D8E}" type="presParOf" srcId="{0E102E1F-C80E-49AC-AA05-2784D4998B9C}" destId="{106D8792-D7EC-4B7C-BCCF-D19948BD49AA}" srcOrd="1" destOrd="0" presId="urn:microsoft.com/office/officeart/2008/layout/BendingPictureCaptionList"/>
    <dgm:cxn modelId="{0988E118-B5C9-4716-B157-1FF0CAB41340}" type="presParOf" srcId="{0E102E1F-C80E-49AC-AA05-2784D4998B9C}" destId="{49F0E340-0B07-4634-95C3-EAF518A2EC4C}" srcOrd="2" destOrd="0" presId="urn:microsoft.com/office/officeart/2008/layout/BendingPictureCaptionList"/>
    <dgm:cxn modelId="{11F48F79-8045-4D48-90D2-9E54C40844CF}" type="presParOf" srcId="{49F0E340-0B07-4634-95C3-EAF518A2EC4C}" destId="{D57280F9-13BD-4A9C-A909-079EE5FF05F6}" srcOrd="0" destOrd="0" presId="urn:microsoft.com/office/officeart/2008/layout/BendingPictureCaptionList"/>
    <dgm:cxn modelId="{1D19CEC8-BE40-438D-BF74-2F31BE7B2DFA}" type="presParOf" srcId="{49F0E340-0B07-4634-95C3-EAF518A2EC4C}" destId="{B7373CC4-F51D-49FA-8080-7B21A27AC997}" srcOrd="1" destOrd="0" presId="urn:microsoft.com/office/officeart/2008/layout/BendingPictureCaptionList"/>
    <dgm:cxn modelId="{31A83D9B-3CC0-4941-976D-B5772D2CAA8B}" type="presParOf" srcId="{0E102E1F-C80E-49AC-AA05-2784D4998B9C}" destId="{34F1A3FB-A269-40D8-90BE-B2A386288B55}" srcOrd="3" destOrd="0" presId="urn:microsoft.com/office/officeart/2008/layout/BendingPictureCaptionList"/>
    <dgm:cxn modelId="{64BA176A-B97F-4939-940F-519B417CAD99}" type="presParOf" srcId="{0E102E1F-C80E-49AC-AA05-2784D4998B9C}" destId="{744287CD-82F7-4F70-8B8C-A09270E02724}" srcOrd="4" destOrd="0" presId="urn:microsoft.com/office/officeart/2008/layout/BendingPictureCaptionList"/>
    <dgm:cxn modelId="{76914853-01B8-4C9F-AF25-7FA80D563952}" type="presParOf" srcId="{744287CD-82F7-4F70-8B8C-A09270E02724}" destId="{27E04A8F-0435-4597-ACC4-CC306AB6A98E}" srcOrd="0" destOrd="0" presId="urn:microsoft.com/office/officeart/2008/layout/BendingPictureCaptionList"/>
    <dgm:cxn modelId="{404AECD2-B01B-4622-BE72-4D8F4DBFCF3D}" type="presParOf" srcId="{744287CD-82F7-4F70-8B8C-A09270E02724}" destId="{7C6E6086-B056-41EA-AD66-C82771CC4225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B53900-AD55-418B-8C9A-D9E82C62D3C7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</dgm:pt>
    <dgm:pt modelId="{6A364542-F88A-4ED9-A36B-C3B218DB4B80}">
      <dgm:prSet phldrT="[文本]"/>
      <dgm:spPr/>
      <dgm:t>
        <a:bodyPr/>
        <a:lstStyle/>
        <a:p>
          <a:r>
            <a:rPr lang="zh-CN" altLang="en-US" dirty="0" smtClean="0"/>
            <a:t>复古花瓶</a:t>
          </a:r>
          <a:endParaRPr lang="zh-CN" altLang="en-US" dirty="0"/>
        </a:p>
      </dgm:t>
    </dgm:pt>
    <dgm:pt modelId="{388FFBBA-B0F6-4775-8504-3AD54C369003}" type="parTrans" cxnId="{784C28D4-1BBA-4A7C-8A36-59DC5F7F4005}">
      <dgm:prSet/>
      <dgm:spPr/>
      <dgm:t>
        <a:bodyPr/>
        <a:lstStyle/>
        <a:p>
          <a:endParaRPr lang="zh-CN" altLang="en-US"/>
        </a:p>
      </dgm:t>
    </dgm:pt>
    <dgm:pt modelId="{2B1A3DF5-FE88-42B7-AC30-68B70982EC20}" type="sibTrans" cxnId="{784C28D4-1BBA-4A7C-8A36-59DC5F7F4005}">
      <dgm:prSet/>
      <dgm:spPr/>
      <dgm:t>
        <a:bodyPr/>
        <a:lstStyle/>
        <a:p>
          <a:endParaRPr lang="zh-CN" altLang="en-US"/>
        </a:p>
      </dgm:t>
    </dgm:pt>
    <dgm:pt modelId="{BFFCC7A7-8A60-4582-B90F-4C1E2F385361}">
      <dgm:prSet phldrT="[文本]"/>
      <dgm:spPr/>
      <dgm:t>
        <a:bodyPr/>
        <a:lstStyle/>
        <a:p>
          <a:r>
            <a:rPr lang="zh-CN" altLang="en-US" dirty="0" smtClean="0"/>
            <a:t>创意花瓶</a:t>
          </a:r>
          <a:endParaRPr lang="zh-CN" altLang="en-US" dirty="0"/>
        </a:p>
      </dgm:t>
    </dgm:pt>
    <dgm:pt modelId="{34A8D3B7-B9C3-482C-82EE-2601DC912F34}" type="parTrans" cxnId="{766DBC00-985E-4D48-9E72-321378438352}">
      <dgm:prSet/>
      <dgm:spPr/>
      <dgm:t>
        <a:bodyPr/>
        <a:lstStyle/>
        <a:p>
          <a:endParaRPr lang="zh-CN" altLang="en-US"/>
        </a:p>
      </dgm:t>
    </dgm:pt>
    <dgm:pt modelId="{8A2EBCCE-4CE4-43EA-8038-80E1DD9EA218}" type="sibTrans" cxnId="{766DBC00-985E-4D48-9E72-321378438352}">
      <dgm:prSet/>
      <dgm:spPr/>
      <dgm:t>
        <a:bodyPr/>
        <a:lstStyle/>
        <a:p>
          <a:endParaRPr lang="zh-CN" altLang="en-US"/>
        </a:p>
      </dgm:t>
    </dgm:pt>
    <dgm:pt modelId="{AF297270-E361-4553-9A72-A60269CE3717}">
      <dgm:prSet phldrT="[文本]"/>
      <dgm:spPr/>
      <dgm:t>
        <a:bodyPr/>
        <a:lstStyle/>
        <a:p>
          <a:r>
            <a:rPr lang="zh-CN" altLang="en-US" dirty="0" smtClean="0"/>
            <a:t>西欧花瓶</a:t>
          </a:r>
          <a:endParaRPr lang="zh-CN" altLang="en-US" dirty="0"/>
        </a:p>
      </dgm:t>
    </dgm:pt>
    <dgm:pt modelId="{5A471DD6-463F-4D8E-B11C-DA170BF0D3E8}" type="parTrans" cxnId="{6E170A13-6AAF-4489-8284-C3F4C7381CD2}">
      <dgm:prSet/>
      <dgm:spPr/>
      <dgm:t>
        <a:bodyPr/>
        <a:lstStyle/>
        <a:p>
          <a:endParaRPr lang="zh-CN" altLang="en-US"/>
        </a:p>
      </dgm:t>
    </dgm:pt>
    <dgm:pt modelId="{F929CC45-AC5C-4272-ADA7-19AF073FB0B4}" type="sibTrans" cxnId="{6E170A13-6AAF-4489-8284-C3F4C7381CD2}">
      <dgm:prSet/>
      <dgm:spPr/>
      <dgm:t>
        <a:bodyPr/>
        <a:lstStyle/>
        <a:p>
          <a:endParaRPr lang="zh-CN" altLang="en-US"/>
        </a:p>
      </dgm:t>
    </dgm:pt>
    <dgm:pt modelId="{238D597F-65BC-4CF8-8FF2-096DB5E00643}">
      <dgm:prSet phldrT="[文本]"/>
      <dgm:spPr/>
      <dgm:t>
        <a:bodyPr/>
        <a:lstStyle/>
        <a:p>
          <a:r>
            <a:rPr lang="zh-CN" altLang="en-US" dirty="0" smtClean="0"/>
            <a:t>售价：</a:t>
          </a:r>
          <a:r>
            <a:rPr lang="en-US" altLang="zh-CN" dirty="0" smtClean="0"/>
            <a:t>125</a:t>
          </a:r>
          <a:endParaRPr lang="zh-CN" altLang="en-US" dirty="0"/>
        </a:p>
      </dgm:t>
    </dgm:pt>
    <dgm:pt modelId="{A9FBE83D-F3F5-40FB-82C0-6E343D6268A0}" type="parTrans" cxnId="{A08AF176-04FA-402C-A97E-493F9A69D6C4}">
      <dgm:prSet/>
      <dgm:spPr/>
      <dgm:t>
        <a:bodyPr/>
        <a:lstStyle/>
        <a:p>
          <a:endParaRPr lang="zh-CN" altLang="en-US"/>
        </a:p>
      </dgm:t>
    </dgm:pt>
    <dgm:pt modelId="{3254D5D9-A27B-4543-889F-1A5EEA3F18DD}" type="sibTrans" cxnId="{A08AF176-04FA-402C-A97E-493F9A69D6C4}">
      <dgm:prSet/>
      <dgm:spPr/>
      <dgm:t>
        <a:bodyPr/>
        <a:lstStyle/>
        <a:p>
          <a:endParaRPr lang="zh-CN" altLang="en-US"/>
        </a:p>
      </dgm:t>
    </dgm:pt>
    <dgm:pt modelId="{06796562-0558-40B6-8E9C-BC8A29CC3074}">
      <dgm:prSet phldrT="[文本]"/>
      <dgm:spPr/>
      <dgm:t>
        <a:bodyPr/>
        <a:lstStyle/>
        <a:p>
          <a:r>
            <a:rPr lang="zh-CN" altLang="en-US" dirty="0" smtClean="0"/>
            <a:t>售价：</a:t>
          </a:r>
          <a:r>
            <a:rPr lang="en-US" altLang="zh-CN" dirty="0" smtClean="0"/>
            <a:t>93</a:t>
          </a:r>
          <a:endParaRPr lang="zh-CN" altLang="en-US" dirty="0"/>
        </a:p>
      </dgm:t>
    </dgm:pt>
    <dgm:pt modelId="{B2E2F003-7E49-4A8F-B153-CE24E210C3C7}" type="parTrans" cxnId="{8F26246D-2105-47BA-8AD3-48E3A9A0245E}">
      <dgm:prSet/>
      <dgm:spPr/>
      <dgm:t>
        <a:bodyPr/>
        <a:lstStyle/>
        <a:p>
          <a:endParaRPr lang="zh-CN" altLang="en-US"/>
        </a:p>
      </dgm:t>
    </dgm:pt>
    <dgm:pt modelId="{E7BD67D4-8FD2-42EB-9785-2A1849E0CF22}" type="sibTrans" cxnId="{8F26246D-2105-47BA-8AD3-48E3A9A0245E}">
      <dgm:prSet/>
      <dgm:spPr/>
      <dgm:t>
        <a:bodyPr/>
        <a:lstStyle/>
        <a:p>
          <a:endParaRPr lang="zh-CN" altLang="en-US"/>
        </a:p>
      </dgm:t>
    </dgm:pt>
    <dgm:pt modelId="{74C34237-F200-4F80-89BB-E731FFE21D1F}">
      <dgm:prSet phldrT="[文本]"/>
      <dgm:spPr/>
      <dgm:t>
        <a:bodyPr/>
        <a:lstStyle/>
        <a:p>
          <a:r>
            <a:rPr lang="zh-CN" altLang="en-US" dirty="0" smtClean="0"/>
            <a:t>售价：</a:t>
          </a:r>
          <a:r>
            <a:rPr lang="en-US" altLang="zh-CN" dirty="0" smtClean="0"/>
            <a:t>255</a:t>
          </a:r>
          <a:endParaRPr lang="zh-CN" altLang="en-US" dirty="0"/>
        </a:p>
      </dgm:t>
    </dgm:pt>
    <dgm:pt modelId="{8A249C53-206E-448C-A3D1-9F516BF18B1F}" type="parTrans" cxnId="{CFE00D92-1408-425F-B6F0-006F81E3CA78}">
      <dgm:prSet/>
      <dgm:spPr/>
      <dgm:t>
        <a:bodyPr/>
        <a:lstStyle/>
        <a:p>
          <a:endParaRPr lang="zh-CN" altLang="en-US"/>
        </a:p>
      </dgm:t>
    </dgm:pt>
    <dgm:pt modelId="{060A0766-3CB2-4BB5-A4FF-81CAFD3F53B8}" type="sibTrans" cxnId="{CFE00D92-1408-425F-B6F0-006F81E3CA78}">
      <dgm:prSet/>
      <dgm:spPr/>
      <dgm:t>
        <a:bodyPr/>
        <a:lstStyle/>
        <a:p>
          <a:endParaRPr lang="zh-CN" altLang="en-US"/>
        </a:p>
      </dgm:t>
    </dgm:pt>
    <dgm:pt modelId="{9983FF31-197A-4711-B66D-2CCB2ABB68FE}" type="pres">
      <dgm:prSet presAssocID="{26B53900-AD55-418B-8C9A-D9E82C62D3C7}" presName="linearFlow" presStyleCnt="0">
        <dgm:presLayoutVars>
          <dgm:dir/>
          <dgm:resizeHandles val="exact"/>
        </dgm:presLayoutVars>
      </dgm:prSet>
      <dgm:spPr/>
    </dgm:pt>
    <dgm:pt modelId="{9F750C5B-2AFB-4C20-90A4-7780CB488769}" type="pres">
      <dgm:prSet presAssocID="{6A364542-F88A-4ED9-A36B-C3B218DB4B80}" presName="composite" presStyleCnt="0"/>
      <dgm:spPr/>
    </dgm:pt>
    <dgm:pt modelId="{6C5EC461-6CB3-44B2-9448-35B8788EC49C}" type="pres">
      <dgm:prSet presAssocID="{6A364542-F88A-4ED9-A36B-C3B218DB4B80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F04D6E8-D59C-4DD6-9336-DDB3C2833C31}" type="pres">
      <dgm:prSet presAssocID="{6A364542-F88A-4ED9-A36B-C3B218DB4B8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83A1D1-BE2B-4BB8-A92D-C13CE1E5FC0A}" type="pres">
      <dgm:prSet presAssocID="{2B1A3DF5-FE88-42B7-AC30-68B70982EC20}" presName="spacing" presStyleCnt="0"/>
      <dgm:spPr/>
    </dgm:pt>
    <dgm:pt modelId="{E97AE0DD-D3A5-4835-B005-3D3D105BC9FB}" type="pres">
      <dgm:prSet presAssocID="{BFFCC7A7-8A60-4582-B90F-4C1E2F385361}" presName="composite" presStyleCnt="0"/>
      <dgm:spPr/>
    </dgm:pt>
    <dgm:pt modelId="{151FE1E0-CD60-4EF4-912D-35D24557DBA2}" type="pres">
      <dgm:prSet presAssocID="{BFFCC7A7-8A60-4582-B90F-4C1E2F385361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4E17132-BA96-4C43-B84F-DCA1D6033F5A}" type="pres">
      <dgm:prSet presAssocID="{BFFCC7A7-8A60-4582-B90F-4C1E2F385361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EA1074-AFDD-401C-8A49-043D7E82EFB1}" type="pres">
      <dgm:prSet presAssocID="{8A2EBCCE-4CE4-43EA-8038-80E1DD9EA218}" presName="spacing" presStyleCnt="0"/>
      <dgm:spPr/>
    </dgm:pt>
    <dgm:pt modelId="{8FA9C1EB-A0FB-4922-9B74-824498A99725}" type="pres">
      <dgm:prSet presAssocID="{AF297270-E361-4553-9A72-A60269CE3717}" presName="composite" presStyleCnt="0"/>
      <dgm:spPr/>
    </dgm:pt>
    <dgm:pt modelId="{450DB8B2-56CB-44BB-B903-DC8D0987D3EB}" type="pres">
      <dgm:prSet presAssocID="{AF297270-E361-4553-9A72-A60269CE3717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974623D-379F-4B2A-9AA4-3087592DBBB7}" type="pres">
      <dgm:prSet presAssocID="{AF297270-E361-4553-9A72-A60269CE371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26246D-2105-47BA-8AD3-48E3A9A0245E}" srcId="{BFFCC7A7-8A60-4582-B90F-4C1E2F385361}" destId="{06796562-0558-40B6-8E9C-BC8A29CC3074}" srcOrd="0" destOrd="0" parTransId="{B2E2F003-7E49-4A8F-B153-CE24E210C3C7}" sibTransId="{E7BD67D4-8FD2-42EB-9785-2A1849E0CF22}"/>
    <dgm:cxn modelId="{A08AF176-04FA-402C-A97E-493F9A69D6C4}" srcId="{6A364542-F88A-4ED9-A36B-C3B218DB4B80}" destId="{238D597F-65BC-4CF8-8FF2-096DB5E00643}" srcOrd="0" destOrd="0" parTransId="{A9FBE83D-F3F5-40FB-82C0-6E343D6268A0}" sibTransId="{3254D5D9-A27B-4543-889F-1A5EEA3F18DD}"/>
    <dgm:cxn modelId="{31A7576D-CA90-4817-943C-90484FB87230}" type="presOf" srcId="{06796562-0558-40B6-8E9C-BC8A29CC3074}" destId="{84E17132-BA96-4C43-B84F-DCA1D6033F5A}" srcOrd="0" destOrd="1" presId="urn:microsoft.com/office/officeart/2005/8/layout/vList3"/>
    <dgm:cxn modelId="{94FB37D3-A7C1-4A1F-8514-BE11E832C718}" type="presOf" srcId="{BFFCC7A7-8A60-4582-B90F-4C1E2F385361}" destId="{84E17132-BA96-4C43-B84F-DCA1D6033F5A}" srcOrd="0" destOrd="0" presId="urn:microsoft.com/office/officeart/2005/8/layout/vList3"/>
    <dgm:cxn modelId="{5B0FD940-400E-4ADB-A371-7B2DE58B1973}" type="presOf" srcId="{6A364542-F88A-4ED9-A36B-C3B218DB4B80}" destId="{AF04D6E8-D59C-4DD6-9336-DDB3C2833C31}" srcOrd="0" destOrd="0" presId="urn:microsoft.com/office/officeart/2005/8/layout/vList3"/>
    <dgm:cxn modelId="{766DBC00-985E-4D48-9E72-321378438352}" srcId="{26B53900-AD55-418B-8C9A-D9E82C62D3C7}" destId="{BFFCC7A7-8A60-4582-B90F-4C1E2F385361}" srcOrd="1" destOrd="0" parTransId="{34A8D3B7-B9C3-482C-82EE-2601DC912F34}" sibTransId="{8A2EBCCE-4CE4-43EA-8038-80E1DD9EA218}"/>
    <dgm:cxn modelId="{6D29208C-321F-4BA5-BA84-D604D32E8AFE}" type="presOf" srcId="{26B53900-AD55-418B-8C9A-D9E82C62D3C7}" destId="{9983FF31-197A-4711-B66D-2CCB2ABB68FE}" srcOrd="0" destOrd="0" presId="urn:microsoft.com/office/officeart/2005/8/layout/vList3"/>
    <dgm:cxn modelId="{4EDC7E23-F797-4980-B3E8-38C9091F7EEA}" type="presOf" srcId="{74C34237-F200-4F80-89BB-E731FFE21D1F}" destId="{B974623D-379F-4B2A-9AA4-3087592DBBB7}" srcOrd="0" destOrd="1" presId="urn:microsoft.com/office/officeart/2005/8/layout/vList3"/>
    <dgm:cxn modelId="{CFE00D92-1408-425F-B6F0-006F81E3CA78}" srcId="{AF297270-E361-4553-9A72-A60269CE3717}" destId="{74C34237-F200-4F80-89BB-E731FFE21D1F}" srcOrd="0" destOrd="0" parTransId="{8A249C53-206E-448C-A3D1-9F516BF18B1F}" sibTransId="{060A0766-3CB2-4BB5-A4FF-81CAFD3F53B8}"/>
    <dgm:cxn modelId="{09C09304-D796-4C5F-AAE9-A8D001273543}" type="presOf" srcId="{238D597F-65BC-4CF8-8FF2-096DB5E00643}" destId="{AF04D6E8-D59C-4DD6-9336-DDB3C2833C31}" srcOrd="0" destOrd="1" presId="urn:microsoft.com/office/officeart/2005/8/layout/vList3"/>
    <dgm:cxn modelId="{784C28D4-1BBA-4A7C-8A36-59DC5F7F4005}" srcId="{26B53900-AD55-418B-8C9A-D9E82C62D3C7}" destId="{6A364542-F88A-4ED9-A36B-C3B218DB4B80}" srcOrd="0" destOrd="0" parTransId="{388FFBBA-B0F6-4775-8504-3AD54C369003}" sibTransId="{2B1A3DF5-FE88-42B7-AC30-68B70982EC20}"/>
    <dgm:cxn modelId="{6E170A13-6AAF-4489-8284-C3F4C7381CD2}" srcId="{26B53900-AD55-418B-8C9A-D9E82C62D3C7}" destId="{AF297270-E361-4553-9A72-A60269CE3717}" srcOrd="2" destOrd="0" parTransId="{5A471DD6-463F-4D8E-B11C-DA170BF0D3E8}" sibTransId="{F929CC45-AC5C-4272-ADA7-19AF073FB0B4}"/>
    <dgm:cxn modelId="{5A006144-BF6F-416F-8DE4-151C9D6D364A}" type="presOf" srcId="{AF297270-E361-4553-9A72-A60269CE3717}" destId="{B974623D-379F-4B2A-9AA4-3087592DBBB7}" srcOrd="0" destOrd="0" presId="urn:microsoft.com/office/officeart/2005/8/layout/vList3"/>
    <dgm:cxn modelId="{319EC45D-70D8-4118-A2A3-813B7F23E375}" type="presParOf" srcId="{9983FF31-197A-4711-B66D-2CCB2ABB68FE}" destId="{9F750C5B-2AFB-4C20-90A4-7780CB488769}" srcOrd="0" destOrd="0" presId="urn:microsoft.com/office/officeart/2005/8/layout/vList3"/>
    <dgm:cxn modelId="{91B631F0-DB97-49A2-8311-17F8CF4B0DB2}" type="presParOf" srcId="{9F750C5B-2AFB-4C20-90A4-7780CB488769}" destId="{6C5EC461-6CB3-44B2-9448-35B8788EC49C}" srcOrd="0" destOrd="0" presId="urn:microsoft.com/office/officeart/2005/8/layout/vList3"/>
    <dgm:cxn modelId="{DE07C58A-2078-4E14-A584-112B0BFD4C07}" type="presParOf" srcId="{9F750C5B-2AFB-4C20-90A4-7780CB488769}" destId="{AF04D6E8-D59C-4DD6-9336-DDB3C2833C31}" srcOrd="1" destOrd="0" presId="urn:microsoft.com/office/officeart/2005/8/layout/vList3"/>
    <dgm:cxn modelId="{7A8EFE93-C705-4B37-B133-A85ECFDAF30C}" type="presParOf" srcId="{9983FF31-197A-4711-B66D-2CCB2ABB68FE}" destId="{D183A1D1-BE2B-4BB8-A92D-C13CE1E5FC0A}" srcOrd="1" destOrd="0" presId="urn:microsoft.com/office/officeart/2005/8/layout/vList3"/>
    <dgm:cxn modelId="{5E64E3B7-1A61-410D-9D3A-2D566F5496DF}" type="presParOf" srcId="{9983FF31-197A-4711-B66D-2CCB2ABB68FE}" destId="{E97AE0DD-D3A5-4835-B005-3D3D105BC9FB}" srcOrd="2" destOrd="0" presId="urn:microsoft.com/office/officeart/2005/8/layout/vList3"/>
    <dgm:cxn modelId="{032D832D-0020-4167-B67F-9EC7ABF4B4AE}" type="presParOf" srcId="{E97AE0DD-D3A5-4835-B005-3D3D105BC9FB}" destId="{151FE1E0-CD60-4EF4-912D-35D24557DBA2}" srcOrd="0" destOrd="0" presId="urn:microsoft.com/office/officeart/2005/8/layout/vList3"/>
    <dgm:cxn modelId="{FFA50425-2C26-4705-BEF2-A58CFC0B5F34}" type="presParOf" srcId="{E97AE0DD-D3A5-4835-B005-3D3D105BC9FB}" destId="{84E17132-BA96-4C43-B84F-DCA1D6033F5A}" srcOrd="1" destOrd="0" presId="urn:microsoft.com/office/officeart/2005/8/layout/vList3"/>
    <dgm:cxn modelId="{9CE5097D-BBBF-4B9F-ACC5-23A0D8C054B5}" type="presParOf" srcId="{9983FF31-197A-4711-B66D-2CCB2ABB68FE}" destId="{ACEA1074-AFDD-401C-8A49-043D7E82EFB1}" srcOrd="3" destOrd="0" presId="urn:microsoft.com/office/officeart/2005/8/layout/vList3"/>
    <dgm:cxn modelId="{EDE64B99-E1A9-41DA-941A-D1F6A55A6DF1}" type="presParOf" srcId="{9983FF31-197A-4711-B66D-2CCB2ABB68FE}" destId="{8FA9C1EB-A0FB-4922-9B74-824498A99725}" srcOrd="4" destOrd="0" presId="urn:microsoft.com/office/officeart/2005/8/layout/vList3"/>
    <dgm:cxn modelId="{87F7FDC6-43CB-4948-B506-0A21FF48AA2B}" type="presParOf" srcId="{8FA9C1EB-A0FB-4922-9B74-824498A99725}" destId="{450DB8B2-56CB-44BB-B903-DC8D0987D3EB}" srcOrd="0" destOrd="0" presId="urn:microsoft.com/office/officeart/2005/8/layout/vList3"/>
    <dgm:cxn modelId="{EBA50246-26E9-418F-AE20-8C1FF6236329}" type="presParOf" srcId="{8FA9C1EB-A0FB-4922-9B74-824498A99725}" destId="{B974623D-379F-4B2A-9AA4-3087592DBBB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8B63A-49B6-41D2-ACD6-2606E02D5153}">
      <dsp:nvSpPr>
        <dsp:cNvPr id="0" name=""/>
        <dsp:cNvSpPr/>
      </dsp:nvSpPr>
      <dsp:spPr>
        <a:xfrm>
          <a:off x="0" y="1204146"/>
          <a:ext cx="2542782" cy="203422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2000" endA="300" endPos="3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51A9B-A4C0-4883-AC2B-A8B34258B059}">
      <dsp:nvSpPr>
        <dsp:cNvPr id="0" name=""/>
        <dsp:cNvSpPr/>
      </dsp:nvSpPr>
      <dsp:spPr>
        <a:xfrm>
          <a:off x="228850" y="3254036"/>
          <a:ext cx="2263076" cy="27380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stone</a:t>
          </a:r>
          <a:endParaRPr lang="zh-CN" altLang="en-US" sz="1300" kern="1200" dirty="0"/>
        </a:p>
      </dsp:txBody>
      <dsp:txXfrm>
        <a:off x="228850" y="3254036"/>
        <a:ext cx="2263076" cy="273805"/>
      </dsp:txXfrm>
    </dsp:sp>
    <dsp:sp modelId="{D57280F9-13BD-4A9C-A909-079EE5FF05F6}">
      <dsp:nvSpPr>
        <dsp:cNvPr id="0" name=""/>
        <dsp:cNvSpPr/>
      </dsp:nvSpPr>
      <dsp:spPr>
        <a:xfrm>
          <a:off x="2797060" y="1194367"/>
          <a:ext cx="2542782" cy="2034225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2000" endA="300" endPos="3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73CC4-F51D-49FA-8080-7B21A27AC997}">
      <dsp:nvSpPr>
        <dsp:cNvPr id="0" name=""/>
        <dsp:cNvSpPr/>
      </dsp:nvSpPr>
      <dsp:spPr>
        <a:xfrm>
          <a:off x="3025911" y="3224699"/>
          <a:ext cx="2263076" cy="312921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sunshine</a:t>
          </a:r>
          <a:endParaRPr lang="zh-CN" altLang="en-US" sz="1300" kern="1200" dirty="0"/>
        </a:p>
      </dsp:txBody>
      <dsp:txXfrm>
        <a:off x="3025911" y="3224699"/>
        <a:ext cx="2263076" cy="312921"/>
      </dsp:txXfrm>
    </dsp:sp>
    <dsp:sp modelId="{27E04A8F-0435-4597-ACC4-CC306AB6A98E}">
      <dsp:nvSpPr>
        <dsp:cNvPr id="0" name=""/>
        <dsp:cNvSpPr/>
      </dsp:nvSpPr>
      <dsp:spPr>
        <a:xfrm>
          <a:off x="5594121" y="1200597"/>
          <a:ext cx="2542782" cy="2034225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2000" endA="300" endPos="3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E6086-B056-41EA-AD66-C82771CC4225}">
      <dsp:nvSpPr>
        <dsp:cNvPr id="0" name=""/>
        <dsp:cNvSpPr/>
      </dsp:nvSpPr>
      <dsp:spPr>
        <a:xfrm>
          <a:off x="5822971" y="3243388"/>
          <a:ext cx="2263076" cy="28800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flower</a:t>
          </a:r>
          <a:endParaRPr lang="zh-CN" altLang="en-US" sz="1300" kern="1200" dirty="0"/>
        </a:p>
      </dsp:txBody>
      <dsp:txXfrm>
        <a:off x="5822971" y="3243388"/>
        <a:ext cx="2263076" cy="28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4D6E8-D59C-4DD6-9336-DDB3C2833C31}">
      <dsp:nvSpPr>
        <dsp:cNvPr id="0" name=""/>
        <dsp:cNvSpPr/>
      </dsp:nvSpPr>
      <dsp:spPr>
        <a:xfrm rot="10800000">
          <a:off x="1142903" y="873"/>
          <a:ext cx="3782940" cy="760229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240" tIns="72390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复古花瓶</a:t>
          </a:r>
          <a:endParaRPr lang="zh-CN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售价：</a:t>
          </a:r>
          <a:r>
            <a:rPr lang="en-US" altLang="zh-CN" sz="1500" kern="1200" dirty="0" smtClean="0"/>
            <a:t>125</a:t>
          </a:r>
          <a:endParaRPr lang="zh-CN" altLang="en-US" sz="1500" kern="1200" dirty="0"/>
        </a:p>
      </dsp:txBody>
      <dsp:txXfrm rot="10800000">
        <a:off x="1332960" y="873"/>
        <a:ext cx="3592883" cy="760229"/>
      </dsp:txXfrm>
    </dsp:sp>
    <dsp:sp modelId="{6C5EC461-6CB3-44B2-9448-35B8788EC49C}">
      <dsp:nvSpPr>
        <dsp:cNvPr id="0" name=""/>
        <dsp:cNvSpPr/>
      </dsp:nvSpPr>
      <dsp:spPr>
        <a:xfrm>
          <a:off x="762788" y="873"/>
          <a:ext cx="760229" cy="760229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17132-BA96-4C43-B84F-DCA1D6033F5A}">
      <dsp:nvSpPr>
        <dsp:cNvPr id="0" name=""/>
        <dsp:cNvSpPr/>
      </dsp:nvSpPr>
      <dsp:spPr>
        <a:xfrm rot="10800000">
          <a:off x="1142903" y="988037"/>
          <a:ext cx="3782940" cy="760229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240" tIns="72390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创意花瓶</a:t>
          </a:r>
          <a:endParaRPr lang="zh-CN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售价：</a:t>
          </a:r>
          <a:r>
            <a:rPr lang="en-US" altLang="zh-CN" sz="1500" kern="1200" dirty="0" smtClean="0"/>
            <a:t>93</a:t>
          </a:r>
          <a:endParaRPr lang="zh-CN" altLang="en-US" sz="1500" kern="1200" dirty="0"/>
        </a:p>
      </dsp:txBody>
      <dsp:txXfrm rot="10800000">
        <a:off x="1332960" y="988037"/>
        <a:ext cx="3592883" cy="760229"/>
      </dsp:txXfrm>
    </dsp:sp>
    <dsp:sp modelId="{151FE1E0-CD60-4EF4-912D-35D24557DBA2}">
      <dsp:nvSpPr>
        <dsp:cNvPr id="0" name=""/>
        <dsp:cNvSpPr/>
      </dsp:nvSpPr>
      <dsp:spPr>
        <a:xfrm>
          <a:off x="762788" y="988037"/>
          <a:ext cx="760229" cy="760229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4623D-379F-4B2A-9AA4-3087592DBBB7}">
      <dsp:nvSpPr>
        <dsp:cNvPr id="0" name=""/>
        <dsp:cNvSpPr/>
      </dsp:nvSpPr>
      <dsp:spPr>
        <a:xfrm rot="10800000">
          <a:off x="1142903" y="1975200"/>
          <a:ext cx="3782940" cy="760229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240" tIns="72390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西欧花瓶</a:t>
          </a:r>
          <a:endParaRPr lang="zh-CN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售价：</a:t>
          </a:r>
          <a:r>
            <a:rPr lang="en-US" altLang="zh-CN" sz="1500" kern="1200" dirty="0" smtClean="0"/>
            <a:t>255</a:t>
          </a:r>
          <a:endParaRPr lang="zh-CN" altLang="en-US" sz="1500" kern="1200" dirty="0"/>
        </a:p>
      </dsp:txBody>
      <dsp:txXfrm rot="10800000">
        <a:off x="1332960" y="1975200"/>
        <a:ext cx="3592883" cy="760229"/>
      </dsp:txXfrm>
    </dsp:sp>
    <dsp:sp modelId="{450DB8B2-56CB-44BB-B903-DC8D0987D3EB}">
      <dsp:nvSpPr>
        <dsp:cNvPr id="0" name=""/>
        <dsp:cNvSpPr/>
      </dsp:nvSpPr>
      <dsp:spPr>
        <a:xfrm>
          <a:off x="762788" y="1975200"/>
          <a:ext cx="760229" cy="760229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4E7-78C7-4143-B1AD-8BD9ABD7A1A2}" type="datetimeFigureOut">
              <a:rPr lang="zh-CN" altLang="en-US" smtClean="0"/>
              <a:t>2015/4/8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85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微软雅黑 Light" pitchFamily="34" charset="-122"/>
                <a:ea typeface="微软雅黑 Light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3165872"/>
          </a:xfrm>
        </p:spPr>
        <p:txBody>
          <a:bodyPr/>
          <a:lstStyle>
            <a:lvl1pPr>
              <a:defRPr b="0">
                <a:latin typeface="微软雅黑 Light" pitchFamily="34" charset="-122"/>
                <a:ea typeface="微软雅黑 Light" pitchFamily="34" charset="-122"/>
              </a:defRPr>
            </a:lvl1pPr>
            <a:lvl2pPr>
              <a:defRPr b="0">
                <a:latin typeface="微软雅黑 Light" pitchFamily="34" charset="-122"/>
                <a:ea typeface="微软雅黑 Light" pitchFamily="34" charset="-122"/>
              </a:defRPr>
            </a:lvl2pPr>
            <a:lvl3pPr>
              <a:defRPr b="0">
                <a:latin typeface="微软雅黑 Light" pitchFamily="34" charset="-122"/>
                <a:ea typeface="微软雅黑 Light" pitchFamily="34" charset="-122"/>
              </a:defRPr>
            </a:lvl3pPr>
            <a:lvl4pPr>
              <a:defRPr b="0">
                <a:latin typeface="微软雅黑 Light" pitchFamily="34" charset="-122"/>
                <a:ea typeface="微软雅黑 Light" pitchFamily="34" charset="-122"/>
              </a:defRPr>
            </a:lvl4pPr>
            <a:lvl5pPr>
              <a:defRPr b="0">
                <a:latin typeface="微软雅黑 Light" pitchFamily="34" charset="-122"/>
                <a:ea typeface="微软雅黑 Light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4E7-78C7-4143-B1AD-8BD9ABD7A1A2}" type="datetimeFigureOut">
              <a:rPr lang="zh-CN" altLang="en-US" smtClean="0"/>
              <a:t>2015/4/8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562" y="870520"/>
            <a:ext cx="9144000" cy="43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5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72891"/>
            <a:ext cx="7772400" cy="1021556"/>
          </a:xfrm>
        </p:spPr>
        <p:txBody>
          <a:bodyPr anchor="t">
            <a:noAutofit/>
          </a:bodyPr>
          <a:lstStyle>
            <a:lvl1pPr algn="l">
              <a:defRPr sz="5400" b="1" cap="all"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47750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4E7-78C7-4143-B1AD-8BD9ABD7A1A2}" type="datetimeFigureOut">
              <a:rPr lang="zh-CN" altLang="en-US" smtClean="0"/>
              <a:t>2015/4/8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1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193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8193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4E7-78C7-4143-B1AD-8BD9ABD7A1A2}" type="datetimeFigureOut">
              <a:rPr lang="zh-CN" altLang="en-US" smtClean="0"/>
              <a:t>2015/4/8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0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96240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962400" cy="2388394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000" b="0"/>
            </a:lvl1pPr>
            <a:lvl2pPr>
              <a:lnSpc>
                <a:spcPct val="110000"/>
              </a:lnSpc>
              <a:defRPr sz="2000" b="0"/>
            </a:lvl2pPr>
            <a:lvl3pPr>
              <a:lnSpc>
                <a:spcPct val="110000"/>
              </a:lnSpc>
              <a:defRPr sz="2000" b="0"/>
            </a:lvl3pPr>
            <a:lvl4pPr>
              <a:lnSpc>
                <a:spcPct val="110000"/>
              </a:lnSpc>
              <a:defRPr sz="2000" b="0"/>
            </a:lvl4pPr>
            <a:lvl5pPr>
              <a:lnSpc>
                <a:spcPct val="110000"/>
              </a:lnSpc>
              <a:defRPr sz="20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151335"/>
            <a:ext cx="3962407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631156"/>
            <a:ext cx="3962407" cy="2388394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000" b="0"/>
            </a:lvl1pPr>
            <a:lvl2pPr>
              <a:lnSpc>
                <a:spcPct val="110000"/>
              </a:lnSpc>
              <a:defRPr sz="2000" b="0"/>
            </a:lvl2pPr>
            <a:lvl3pPr>
              <a:lnSpc>
                <a:spcPct val="110000"/>
              </a:lnSpc>
              <a:defRPr sz="2000" b="0"/>
            </a:lvl3pPr>
            <a:lvl4pPr>
              <a:lnSpc>
                <a:spcPct val="110000"/>
              </a:lnSpc>
              <a:defRPr sz="2000" b="0"/>
            </a:lvl4pPr>
            <a:lvl5pPr>
              <a:lnSpc>
                <a:spcPct val="110000"/>
              </a:lnSpc>
              <a:defRPr sz="20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4E7-78C7-4143-B1AD-8BD9ABD7A1A2}" type="datetimeFigureOut">
              <a:rPr lang="zh-CN" altLang="en-US" smtClean="0"/>
              <a:t>2015/4/8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95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4E7-78C7-4143-B1AD-8BD9ABD7A1A2}" type="datetimeFigureOut">
              <a:rPr lang="zh-CN" altLang="en-US" smtClean="0"/>
              <a:t>2015/4/8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13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Full Scree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4E7-78C7-4143-B1AD-8BD9ABD7A1A2}" type="datetimeFigureOut">
              <a:rPr lang="zh-CN" altLang="en-US" smtClean="0"/>
              <a:t>2015/4/8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4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4E7-78C7-4143-B1AD-8BD9ABD7A1A2}" type="datetimeFigureOut">
              <a:rPr lang="zh-CN" altLang="en-US" smtClean="0"/>
              <a:t>2015/4/8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97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riv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5185" y="416540"/>
            <a:ext cx="7387815" cy="1146571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 smtClean="0"/>
              <a:t>Question goes here which might be more than a few words?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4E7-78C7-4143-B1AD-8BD9ABD7A1A2}" type="datetimeFigureOut">
              <a:rPr lang="zh-CN" altLang="en-US" smtClean="0"/>
              <a:t>2015/4/8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375185" y="1944111"/>
            <a:ext cx="3048000" cy="2133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Answer in a word or two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962150"/>
            <a:ext cx="4114800" cy="213360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Some commentary will go here which might be a few sentences. Some commentary will go here which might be a few sentences.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Some commentary will go here which might be a few sentences.</a:t>
            </a:r>
          </a:p>
        </p:txBody>
      </p:sp>
      <p:sp>
        <p:nvSpPr>
          <p:cNvPr id="10" name="TextBox 9"/>
          <p:cNvSpPr txBox="1"/>
          <p:nvPr/>
        </p:nvSpPr>
        <p:spPr>
          <a:xfrm rot="20943984">
            <a:off x="89732" y="389662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Q:</a:t>
            </a:r>
            <a:endParaRPr lang="en-US" sz="7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0943984">
            <a:off x="140562" y="1790508"/>
            <a:ext cx="1159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A:</a:t>
            </a:r>
            <a:endParaRPr lang="en-US" sz="7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2540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iterate type="lt">
                    <p:tmPct val="1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19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AA4E7-78C7-4143-B1AD-8BD9ABD7A1A2}" type="datetimeFigureOut">
              <a:rPr lang="zh-CN" altLang="en-US" smtClean="0"/>
              <a:t>2015/4/8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6148"/>
            <a:ext cx="9144000" cy="89584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852" y="4088535"/>
            <a:ext cx="1871317" cy="64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0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微软雅黑 Light" pitchFamily="34" charset="-122"/>
          <a:ea typeface="微软雅黑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400"/>
        </a:spcBef>
        <a:buFont typeface="Arial" pitchFamily="34" charset="0"/>
        <a:buNone/>
        <a:defRPr sz="3200" b="0" kern="1200">
          <a:solidFill>
            <a:schemeClr val="accent2"/>
          </a:solidFill>
          <a:latin typeface="微软雅黑 Light" pitchFamily="34" charset="-122"/>
          <a:ea typeface="微软雅黑 Light" pitchFamily="34" charset="-122"/>
          <a:cs typeface="+mn-cs"/>
        </a:defRPr>
      </a:lvl1pPr>
      <a:lvl2pPr marL="457200" indent="0" algn="l" defTabSz="914400" rtl="0" eaLnBrk="1" latinLnBrk="0" hangingPunct="1">
        <a:lnSpc>
          <a:spcPct val="120000"/>
        </a:lnSpc>
        <a:spcBef>
          <a:spcPts val="1400"/>
        </a:spcBef>
        <a:buFont typeface="Arial" pitchFamily="34" charset="0"/>
        <a:buNone/>
        <a:defRPr sz="2800" b="0" kern="1200">
          <a:solidFill>
            <a:schemeClr val="accent2"/>
          </a:solidFill>
          <a:latin typeface="微软雅黑 Light" pitchFamily="34" charset="-122"/>
          <a:ea typeface="微软雅黑 Light" pitchFamily="34" charset="-122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1400"/>
        </a:spcBef>
        <a:buFont typeface="Arial" pitchFamily="34" charset="0"/>
        <a:buNone/>
        <a:defRPr sz="2400" b="0" kern="1200">
          <a:solidFill>
            <a:schemeClr val="accent2"/>
          </a:solidFill>
          <a:latin typeface="微软雅黑 Light" pitchFamily="34" charset="-122"/>
          <a:ea typeface="微软雅黑 Light" pitchFamily="34" charset="-122"/>
          <a:cs typeface="+mn-cs"/>
        </a:defRPr>
      </a:lvl3pPr>
      <a:lvl4pPr marL="1371600" indent="0" algn="l" defTabSz="914400" rtl="0" eaLnBrk="1" latinLnBrk="0" hangingPunct="1">
        <a:lnSpc>
          <a:spcPct val="120000"/>
        </a:lnSpc>
        <a:spcBef>
          <a:spcPts val="1400"/>
        </a:spcBef>
        <a:buFont typeface="Arial" pitchFamily="34" charset="0"/>
        <a:buNone/>
        <a:defRPr sz="2000" b="0" kern="1200">
          <a:solidFill>
            <a:schemeClr val="accent2"/>
          </a:solidFill>
          <a:latin typeface="微软雅黑 Light" pitchFamily="34" charset="-122"/>
          <a:ea typeface="微软雅黑 Light" pitchFamily="34" charset="-122"/>
          <a:cs typeface="+mn-cs"/>
        </a:defRPr>
      </a:lvl4pPr>
      <a:lvl5pPr marL="1828800" indent="0" algn="l" defTabSz="914400" rtl="0" eaLnBrk="1" latinLnBrk="0" hangingPunct="1">
        <a:lnSpc>
          <a:spcPct val="120000"/>
        </a:lnSpc>
        <a:spcBef>
          <a:spcPts val="1400"/>
        </a:spcBef>
        <a:buFont typeface="Arial" pitchFamily="34" charset="0"/>
        <a:buNone/>
        <a:defRPr sz="2000" b="0" kern="1200">
          <a:solidFill>
            <a:schemeClr val="accent2"/>
          </a:solidFill>
          <a:latin typeface="微软雅黑 Light" pitchFamily="34" charset="-122"/>
          <a:ea typeface="微软雅黑 Light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52328" y="1275606"/>
            <a:ext cx="7772400" cy="1102519"/>
          </a:xfrm>
        </p:spPr>
        <p:txBody>
          <a:bodyPr/>
          <a:lstStyle/>
          <a:p>
            <a:r>
              <a:rPr lang="zh-CN" altLang="en-US" dirty="0" smtClean="0"/>
              <a:t>则秀花卉销售公司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2571750"/>
            <a:ext cx="6400800" cy="1314450"/>
          </a:xfrm>
        </p:spPr>
        <p:txBody>
          <a:bodyPr/>
          <a:lstStyle/>
          <a:p>
            <a:r>
              <a:rPr lang="en-US" altLang="zh-CN" dirty="0" smtClean="0"/>
              <a:t>2015</a:t>
            </a:r>
            <a:r>
              <a:rPr lang="zh-CN" altLang="en-US" dirty="0" smtClean="0"/>
              <a:t>年年度报告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9"/>
          <a:stretch/>
        </p:blipFill>
        <p:spPr>
          <a:xfrm>
            <a:off x="0" y="593885"/>
            <a:ext cx="3563888" cy="454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9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售后服务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修改订单说明</a:t>
            </a:r>
          </a:p>
          <a:p>
            <a:r>
              <a:rPr lang="zh-CN" altLang="en-US" smtClean="0"/>
              <a:t>鲜花售后服务</a:t>
            </a:r>
          </a:p>
          <a:p>
            <a:r>
              <a:rPr lang="zh-CN" altLang="en-US" smtClean="0"/>
              <a:t>蛋糕售后服务</a:t>
            </a:r>
          </a:p>
          <a:p>
            <a:r>
              <a:rPr lang="zh-CN" altLang="en-US" smtClean="0"/>
              <a:t>礼品售后服务</a:t>
            </a:r>
          </a:p>
          <a:p>
            <a:r>
              <a:rPr lang="zh-CN" altLang="en-US" smtClean="0"/>
              <a:t>投诉说明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5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828371"/>
            <a:ext cx="5328592" cy="428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2015</a:t>
            </a:r>
            <a:r>
              <a:rPr lang="zh-CN" altLang="en-US" smtClean="0"/>
              <a:t>年新分公司营业网点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18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1681198"/>
              </p:ext>
            </p:extLst>
          </p:nvPr>
        </p:nvGraphicFramePr>
        <p:xfrm>
          <a:off x="503548" y="123478"/>
          <a:ext cx="8136904" cy="473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918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配送方式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配送服务说明</a:t>
            </a:r>
          </a:p>
          <a:p>
            <a:r>
              <a:rPr lang="zh-CN" altLang="en-US" smtClean="0"/>
              <a:t>配送范围说明</a:t>
            </a:r>
          </a:p>
          <a:p>
            <a:r>
              <a:rPr lang="zh-CN" altLang="en-US" smtClean="0"/>
              <a:t>配送服务费说明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37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我们的服务理念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dirty="0" smtClean="0"/>
              <a:t>最精的团队</a:t>
            </a:r>
            <a:endParaRPr lang="en-US" altLang="zh-CN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dirty="0" smtClean="0"/>
              <a:t>最好的质量</a:t>
            </a:r>
            <a:endParaRPr lang="en-US" altLang="zh-CN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dirty="0" smtClean="0"/>
              <a:t>最快的速度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11" y="339502"/>
            <a:ext cx="8406997" cy="480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00" b="99919" l="986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9056" y="843558"/>
            <a:ext cx="5202519" cy="34683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00" b="100000" l="2000" r="100000">
                        <a14:foregroundMark x1="93083" y1="32875" x2="98833" y2="54625"/>
                        <a14:foregroundMark x1="91667" y1="29125" x2="92583" y2="33375"/>
                        <a14:foregroundMark x1="88583" y1="24500" x2="90500" y2="31000"/>
                        <a14:foregroundMark x1="5250" y1="53500" x2="10417" y2="53500"/>
                        <a14:foregroundMark x1="17667" y1="27375" x2="33667" y2="13125"/>
                        <a14:foregroundMark x1="36500" y1="11125" x2="53500" y2="7375"/>
                        <a14:foregroundMark x1="55000" y1="8500" x2="72167" y2="13250"/>
                        <a14:foregroundMark x1="7833" y1="47625" x2="12333" y2="32750"/>
                        <a14:backgroundMark x1="98417" y1="42625" x2="99667" y2="5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575600"/>
            <a:ext cx="410445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2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花卉品种销售表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6353"/>
              </p:ext>
            </p:extLst>
          </p:nvPr>
        </p:nvGraphicFramePr>
        <p:xfrm>
          <a:off x="2339752" y="1275606"/>
          <a:ext cx="5688632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619420"/>
              </p:ext>
            </p:extLst>
          </p:nvPr>
        </p:nvGraphicFramePr>
        <p:xfrm>
          <a:off x="457200" y="1200150"/>
          <a:ext cx="8239896" cy="299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9974"/>
                <a:gridCol w="2059974"/>
                <a:gridCol w="2059974"/>
                <a:gridCol w="2059974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9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花名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9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蔷薇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9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玫瑰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9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百合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北京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</a:t>
                      </a:r>
                      <a:r>
                        <a:rPr lang="en-US" altLang="zh-CN" sz="1900" kern="1200" dirty="0"/>
                        <a:t>1,200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/>
                        <a:t>             </a:t>
                      </a:r>
                      <a:r>
                        <a:rPr lang="en-US" altLang="zh-CN" sz="1900" kern="1200"/>
                        <a:t>1,131 </a:t>
                      </a:r>
                      <a:endParaRPr lang="en-US" altLang="zh-CN" sz="1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/>
                        <a:t>             </a:t>
                      </a:r>
                      <a:r>
                        <a:rPr lang="en-US" altLang="zh-CN" sz="1900" kern="1200"/>
                        <a:t>1,015 </a:t>
                      </a:r>
                      <a:endParaRPr lang="en-US" altLang="zh-CN" sz="1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上海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   </a:t>
                      </a:r>
                      <a:r>
                        <a:rPr lang="en-US" altLang="zh-CN" sz="1900" kern="1200" dirty="0"/>
                        <a:t>521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</a:t>
                      </a:r>
                      <a:r>
                        <a:rPr lang="en-US" altLang="zh-CN" sz="1900" kern="1200" dirty="0"/>
                        <a:t>1,116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/>
                        <a:t>                </a:t>
                      </a:r>
                      <a:r>
                        <a:rPr lang="en-US" altLang="zh-CN" sz="1900" kern="1200"/>
                        <a:t>372 </a:t>
                      </a:r>
                      <a:endParaRPr lang="en-US" altLang="zh-CN" sz="1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深圳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</a:t>
                      </a:r>
                      <a:r>
                        <a:rPr lang="en-US" altLang="zh-CN" sz="1900" kern="1200" dirty="0"/>
                        <a:t>1,000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</a:t>
                      </a:r>
                      <a:r>
                        <a:rPr lang="en-US" altLang="zh-CN" sz="1900" kern="1200" dirty="0"/>
                        <a:t>1,354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/>
                        <a:t>                </a:t>
                      </a:r>
                      <a:r>
                        <a:rPr lang="en-US" altLang="zh-CN" sz="1900" kern="1200"/>
                        <a:t>992 </a:t>
                      </a:r>
                      <a:endParaRPr lang="en-US" altLang="zh-CN" sz="1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香港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</a:t>
                      </a:r>
                      <a:r>
                        <a:rPr lang="en-US" altLang="zh-CN" sz="1900" kern="1200" dirty="0"/>
                        <a:t>1,500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   </a:t>
                      </a:r>
                      <a:r>
                        <a:rPr lang="en-US" altLang="zh-CN" sz="1900" kern="1200" dirty="0"/>
                        <a:t>894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/>
                        <a:t>             </a:t>
                      </a:r>
                      <a:r>
                        <a:rPr lang="en-US" altLang="zh-CN" sz="1900" kern="1200"/>
                        <a:t>1,091 </a:t>
                      </a:r>
                      <a:endParaRPr lang="en-US" altLang="zh-CN" sz="1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/>
                        <a:t>台湾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/>
                        <a:t>                </a:t>
                      </a:r>
                      <a:r>
                        <a:rPr lang="en-US" altLang="zh-CN" sz="1900" kern="1200"/>
                        <a:t>810 </a:t>
                      </a:r>
                      <a:endParaRPr lang="en-US" altLang="zh-CN" sz="1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</a:t>
                      </a:r>
                      <a:r>
                        <a:rPr lang="en-US" altLang="zh-CN" sz="1900" kern="1200" dirty="0"/>
                        <a:t>1,268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   </a:t>
                      </a:r>
                      <a:r>
                        <a:rPr lang="en-US" altLang="zh-CN" sz="1900" kern="1200" dirty="0"/>
                        <a:t>822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 smtClean="0"/>
                        <a:t>重庆</a:t>
                      </a:r>
                      <a:endParaRPr lang="en-US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   </a:t>
                      </a:r>
                      <a:r>
                        <a:rPr lang="en-US" altLang="zh-CN" sz="1900" kern="1200" dirty="0"/>
                        <a:t>564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/>
                        <a:t>                </a:t>
                      </a:r>
                      <a:r>
                        <a:rPr lang="en-US" altLang="zh-CN" sz="1900" kern="1200"/>
                        <a:t>986 </a:t>
                      </a:r>
                      <a:endParaRPr lang="en-US" altLang="zh-CN" sz="1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</a:t>
                      </a:r>
                      <a:r>
                        <a:rPr lang="en-US" altLang="zh-CN" sz="1900" kern="1200" dirty="0"/>
                        <a:t>1,350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 smtClean="0"/>
                        <a:t>西安</a:t>
                      </a:r>
                      <a:endParaRPr lang="en-US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900" kern="1200" dirty="0" smtClean="0"/>
                        <a:t>17,000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900" kern="1200" dirty="0" smtClean="0"/>
                        <a:t>10,000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900" kern="1200" dirty="0" smtClean="0"/>
                        <a:t>20,000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71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Match Signal">
      <a:dk1>
        <a:srgbClr val="003874"/>
      </a:dk1>
      <a:lt1>
        <a:sysClr val="window" lastClr="FFFFFF"/>
      </a:lt1>
      <a:dk2>
        <a:srgbClr val="58595B"/>
      </a:dk2>
      <a:lt2>
        <a:srgbClr val="BCBEC0"/>
      </a:lt2>
      <a:accent1>
        <a:srgbClr val="00746B"/>
      </a:accent1>
      <a:accent2>
        <a:srgbClr val="1475BC"/>
      </a:accent2>
      <a:accent3>
        <a:srgbClr val="003874"/>
      </a:accent3>
      <a:accent4>
        <a:srgbClr val="58595B"/>
      </a:accent4>
      <a:accent5>
        <a:srgbClr val="97ADDA"/>
      </a:accent5>
      <a:accent6>
        <a:srgbClr val="C8D5E3"/>
      </a:accent6>
      <a:hlink>
        <a:srgbClr val="5B9B98"/>
      </a:hlink>
      <a:folHlink>
        <a:srgbClr val="FFFFFF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主题1" id="{94049776-231F-437B-9EFE-E31D3330F3A3}" vid="{19C479DA-0A20-4509-93FD-9271EA0098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124</Words>
  <Application>Microsoft Office PowerPoint</Application>
  <PresentationFormat>全屏显示(16:9)</PresentationFormat>
  <Paragraphs>59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主题1</vt:lpstr>
      <vt:lpstr>则秀花卉销售公司</vt:lpstr>
      <vt:lpstr>售后服务</vt:lpstr>
      <vt:lpstr>2015年新分公司营业网点</vt:lpstr>
      <vt:lpstr>PowerPoint 演示文稿</vt:lpstr>
      <vt:lpstr>配送方式</vt:lpstr>
      <vt:lpstr>我们的服务理念</vt:lpstr>
      <vt:lpstr>PowerPoint 演示文稿</vt:lpstr>
      <vt:lpstr>花卉品种销售表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深圳则秀教育科技有限公司</dc:title>
  <dc:creator>www.zesow.com</dc:creator>
  <cp:lastModifiedBy>www.zesow.com</cp:lastModifiedBy>
  <cp:revision>30</cp:revision>
  <dcterms:created xsi:type="dcterms:W3CDTF">2015-03-22T09:21:17Z</dcterms:created>
  <dcterms:modified xsi:type="dcterms:W3CDTF">2015-04-08T14:52:55Z</dcterms:modified>
</cp:coreProperties>
</file>