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5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2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7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0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6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9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6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0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ED8E-2301-45FD-B753-255AA74F134D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DB71-EE61-4CEA-BFBC-A65F0A440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6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83058" y="3789040"/>
            <a:ext cx="7169262" cy="7350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 smtClean="0"/>
              <a:t>Time</a:t>
            </a:r>
            <a:endParaRPr lang="zh-CN" altLang="en-US" sz="7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68102" y="5229200"/>
            <a:ext cx="5904098" cy="876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By liuwei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2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lone-sad-girl-kid-baby-upset-black-and-whit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6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epressed-child-0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59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njoy_the_silenc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4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nely_boy-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87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ld-people-holding-hands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"/>
            <a:ext cx="9144000" cy="608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66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ad-Bab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"/>
            <a:ext cx="9144000" cy="6697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47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全屏显示(4:3)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www.zesow.com</dc:creator>
  <cp:lastModifiedBy>www.zesow.com</cp:lastModifiedBy>
  <cp:revision>1</cp:revision>
  <dcterms:created xsi:type="dcterms:W3CDTF">2015-03-30T14:18:57Z</dcterms:created>
  <dcterms:modified xsi:type="dcterms:W3CDTF">2015-03-30T14:27:28Z</dcterms:modified>
</cp:coreProperties>
</file>