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2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6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0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3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5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358F-77EF-4504-B2A9-BB91B5AC18B0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B5FCC-79DC-4E8D-9944-155CE6C92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32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ity-1 (1)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86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ity-1 (2)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9144000" cy="6113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75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ity-1 (3)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76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ity-1 (4)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25"/>
            <a:ext cx="9144000" cy="607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75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www.zesow.com</dc:creator>
  <cp:lastModifiedBy>www.zesow.com</cp:lastModifiedBy>
  <cp:revision>1</cp:revision>
  <dcterms:created xsi:type="dcterms:W3CDTF">2015-04-03T04:22:58Z</dcterms:created>
  <dcterms:modified xsi:type="dcterms:W3CDTF">2015-04-03T04:26:53Z</dcterms:modified>
</cp:coreProperties>
</file>