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58" r:id="rId6"/>
    <p:sldId id="263" r:id="rId7"/>
    <p:sldId id="265" r:id="rId8"/>
    <p:sldId id="271" r:id="rId9"/>
    <p:sldId id="273" r:id="rId10"/>
    <p:sldId id="267" r:id="rId11"/>
    <p:sldId id="266" r:id="rId12"/>
    <p:sldId id="268" r:id="rId13"/>
    <p:sldId id="269" r:id="rId14"/>
    <p:sldId id="272" r:id="rId15"/>
    <p:sldId id="261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376B328-F7B4-4DFF-BB0A-64C0C2F7DF1C}">
          <p14:sldIdLst>
            <p14:sldId id="256"/>
            <p14:sldId id="270"/>
          </p14:sldIdLst>
        </p14:section>
        <p14:section name="第一部分：认识系统风险" id="{E2A4E189-116F-448E-8332-0E872429D922}">
          <p14:sldIdLst>
            <p14:sldId id="262"/>
            <p14:sldId id="257"/>
            <p14:sldId id="258"/>
            <p14:sldId id="263"/>
          </p14:sldIdLst>
        </p14:section>
        <p14:section name="第二部分：突出的风险" id="{66B30ACE-E976-4273-9A1F-CEF4E5FA93F3}">
          <p14:sldIdLst>
            <p14:sldId id="265"/>
            <p14:sldId id="271"/>
            <p14:sldId id="273"/>
            <p14:sldId id="267"/>
            <p14:sldId id="266"/>
            <p14:sldId id="268"/>
          </p14:sldIdLst>
        </p14:section>
        <p14:section name="第三部分：展望报告" id="{6FC2F139-47E3-493C-B899-B67A589E55CA}">
          <p14:sldIdLst>
            <p14:sldId id="269"/>
          </p14:sldIdLst>
        </p14:section>
        <p14:section name="结语" id="{F88F6956-3C43-414E-9FA8-7B17003D2A92}">
          <p14:sldIdLst>
            <p14:sldId id="27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9" autoAdjust="0"/>
  </p:normalViewPr>
  <p:slideViewPr>
    <p:cSldViewPr>
      <p:cViewPr>
        <p:scale>
          <a:sx n="70" d="100"/>
          <a:sy n="70" d="100"/>
        </p:scale>
        <p:origin x="-1086" y="-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PT&#39033;&#30446;\PPT-&#32032;&#26448;\05-&#31532;5&#31456;-&#21019;&#24314;&#34920;&#26684;\&#39118;&#38505;&#25253;&#21578;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参加人数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埃及</c:v>
                </c:pt>
                <c:pt idx="1">
                  <c:v>阿根廷</c:v>
                </c:pt>
                <c:pt idx="2">
                  <c:v>土耳其</c:v>
                </c:pt>
                <c:pt idx="3">
                  <c:v>巴西</c:v>
                </c:pt>
                <c:pt idx="4">
                  <c:v>智利</c:v>
                </c:pt>
                <c:pt idx="5">
                  <c:v>乌克兰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3000000</c:v>
                </c:pt>
                <c:pt idx="1">
                  <c:v>1000000</c:v>
                </c:pt>
                <c:pt idx="2">
                  <c:v>2500000</c:v>
                </c:pt>
                <c:pt idx="3">
                  <c:v>1000000</c:v>
                </c:pt>
                <c:pt idx="4">
                  <c:v>150000</c:v>
                </c:pt>
                <c:pt idx="5">
                  <c:v>350000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4193920"/>
        <c:axId val="225773440"/>
      </c:barChart>
      <c:catAx>
        <c:axId val="224193920"/>
        <c:scaling>
          <c:orientation val="minMax"/>
        </c:scaling>
        <c:delete val="0"/>
        <c:axPos val="l"/>
        <c:majorTickMark val="out"/>
        <c:minorTickMark val="none"/>
        <c:tickLblPos val="nextTo"/>
        <c:crossAx val="225773440"/>
        <c:crosses val="autoZero"/>
        <c:auto val="1"/>
        <c:lblAlgn val="ctr"/>
        <c:lblOffset val="100"/>
        <c:noMultiLvlLbl val="0"/>
      </c:catAx>
      <c:valAx>
        <c:axId val="225773440"/>
        <c:scaling>
          <c:orientation val="minMax"/>
        </c:scaling>
        <c:delete val="0"/>
        <c:axPos val="b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224193920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84251543209876556"/>
                <c:y val="8.9182740691659323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zh-CN" altLang="en-US" dirty="0" smtClean="0"/>
                    <a:t>单位：万人</a:t>
                  </a:r>
                  <a:endParaRPr lang="en-US" altLang="en-US" dirty="0"/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Lbls>
            <c:dLbl>
              <c:idx val="1"/>
              <c:layout>
                <c:manualLayout>
                  <c:x val="-8.3012175561388166E-2"/>
                  <c:y val="-9.5640419947506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973583163215708E-2"/>
                  <c:y val="1.3679498396033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8087999416739576E-3"/>
                  <c:y val="-1.0751531058617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3.1732951783804801E-2"/>
                  <c:y val="-4.009390492855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商界</c:v>
                </c:pt>
                <c:pt idx="1">
                  <c:v>学界</c:v>
                </c:pt>
                <c:pt idx="2">
                  <c:v>非政府组织</c:v>
                </c:pt>
                <c:pt idx="3">
                  <c:v>国际组织</c:v>
                </c:pt>
                <c:pt idx="4">
                  <c:v>其它</c:v>
                </c:pt>
                <c:pt idx="5">
                  <c:v>政界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7.4</c:v>
                </c:pt>
                <c:pt idx="1">
                  <c:v>40.6</c:v>
                </c:pt>
                <c:pt idx="2">
                  <c:v>17</c:v>
                </c:pt>
                <c:pt idx="3">
                  <c:v>8.5</c:v>
                </c:pt>
                <c:pt idx="4">
                  <c:v>8.1999999999999993</c:v>
                </c:pt>
                <c:pt idx="5">
                  <c:v>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全球风险认识调查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464375"/>
              </p:ext>
            </p:extLst>
          </p:nvPr>
        </p:nvGraphicFramePr>
        <p:xfrm>
          <a:off x="457200" y="1412875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36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出现社会动荡的国家（部分）</a:t>
            </a:r>
            <a:endParaRPr lang="zh-CN" alt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8229600" cy="3323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/>
              <a:t>出现社会动荡的国家（部分）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65764"/>
              </p:ext>
            </p:extLst>
          </p:nvPr>
        </p:nvGraphicFramePr>
        <p:xfrm>
          <a:off x="457200" y="1059582"/>
          <a:ext cx="82296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1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429</TotalTime>
  <Words>296</Words>
  <Application>Microsoft Office PowerPoint</Application>
  <PresentationFormat>全屏显示(16:9)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2014年全球风险格局</vt:lpstr>
      <vt:lpstr>值得关注的风险和趋势</vt:lpstr>
      <vt:lpstr>不稳定的多极世界</vt:lpstr>
      <vt:lpstr>2013出现社会动荡的国家（部分）</vt:lpstr>
      <vt:lpstr>2013出现社会动荡的国家（部分）</vt:lpstr>
      <vt:lpstr>迷失的一代</vt:lpstr>
      <vt:lpstr>网络世界的崩溃</vt:lpstr>
      <vt:lpstr>全球风险管理战略</vt:lpstr>
      <vt:lpstr>展望《全球风险报告》十周年</vt:lpstr>
      <vt:lpstr>全球风险认识调查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21</cp:revision>
  <dcterms:created xsi:type="dcterms:W3CDTF">2015-03-16T02:35:57Z</dcterms:created>
  <dcterms:modified xsi:type="dcterms:W3CDTF">2015-03-18T02:30:25Z</dcterms:modified>
</cp:coreProperties>
</file>