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5" r:id="rId4"/>
    <p:sldId id="272" r:id="rId5"/>
    <p:sldId id="270" r:id="rId6"/>
    <p:sldId id="259" r:id="rId7"/>
    <p:sldId id="273" r:id="rId8"/>
    <p:sldId id="266" r:id="rId9"/>
    <p:sldId id="275" r:id="rId10"/>
    <p:sldId id="268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17935258092736"/>
          <c:y val="5.0137879890828914E-2"/>
          <c:w val="0.78440540244969381"/>
          <c:h val="0.7294842694201387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营业额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cat>
            <c:strRef>
              <c:f>Sheet1!$A$2:$A$8</c:f>
              <c:strCache>
                <c:ptCount val="7"/>
                <c:pt idx="0">
                  <c:v>香港</c:v>
                </c:pt>
                <c:pt idx="1">
                  <c:v>长沙</c:v>
                </c:pt>
                <c:pt idx="2">
                  <c:v>西安</c:v>
                </c:pt>
                <c:pt idx="3">
                  <c:v>北京</c:v>
                </c:pt>
                <c:pt idx="4">
                  <c:v>上海</c:v>
                </c:pt>
                <c:pt idx="5">
                  <c:v>天津</c:v>
                </c:pt>
                <c:pt idx="6">
                  <c:v>深圳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13100</c:v>
                </c:pt>
                <c:pt idx="1">
                  <c:v>3420</c:v>
                </c:pt>
                <c:pt idx="2">
                  <c:v>11370</c:v>
                </c:pt>
                <c:pt idx="3">
                  <c:v>38840</c:v>
                </c:pt>
                <c:pt idx="4">
                  <c:v>21000</c:v>
                </c:pt>
                <c:pt idx="5">
                  <c:v>21900</c:v>
                </c:pt>
                <c:pt idx="6">
                  <c:v>5800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171072"/>
        <c:axId val="177181056"/>
      </c:barChart>
      <c:catAx>
        <c:axId val="177171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zh-CN"/>
          </a:p>
        </c:txPr>
        <c:crossAx val="177181056"/>
        <c:crosses val="autoZero"/>
        <c:auto val="1"/>
        <c:lblAlgn val="ctr"/>
        <c:lblOffset val="100"/>
        <c:noMultiLvlLbl val="0"/>
      </c:catAx>
      <c:valAx>
        <c:axId val="177181056"/>
        <c:scaling>
          <c:orientation val="minMax"/>
          <c:max val="4000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zh-CN"/>
          </a:p>
        </c:txPr>
        <c:crossAx val="177171072"/>
        <c:crosses val="autoZero"/>
        <c:crossBetween val="between"/>
        <c:majorUnit val="10000"/>
      </c:valAx>
      <c:spPr>
        <a:solidFill>
          <a:schemeClr val="bg1">
            <a:alpha val="67000"/>
          </a:schemeClr>
        </a:solidFill>
      </c:spPr>
    </c:plotArea>
    <c:plotVisOnly val="1"/>
    <c:dispBlanksAs val="gap"/>
    <c:showDLblsOverMax val="0"/>
  </c:chart>
  <c:spPr>
    <a:solidFill>
      <a:schemeClr val="bg1">
        <a:alpha val="87000"/>
      </a:schemeClr>
    </a:solidFill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B2DEA-341B-4B2E-AD41-2A241E47ED7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0_1" csCatId="mainScheme" phldr="1"/>
      <dgm:spPr/>
    </dgm:pt>
    <dgm:pt modelId="{F414E93E-F96D-4E80-B66F-351031FA66E9}">
      <dgm:prSet phldrT="[文本]"/>
      <dgm:spPr/>
      <dgm:t>
        <a:bodyPr/>
        <a:lstStyle/>
        <a:p>
          <a:r>
            <a:rPr lang="en-US" altLang="zh-CN" dirty="0" smtClean="0"/>
            <a:t>stone</a:t>
          </a:r>
          <a:endParaRPr lang="zh-CN" altLang="en-US" dirty="0"/>
        </a:p>
      </dgm:t>
    </dgm:pt>
    <dgm:pt modelId="{B62A1062-D782-4288-81CB-BDDFD45CA82C}" type="parTrans" cxnId="{1832E099-8A2A-4510-A484-9ABC37E7F9CE}">
      <dgm:prSet/>
      <dgm:spPr/>
      <dgm:t>
        <a:bodyPr/>
        <a:lstStyle/>
        <a:p>
          <a:endParaRPr lang="zh-CN" altLang="en-US"/>
        </a:p>
      </dgm:t>
    </dgm:pt>
    <dgm:pt modelId="{89FA151D-6895-4B12-AE70-94823D4D9FFD}" type="sibTrans" cxnId="{1832E099-8A2A-4510-A484-9ABC37E7F9CE}">
      <dgm:prSet/>
      <dgm:spPr/>
      <dgm:t>
        <a:bodyPr/>
        <a:lstStyle/>
        <a:p>
          <a:endParaRPr lang="zh-CN" altLang="en-US"/>
        </a:p>
      </dgm:t>
    </dgm:pt>
    <dgm:pt modelId="{3D69B27D-C7D9-4A74-9108-9F684AAEF3D5}">
      <dgm:prSet phldrT="[文本]"/>
      <dgm:spPr/>
      <dgm:t>
        <a:bodyPr/>
        <a:lstStyle/>
        <a:p>
          <a:r>
            <a:rPr lang="en-US" altLang="zh-CN" dirty="0" smtClean="0"/>
            <a:t>sunshine</a:t>
          </a:r>
          <a:endParaRPr lang="zh-CN" altLang="en-US" dirty="0"/>
        </a:p>
      </dgm:t>
    </dgm:pt>
    <dgm:pt modelId="{31BB6CCF-6628-40F5-A9E8-C1FC961D8497}" type="parTrans" cxnId="{2A801B44-19F7-4329-822C-274430C96B2E}">
      <dgm:prSet/>
      <dgm:spPr/>
      <dgm:t>
        <a:bodyPr/>
        <a:lstStyle/>
        <a:p>
          <a:endParaRPr lang="zh-CN" altLang="en-US"/>
        </a:p>
      </dgm:t>
    </dgm:pt>
    <dgm:pt modelId="{B1F6248F-B458-4DC6-B2E8-54F38B9FCBE3}" type="sibTrans" cxnId="{2A801B44-19F7-4329-822C-274430C96B2E}">
      <dgm:prSet/>
      <dgm:spPr/>
      <dgm:t>
        <a:bodyPr/>
        <a:lstStyle/>
        <a:p>
          <a:endParaRPr lang="zh-CN" altLang="en-US"/>
        </a:p>
      </dgm:t>
    </dgm:pt>
    <dgm:pt modelId="{FFFCE385-D459-44C3-BD85-94F928E10F34}">
      <dgm:prSet phldrT="[文本]"/>
      <dgm:spPr/>
      <dgm:t>
        <a:bodyPr/>
        <a:lstStyle/>
        <a:p>
          <a:r>
            <a:rPr lang="en-US" altLang="zh-CN" dirty="0" smtClean="0"/>
            <a:t>flower</a:t>
          </a:r>
          <a:endParaRPr lang="zh-CN" altLang="en-US" dirty="0"/>
        </a:p>
      </dgm:t>
    </dgm:pt>
    <dgm:pt modelId="{B8A1CFAA-10D8-40A8-A6C1-862D7D183E26}" type="parTrans" cxnId="{BC35C1C4-5CFE-4B8D-A15C-4598375711A3}">
      <dgm:prSet/>
      <dgm:spPr/>
      <dgm:t>
        <a:bodyPr/>
        <a:lstStyle/>
        <a:p>
          <a:endParaRPr lang="zh-CN" altLang="en-US"/>
        </a:p>
      </dgm:t>
    </dgm:pt>
    <dgm:pt modelId="{FEC45018-DDB2-4206-9421-48B06D8E90DA}" type="sibTrans" cxnId="{BC35C1C4-5CFE-4B8D-A15C-4598375711A3}">
      <dgm:prSet/>
      <dgm:spPr/>
      <dgm:t>
        <a:bodyPr/>
        <a:lstStyle/>
        <a:p>
          <a:endParaRPr lang="zh-CN" altLang="en-US"/>
        </a:p>
      </dgm:t>
    </dgm:pt>
    <dgm:pt modelId="{0E102E1F-C80E-49AC-AA05-2784D4998B9C}" type="pres">
      <dgm:prSet presAssocID="{182B2DEA-341B-4B2E-AD41-2A241E47ED76}" presName="Name0" presStyleCnt="0">
        <dgm:presLayoutVars>
          <dgm:dir/>
          <dgm:resizeHandles val="exact"/>
        </dgm:presLayoutVars>
      </dgm:prSet>
      <dgm:spPr/>
    </dgm:pt>
    <dgm:pt modelId="{1E57ED21-AAC0-412A-93B1-363E42E5CB0A}" type="pres">
      <dgm:prSet presAssocID="{F414E93E-F96D-4E80-B66F-351031FA66E9}" presName="composite" presStyleCnt="0"/>
      <dgm:spPr/>
    </dgm:pt>
    <dgm:pt modelId="{4008B63A-49B6-41D2-ACD6-2606E02D5153}" type="pres">
      <dgm:prSet presAssocID="{F414E93E-F96D-4E80-B66F-351031FA66E9}" presName="rect1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>
          <a:reflection blurRad="6350" stA="52000" endA="300" endPos="35000" dir="5400000" sy="-100000" algn="bl" rotWithShape="0"/>
        </a:effectLst>
      </dgm:spPr>
    </dgm:pt>
    <dgm:pt modelId="{46A51A9B-A4C0-4883-AC2B-A8B34258B059}" type="pres">
      <dgm:prSet presAssocID="{F414E93E-F96D-4E80-B66F-351031FA66E9}" presName="wedgeRectCallout1" presStyleLbl="node1" presStyleIdx="0" presStyleCnt="3" custScaleY="384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D8792-D7EC-4B7C-BCCF-D19948BD49AA}" type="pres">
      <dgm:prSet presAssocID="{89FA151D-6895-4B12-AE70-94823D4D9FFD}" presName="sibTrans" presStyleCnt="0"/>
      <dgm:spPr/>
    </dgm:pt>
    <dgm:pt modelId="{49F0E340-0B07-4634-95C3-EAF518A2EC4C}" type="pres">
      <dgm:prSet presAssocID="{3D69B27D-C7D9-4A74-9108-9F684AAEF3D5}" presName="composite" presStyleCnt="0"/>
      <dgm:spPr/>
    </dgm:pt>
    <dgm:pt modelId="{D57280F9-13BD-4A9C-A909-079EE5FF05F6}" type="pres">
      <dgm:prSet presAssocID="{3D69B27D-C7D9-4A74-9108-9F684AAEF3D5}" presName="rect1" presStyleLbl="b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effectLst>
          <a:reflection blurRad="6350" stA="52000" endA="300" endPos="35000" dir="5400000" sy="-100000" algn="bl" rotWithShape="0"/>
        </a:effectLst>
      </dgm:spPr>
    </dgm:pt>
    <dgm:pt modelId="{B7373CC4-F51D-49FA-8080-7B21A27AC997}" type="pres">
      <dgm:prSet presAssocID="{3D69B27D-C7D9-4A74-9108-9F684AAEF3D5}" presName="wedgeRectCallout1" presStyleLbl="node1" presStyleIdx="1" presStyleCnt="3" custScaleY="439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1A3FB-A269-40D8-90BE-B2A386288B55}" type="pres">
      <dgm:prSet presAssocID="{B1F6248F-B458-4DC6-B2E8-54F38B9FCBE3}" presName="sibTrans" presStyleCnt="0"/>
      <dgm:spPr/>
    </dgm:pt>
    <dgm:pt modelId="{744287CD-82F7-4F70-8B8C-A09270E02724}" type="pres">
      <dgm:prSet presAssocID="{FFFCE385-D459-44C3-BD85-94F928E10F34}" presName="composite" presStyleCnt="0"/>
      <dgm:spPr/>
    </dgm:pt>
    <dgm:pt modelId="{27E04A8F-0435-4597-ACC4-CC306AB6A98E}" type="pres">
      <dgm:prSet presAssocID="{FFFCE385-D459-44C3-BD85-94F928E10F34}" presName="rect1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>
          <a:reflection blurRad="6350" stA="52000" endA="300" endPos="35000" dir="5400000" sy="-100000" algn="bl" rotWithShape="0"/>
        </a:effectLst>
      </dgm:spPr>
    </dgm:pt>
    <dgm:pt modelId="{7C6E6086-B056-41EA-AD66-C82771CC4225}" type="pres">
      <dgm:prSet presAssocID="{FFFCE385-D459-44C3-BD85-94F928E10F34}" presName="wedgeRectCallout1" presStyleLbl="node1" presStyleIdx="2" presStyleCnt="3" custScaleY="404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AAA726-5D6B-4689-BD7B-87BED64CAB0F}" type="presOf" srcId="{3D69B27D-C7D9-4A74-9108-9F684AAEF3D5}" destId="{B7373CC4-F51D-49FA-8080-7B21A27AC997}" srcOrd="0" destOrd="0" presId="urn:microsoft.com/office/officeart/2008/layout/BendingPictureCaptionList"/>
    <dgm:cxn modelId="{1832E099-8A2A-4510-A484-9ABC37E7F9CE}" srcId="{182B2DEA-341B-4B2E-AD41-2A241E47ED76}" destId="{F414E93E-F96D-4E80-B66F-351031FA66E9}" srcOrd="0" destOrd="0" parTransId="{B62A1062-D782-4288-81CB-BDDFD45CA82C}" sibTransId="{89FA151D-6895-4B12-AE70-94823D4D9FFD}"/>
    <dgm:cxn modelId="{2A801B44-19F7-4329-822C-274430C96B2E}" srcId="{182B2DEA-341B-4B2E-AD41-2A241E47ED76}" destId="{3D69B27D-C7D9-4A74-9108-9F684AAEF3D5}" srcOrd="1" destOrd="0" parTransId="{31BB6CCF-6628-40F5-A9E8-C1FC961D8497}" sibTransId="{B1F6248F-B458-4DC6-B2E8-54F38B9FCBE3}"/>
    <dgm:cxn modelId="{6FDCFC65-41CD-49ED-8D91-60992421EB19}" type="presOf" srcId="{FFFCE385-D459-44C3-BD85-94F928E10F34}" destId="{7C6E6086-B056-41EA-AD66-C82771CC4225}" srcOrd="0" destOrd="0" presId="urn:microsoft.com/office/officeart/2008/layout/BendingPictureCaptionList"/>
    <dgm:cxn modelId="{BC35C1C4-5CFE-4B8D-A15C-4598375711A3}" srcId="{182B2DEA-341B-4B2E-AD41-2A241E47ED76}" destId="{FFFCE385-D459-44C3-BD85-94F928E10F34}" srcOrd="2" destOrd="0" parTransId="{B8A1CFAA-10D8-40A8-A6C1-862D7D183E26}" sibTransId="{FEC45018-DDB2-4206-9421-48B06D8E90DA}"/>
    <dgm:cxn modelId="{D40120EA-E246-42DC-9C1A-FC1163979249}" type="presOf" srcId="{182B2DEA-341B-4B2E-AD41-2A241E47ED76}" destId="{0E102E1F-C80E-49AC-AA05-2784D4998B9C}" srcOrd="0" destOrd="0" presId="urn:microsoft.com/office/officeart/2008/layout/BendingPictureCaptionList"/>
    <dgm:cxn modelId="{657CAB55-6C1D-4667-A1F3-B325D149165E}" type="presOf" srcId="{F414E93E-F96D-4E80-B66F-351031FA66E9}" destId="{46A51A9B-A4C0-4883-AC2B-A8B34258B059}" srcOrd="0" destOrd="0" presId="urn:microsoft.com/office/officeart/2008/layout/BendingPictureCaptionList"/>
    <dgm:cxn modelId="{A2871D4F-7680-4DD6-9C6C-F0CF71D98C93}" type="presParOf" srcId="{0E102E1F-C80E-49AC-AA05-2784D4998B9C}" destId="{1E57ED21-AAC0-412A-93B1-363E42E5CB0A}" srcOrd="0" destOrd="0" presId="urn:microsoft.com/office/officeart/2008/layout/BendingPictureCaptionList"/>
    <dgm:cxn modelId="{3AB5986A-3407-4573-8C1C-A1B01B66EE26}" type="presParOf" srcId="{1E57ED21-AAC0-412A-93B1-363E42E5CB0A}" destId="{4008B63A-49B6-41D2-ACD6-2606E02D5153}" srcOrd="0" destOrd="0" presId="urn:microsoft.com/office/officeart/2008/layout/BendingPictureCaptionList"/>
    <dgm:cxn modelId="{9D871800-43FF-4E2E-8C85-1CF8CECDD4F0}" type="presParOf" srcId="{1E57ED21-AAC0-412A-93B1-363E42E5CB0A}" destId="{46A51A9B-A4C0-4883-AC2B-A8B34258B059}" srcOrd="1" destOrd="0" presId="urn:microsoft.com/office/officeart/2008/layout/BendingPictureCaptionList"/>
    <dgm:cxn modelId="{300D6F32-33DB-4598-88FC-085CF66C5D8E}" type="presParOf" srcId="{0E102E1F-C80E-49AC-AA05-2784D4998B9C}" destId="{106D8792-D7EC-4B7C-BCCF-D19948BD49AA}" srcOrd="1" destOrd="0" presId="urn:microsoft.com/office/officeart/2008/layout/BendingPictureCaptionList"/>
    <dgm:cxn modelId="{0988E118-B5C9-4716-B157-1FF0CAB41340}" type="presParOf" srcId="{0E102E1F-C80E-49AC-AA05-2784D4998B9C}" destId="{49F0E340-0B07-4634-95C3-EAF518A2EC4C}" srcOrd="2" destOrd="0" presId="urn:microsoft.com/office/officeart/2008/layout/BendingPictureCaptionList"/>
    <dgm:cxn modelId="{11F48F79-8045-4D48-90D2-9E54C40844CF}" type="presParOf" srcId="{49F0E340-0B07-4634-95C3-EAF518A2EC4C}" destId="{D57280F9-13BD-4A9C-A909-079EE5FF05F6}" srcOrd="0" destOrd="0" presId="urn:microsoft.com/office/officeart/2008/layout/BendingPictureCaptionList"/>
    <dgm:cxn modelId="{1D19CEC8-BE40-438D-BF74-2F31BE7B2DFA}" type="presParOf" srcId="{49F0E340-0B07-4634-95C3-EAF518A2EC4C}" destId="{B7373CC4-F51D-49FA-8080-7B21A27AC997}" srcOrd="1" destOrd="0" presId="urn:microsoft.com/office/officeart/2008/layout/BendingPictureCaptionList"/>
    <dgm:cxn modelId="{31A83D9B-3CC0-4941-976D-B5772D2CAA8B}" type="presParOf" srcId="{0E102E1F-C80E-49AC-AA05-2784D4998B9C}" destId="{34F1A3FB-A269-40D8-90BE-B2A386288B55}" srcOrd="3" destOrd="0" presId="urn:microsoft.com/office/officeart/2008/layout/BendingPictureCaptionList"/>
    <dgm:cxn modelId="{64BA176A-B97F-4939-940F-519B417CAD99}" type="presParOf" srcId="{0E102E1F-C80E-49AC-AA05-2784D4998B9C}" destId="{744287CD-82F7-4F70-8B8C-A09270E02724}" srcOrd="4" destOrd="0" presId="urn:microsoft.com/office/officeart/2008/layout/BendingPictureCaptionList"/>
    <dgm:cxn modelId="{76914853-01B8-4C9F-AF25-7FA80D563952}" type="presParOf" srcId="{744287CD-82F7-4F70-8B8C-A09270E02724}" destId="{27E04A8F-0435-4597-ACC4-CC306AB6A98E}" srcOrd="0" destOrd="0" presId="urn:microsoft.com/office/officeart/2008/layout/BendingPictureCaptionList"/>
    <dgm:cxn modelId="{404AECD2-B01B-4622-BE72-4D8F4DBFCF3D}" type="presParOf" srcId="{744287CD-82F7-4F70-8B8C-A09270E02724}" destId="{7C6E6086-B056-41EA-AD66-C82771CC422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065EE-E5D0-473F-8482-32EF8BD3709D}" type="doc">
      <dgm:prSet loTypeId="urn:microsoft.com/office/officeart/2005/8/layout/hProcess9" loCatId="process" qsTypeId="urn:microsoft.com/office/officeart/2005/8/quickstyle/simple2" qsCatId="simple" csTypeId="urn:microsoft.com/office/officeart/2005/8/colors/accent3_3" csCatId="accent3" phldr="1"/>
      <dgm:spPr/>
    </dgm:pt>
    <dgm:pt modelId="{1344F93F-426F-47D5-AE46-1D5607216E47}">
      <dgm:prSet phldrT="[文本]" custT="1"/>
      <dgm:spPr/>
      <dgm:t>
        <a:bodyPr/>
        <a:lstStyle/>
        <a:p>
          <a:r>
            <a:rPr lang="zh-CN" altLang="en-US" sz="2000" dirty="0" smtClean="0"/>
            <a:t>选择产品</a:t>
          </a:r>
          <a:endParaRPr lang="zh-CN" altLang="en-US" sz="2000" dirty="0"/>
        </a:p>
      </dgm:t>
    </dgm:pt>
    <dgm:pt modelId="{2806E6BF-8484-48FE-9805-67455A5B7773}" type="parTrans" cxnId="{4352D17A-8DD3-4CE3-AF98-A021CD372ED6}">
      <dgm:prSet/>
      <dgm:spPr/>
      <dgm:t>
        <a:bodyPr/>
        <a:lstStyle/>
        <a:p>
          <a:endParaRPr lang="zh-CN" altLang="en-US" sz="1200"/>
        </a:p>
      </dgm:t>
    </dgm:pt>
    <dgm:pt modelId="{E3A1E651-15F0-4CF7-AEF1-1D978E371A94}" type="sibTrans" cxnId="{4352D17A-8DD3-4CE3-AF98-A021CD372ED6}">
      <dgm:prSet/>
      <dgm:spPr/>
      <dgm:t>
        <a:bodyPr/>
        <a:lstStyle/>
        <a:p>
          <a:endParaRPr lang="zh-CN" altLang="en-US" sz="1200"/>
        </a:p>
      </dgm:t>
    </dgm:pt>
    <dgm:pt modelId="{E35F921A-063D-4F8C-B93A-F8284D21FCB5}">
      <dgm:prSet phldrT="[文本]" custT="1"/>
      <dgm:spPr/>
      <dgm:t>
        <a:bodyPr/>
        <a:lstStyle/>
        <a:p>
          <a:r>
            <a:rPr lang="zh-CN" altLang="en-US" sz="2000" dirty="0" smtClean="0"/>
            <a:t>提交订单</a:t>
          </a:r>
          <a:endParaRPr lang="zh-CN" altLang="en-US" sz="2000" dirty="0"/>
        </a:p>
      </dgm:t>
    </dgm:pt>
    <dgm:pt modelId="{D4C3EB9A-3489-482E-B5F4-AF77CB8B4060}" type="parTrans" cxnId="{9135361D-3BD1-4871-B5B0-0CABDE4691BA}">
      <dgm:prSet/>
      <dgm:spPr/>
      <dgm:t>
        <a:bodyPr/>
        <a:lstStyle/>
        <a:p>
          <a:endParaRPr lang="zh-CN" altLang="en-US" sz="1200"/>
        </a:p>
      </dgm:t>
    </dgm:pt>
    <dgm:pt modelId="{81942D39-DA7E-47E8-AC0C-72486083BF13}" type="sibTrans" cxnId="{9135361D-3BD1-4871-B5B0-0CABDE4691BA}">
      <dgm:prSet/>
      <dgm:spPr/>
      <dgm:t>
        <a:bodyPr/>
        <a:lstStyle/>
        <a:p>
          <a:endParaRPr lang="zh-CN" altLang="en-US" sz="1200"/>
        </a:p>
      </dgm:t>
    </dgm:pt>
    <dgm:pt modelId="{A346D495-EA6B-4087-A4C9-6D7B1780E731}">
      <dgm:prSet phldrT="[文本]" custT="1"/>
      <dgm:spPr/>
      <dgm:t>
        <a:bodyPr/>
        <a:lstStyle/>
        <a:p>
          <a:r>
            <a:rPr lang="zh-CN" altLang="en-US" sz="2000" dirty="0" smtClean="0"/>
            <a:t>付款</a:t>
          </a:r>
          <a:endParaRPr lang="zh-CN" altLang="en-US" sz="2000" dirty="0"/>
        </a:p>
      </dgm:t>
    </dgm:pt>
    <dgm:pt modelId="{76888CEA-6A02-4C89-B77C-3251276F7A2E}" type="parTrans" cxnId="{ACDEF57C-7D5E-4C6E-9C78-DCE6CDD6F549}">
      <dgm:prSet/>
      <dgm:spPr/>
      <dgm:t>
        <a:bodyPr/>
        <a:lstStyle/>
        <a:p>
          <a:endParaRPr lang="zh-CN" altLang="en-US" sz="1200"/>
        </a:p>
      </dgm:t>
    </dgm:pt>
    <dgm:pt modelId="{A2491720-764B-467C-9825-7BC5386F7C04}" type="sibTrans" cxnId="{ACDEF57C-7D5E-4C6E-9C78-DCE6CDD6F549}">
      <dgm:prSet/>
      <dgm:spPr/>
      <dgm:t>
        <a:bodyPr/>
        <a:lstStyle/>
        <a:p>
          <a:endParaRPr lang="zh-CN" altLang="en-US" sz="1200"/>
        </a:p>
      </dgm:t>
    </dgm:pt>
    <dgm:pt modelId="{558E7DAE-396A-48AD-B6CB-CF126EAF3E99}">
      <dgm:prSet phldrT="[文本]" custT="1"/>
      <dgm:spPr/>
      <dgm:t>
        <a:bodyPr/>
        <a:lstStyle/>
        <a:p>
          <a:r>
            <a:rPr lang="zh-CN" altLang="en-US" sz="2000" dirty="0" smtClean="0"/>
            <a:t>等待收货</a:t>
          </a:r>
          <a:endParaRPr lang="zh-CN" altLang="en-US" sz="2000" dirty="0"/>
        </a:p>
      </dgm:t>
    </dgm:pt>
    <dgm:pt modelId="{FD6C8A78-5A53-4B79-BD13-BDF865AE5ED8}" type="parTrans" cxnId="{602D1D40-3FA8-45D8-9C44-E6F0CAC842E3}">
      <dgm:prSet/>
      <dgm:spPr/>
      <dgm:t>
        <a:bodyPr/>
        <a:lstStyle/>
        <a:p>
          <a:endParaRPr lang="zh-CN" altLang="en-US" sz="1200"/>
        </a:p>
      </dgm:t>
    </dgm:pt>
    <dgm:pt modelId="{A2ACCD9B-2DF3-4AE0-9359-3F68EF7C78E6}" type="sibTrans" cxnId="{602D1D40-3FA8-45D8-9C44-E6F0CAC842E3}">
      <dgm:prSet/>
      <dgm:spPr/>
      <dgm:t>
        <a:bodyPr/>
        <a:lstStyle/>
        <a:p>
          <a:endParaRPr lang="zh-CN" altLang="en-US" sz="1200"/>
        </a:p>
      </dgm:t>
    </dgm:pt>
    <dgm:pt modelId="{32E844D9-1159-4A3A-9C4A-2693923D08C8}">
      <dgm:prSet phldrT="[文本]" custT="1"/>
      <dgm:spPr/>
      <dgm:t>
        <a:bodyPr/>
        <a:lstStyle/>
        <a:p>
          <a:r>
            <a:rPr lang="zh-CN" altLang="en-US" sz="2000" dirty="0" smtClean="0"/>
            <a:t>签收</a:t>
          </a:r>
          <a:endParaRPr lang="zh-CN" altLang="en-US" sz="2000" dirty="0"/>
        </a:p>
      </dgm:t>
    </dgm:pt>
    <dgm:pt modelId="{594B3417-6B6A-4BA5-95E4-4E7A2601238A}" type="parTrans" cxnId="{B2694016-C500-469D-92A4-9F168EBCD1D9}">
      <dgm:prSet/>
      <dgm:spPr/>
      <dgm:t>
        <a:bodyPr/>
        <a:lstStyle/>
        <a:p>
          <a:endParaRPr lang="zh-CN" altLang="en-US" sz="1200"/>
        </a:p>
      </dgm:t>
    </dgm:pt>
    <dgm:pt modelId="{E2845DC7-E8ED-4B25-9154-B2ED97F03450}" type="sibTrans" cxnId="{B2694016-C500-469D-92A4-9F168EBCD1D9}">
      <dgm:prSet/>
      <dgm:spPr/>
      <dgm:t>
        <a:bodyPr/>
        <a:lstStyle/>
        <a:p>
          <a:endParaRPr lang="zh-CN" altLang="en-US" sz="1200"/>
        </a:p>
      </dgm:t>
    </dgm:pt>
    <dgm:pt modelId="{334105E8-2DA3-4EF2-9985-7DE14B167E65}" type="pres">
      <dgm:prSet presAssocID="{FA8065EE-E5D0-473F-8482-32EF8BD3709D}" presName="CompostProcess" presStyleCnt="0">
        <dgm:presLayoutVars>
          <dgm:dir/>
          <dgm:resizeHandles val="exact"/>
        </dgm:presLayoutVars>
      </dgm:prSet>
      <dgm:spPr/>
    </dgm:pt>
    <dgm:pt modelId="{5C3420B7-B807-4AAA-8EEE-F2A24CDCD409}" type="pres">
      <dgm:prSet presAssocID="{FA8065EE-E5D0-473F-8482-32EF8BD3709D}" presName="arrow" presStyleLbl="bgShp" presStyleIdx="0" presStyleCnt="1"/>
      <dgm:spPr/>
    </dgm:pt>
    <dgm:pt modelId="{9EF72E9C-4FCB-4F11-93EF-23C21C64DE90}" type="pres">
      <dgm:prSet presAssocID="{FA8065EE-E5D0-473F-8482-32EF8BD3709D}" presName="linearProcess" presStyleCnt="0"/>
      <dgm:spPr/>
    </dgm:pt>
    <dgm:pt modelId="{31D64754-5521-496D-B613-0A6EBD1C0B73}" type="pres">
      <dgm:prSet presAssocID="{1344F93F-426F-47D5-AE46-1D5607216E47}" presName="textNode" presStyleLbl="node1" presStyleIdx="0" presStyleCnt="5">
        <dgm:presLayoutVars>
          <dgm:bulletEnabled val="1"/>
        </dgm:presLayoutVars>
      </dgm:prSet>
      <dgm:spPr/>
    </dgm:pt>
    <dgm:pt modelId="{4B5C531E-FB42-47F4-AFC3-6248F201FB77}" type="pres">
      <dgm:prSet presAssocID="{E3A1E651-15F0-4CF7-AEF1-1D978E371A94}" presName="sibTrans" presStyleCnt="0"/>
      <dgm:spPr/>
    </dgm:pt>
    <dgm:pt modelId="{31F0D549-B504-410A-AF3D-5B195DA45B90}" type="pres">
      <dgm:prSet presAssocID="{E35F921A-063D-4F8C-B93A-F8284D21FCB5}" presName="textNode" presStyleLbl="node1" presStyleIdx="1" presStyleCnt="5">
        <dgm:presLayoutVars>
          <dgm:bulletEnabled val="1"/>
        </dgm:presLayoutVars>
      </dgm:prSet>
      <dgm:spPr/>
    </dgm:pt>
    <dgm:pt modelId="{A211DFCB-FCF5-426A-BFB0-BD562E00EAD2}" type="pres">
      <dgm:prSet presAssocID="{81942D39-DA7E-47E8-AC0C-72486083BF13}" presName="sibTrans" presStyleCnt="0"/>
      <dgm:spPr/>
    </dgm:pt>
    <dgm:pt modelId="{88705FA4-BC77-4846-86D6-C20B2D0876C6}" type="pres">
      <dgm:prSet presAssocID="{A346D495-EA6B-4087-A4C9-6D7B1780E731}" presName="textNode" presStyleLbl="node1" presStyleIdx="2" presStyleCnt="5">
        <dgm:presLayoutVars>
          <dgm:bulletEnabled val="1"/>
        </dgm:presLayoutVars>
      </dgm:prSet>
      <dgm:spPr/>
    </dgm:pt>
    <dgm:pt modelId="{8D0565E6-F53F-42EF-B9F1-F79D5F95534A}" type="pres">
      <dgm:prSet presAssocID="{A2491720-764B-467C-9825-7BC5386F7C04}" presName="sibTrans" presStyleCnt="0"/>
      <dgm:spPr/>
    </dgm:pt>
    <dgm:pt modelId="{1D9AE965-86EC-4DBC-AA7B-0A36991FAE87}" type="pres">
      <dgm:prSet presAssocID="{558E7DAE-396A-48AD-B6CB-CF126EAF3E99}" presName="textNode" presStyleLbl="node1" presStyleIdx="3" presStyleCnt="5">
        <dgm:presLayoutVars>
          <dgm:bulletEnabled val="1"/>
        </dgm:presLayoutVars>
      </dgm:prSet>
      <dgm:spPr/>
    </dgm:pt>
    <dgm:pt modelId="{4C306B64-4CE6-446C-8423-790AE91851F4}" type="pres">
      <dgm:prSet presAssocID="{A2ACCD9B-2DF3-4AE0-9359-3F68EF7C78E6}" presName="sibTrans" presStyleCnt="0"/>
      <dgm:spPr/>
    </dgm:pt>
    <dgm:pt modelId="{E66327E8-C9CB-4F1C-A134-145926DFF685}" type="pres">
      <dgm:prSet presAssocID="{32E844D9-1159-4A3A-9C4A-2693923D08C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2694016-C500-469D-92A4-9F168EBCD1D9}" srcId="{FA8065EE-E5D0-473F-8482-32EF8BD3709D}" destId="{32E844D9-1159-4A3A-9C4A-2693923D08C8}" srcOrd="4" destOrd="0" parTransId="{594B3417-6B6A-4BA5-95E4-4E7A2601238A}" sibTransId="{E2845DC7-E8ED-4B25-9154-B2ED97F03450}"/>
    <dgm:cxn modelId="{B632D146-C022-4B30-9112-54B0FEBDB70C}" type="presOf" srcId="{32E844D9-1159-4A3A-9C4A-2693923D08C8}" destId="{E66327E8-C9CB-4F1C-A134-145926DFF685}" srcOrd="0" destOrd="0" presId="urn:microsoft.com/office/officeart/2005/8/layout/hProcess9"/>
    <dgm:cxn modelId="{ACDEF57C-7D5E-4C6E-9C78-DCE6CDD6F549}" srcId="{FA8065EE-E5D0-473F-8482-32EF8BD3709D}" destId="{A346D495-EA6B-4087-A4C9-6D7B1780E731}" srcOrd="2" destOrd="0" parTransId="{76888CEA-6A02-4C89-B77C-3251276F7A2E}" sibTransId="{A2491720-764B-467C-9825-7BC5386F7C04}"/>
    <dgm:cxn modelId="{4352D17A-8DD3-4CE3-AF98-A021CD372ED6}" srcId="{FA8065EE-E5D0-473F-8482-32EF8BD3709D}" destId="{1344F93F-426F-47D5-AE46-1D5607216E47}" srcOrd="0" destOrd="0" parTransId="{2806E6BF-8484-48FE-9805-67455A5B7773}" sibTransId="{E3A1E651-15F0-4CF7-AEF1-1D978E371A94}"/>
    <dgm:cxn modelId="{A2E3C40F-C50C-4C82-B0A9-8945D1BF88A4}" type="presOf" srcId="{1344F93F-426F-47D5-AE46-1D5607216E47}" destId="{31D64754-5521-496D-B613-0A6EBD1C0B73}" srcOrd="0" destOrd="0" presId="urn:microsoft.com/office/officeart/2005/8/layout/hProcess9"/>
    <dgm:cxn modelId="{7308C554-4FAD-439F-9B4E-0120B9354C6D}" type="presOf" srcId="{E35F921A-063D-4F8C-B93A-F8284D21FCB5}" destId="{31F0D549-B504-410A-AF3D-5B195DA45B90}" srcOrd="0" destOrd="0" presId="urn:microsoft.com/office/officeart/2005/8/layout/hProcess9"/>
    <dgm:cxn modelId="{602D1D40-3FA8-45D8-9C44-E6F0CAC842E3}" srcId="{FA8065EE-E5D0-473F-8482-32EF8BD3709D}" destId="{558E7DAE-396A-48AD-B6CB-CF126EAF3E99}" srcOrd="3" destOrd="0" parTransId="{FD6C8A78-5A53-4B79-BD13-BDF865AE5ED8}" sibTransId="{A2ACCD9B-2DF3-4AE0-9359-3F68EF7C78E6}"/>
    <dgm:cxn modelId="{A7AE16C9-E891-4CCD-BC52-EE43B0A6A2C8}" type="presOf" srcId="{A346D495-EA6B-4087-A4C9-6D7B1780E731}" destId="{88705FA4-BC77-4846-86D6-C20B2D0876C6}" srcOrd="0" destOrd="0" presId="urn:microsoft.com/office/officeart/2005/8/layout/hProcess9"/>
    <dgm:cxn modelId="{9135361D-3BD1-4871-B5B0-0CABDE4691BA}" srcId="{FA8065EE-E5D0-473F-8482-32EF8BD3709D}" destId="{E35F921A-063D-4F8C-B93A-F8284D21FCB5}" srcOrd="1" destOrd="0" parTransId="{D4C3EB9A-3489-482E-B5F4-AF77CB8B4060}" sibTransId="{81942D39-DA7E-47E8-AC0C-72486083BF13}"/>
    <dgm:cxn modelId="{AB9B98F1-1DC3-4ECC-964E-CDA500D30DE5}" type="presOf" srcId="{558E7DAE-396A-48AD-B6CB-CF126EAF3E99}" destId="{1D9AE965-86EC-4DBC-AA7B-0A36991FAE87}" srcOrd="0" destOrd="0" presId="urn:microsoft.com/office/officeart/2005/8/layout/hProcess9"/>
    <dgm:cxn modelId="{EEC28F20-F8B6-43C9-98A6-0D8E3EF64D32}" type="presOf" srcId="{FA8065EE-E5D0-473F-8482-32EF8BD3709D}" destId="{334105E8-2DA3-4EF2-9985-7DE14B167E65}" srcOrd="0" destOrd="0" presId="urn:microsoft.com/office/officeart/2005/8/layout/hProcess9"/>
    <dgm:cxn modelId="{C4EC958F-87A1-4545-A87B-E7791F4D07B3}" type="presParOf" srcId="{334105E8-2DA3-4EF2-9985-7DE14B167E65}" destId="{5C3420B7-B807-4AAA-8EEE-F2A24CDCD409}" srcOrd="0" destOrd="0" presId="urn:microsoft.com/office/officeart/2005/8/layout/hProcess9"/>
    <dgm:cxn modelId="{5E7F95AD-2EB4-428D-9A3C-86504CFC6EC9}" type="presParOf" srcId="{334105E8-2DA3-4EF2-9985-7DE14B167E65}" destId="{9EF72E9C-4FCB-4F11-93EF-23C21C64DE90}" srcOrd="1" destOrd="0" presId="urn:microsoft.com/office/officeart/2005/8/layout/hProcess9"/>
    <dgm:cxn modelId="{A082CBAA-7E66-4E7A-AAC2-B4012D547FB3}" type="presParOf" srcId="{9EF72E9C-4FCB-4F11-93EF-23C21C64DE90}" destId="{31D64754-5521-496D-B613-0A6EBD1C0B73}" srcOrd="0" destOrd="0" presId="urn:microsoft.com/office/officeart/2005/8/layout/hProcess9"/>
    <dgm:cxn modelId="{30444741-2657-4174-80BB-94BF7F203502}" type="presParOf" srcId="{9EF72E9C-4FCB-4F11-93EF-23C21C64DE90}" destId="{4B5C531E-FB42-47F4-AFC3-6248F201FB77}" srcOrd="1" destOrd="0" presId="urn:microsoft.com/office/officeart/2005/8/layout/hProcess9"/>
    <dgm:cxn modelId="{730777FF-E9D3-4207-896B-E2F764432E93}" type="presParOf" srcId="{9EF72E9C-4FCB-4F11-93EF-23C21C64DE90}" destId="{31F0D549-B504-410A-AF3D-5B195DA45B90}" srcOrd="2" destOrd="0" presId="urn:microsoft.com/office/officeart/2005/8/layout/hProcess9"/>
    <dgm:cxn modelId="{871B0BCB-775F-4E27-83CD-AD5C9AC1F3EF}" type="presParOf" srcId="{9EF72E9C-4FCB-4F11-93EF-23C21C64DE90}" destId="{A211DFCB-FCF5-426A-BFB0-BD562E00EAD2}" srcOrd="3" destOrd="0" presId="urn:microsoft.com/office/officeart/2005/8/layout/hProcess9"/>
    <dgm:cxn modelId="{1C9DB8F1-E5CD-4FFA-8B3A-EF98627025BB}" type="presParOf" srcId="{9EF72E9C-4FCB-4F11-93EF-23C21C64DE90}" destId="{88705FA4-BC77-4846-86D6-C20B2D0876C6}" srcOrd="4" destOrd="0" presId="urn:microsoft.com/office/officeart/2005/8/layout/hProcess9"/>
    <dgm:cxn modelId="{6115CC76-23E6-45E9-81F3-3DADB3736ECA}" type="presParOf" srcId="{9EF72E9C-4FCB-4F11-93EF-23C21C64DE90}" destId="{8D0565E6-F53F-42EF-B9F1-F79D5F95534A}" srcOrd="5" destOrd="0" presId="urn:microsoft.com/office/officeart/2005/8/layout/hProcess9"/>
    <dgm:cxn modelId="{3688FCFD-DB7D-412C-937D-2116A369D000}" type="presParOf" srcId="{9EF72E9C-4FCB-4F11-93EF-23C21C64DE90}" destId="{1D9AE965-86EC-4DBC-AA7B-0A36991FAE87}" srcOrd="6" destOrd="0" presId="urn:microsoft.com/office/officeart/2005/8/layout/hProcess9"/>
    <dgm:cxn modelId="{DBAF2903-FD02-48F0-AB6C-B943910E6731}" type="presParOf" srcId="{9EF72E9C-4FCB-4F11-93EF-23C21C64DE90}" destId="{4C306B64-4CE6-446C-8423-790AE91851F4}" srcOrd="7" destOrd="0" presId="urn:microsoft.com/office/officeart/2005/8/layout/hProcess9"/>
    <dgm:cxn modelId="{8BB92F9E-51E0-46AD-9C94-E9CB48031F60}" type="presParOf" srcId="{9EF72E9C-4FCB-4F11-93EF-23C21C64DE90}" destId="{E66327E8-C9CB-4F1C-A134-145926DFF68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40EF73-DB9C-4142-B1E0-02F284605845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18DF3C-D7A7-408A-B7AE-88412408CB1C}">
      <dgm:prSet phldrT="[Text]" custT="1"/>
      <dgm:spPr/>
      <dgm:t>
        <a:bodyPr/>
        <a:lstStyle/>
        <a:p>
          <a:r>
            <a:rPr lang="zh-CN" altLang="en-US" sz="1400" b="1" dirty="0" smtClean="0"/>
            <a:t>董事会</a:t>
          </a:r>
          <a:endParaRPr lang="en-US" sz="1400" b="1" dirty="0"/>
        </a:p>
      </dgm:t>
    </dgm:pt>
    <dgm:pt modelId="{C4C0AC29-B639-4546-AE1B-E510A4079FA8}" type="parTrans" cxnId="{EDF8E9E9-BE75-4DB6-B9DE-CCC898C9B51D}">
      <dgm:prSet/>
      <dgm:spPr/>
      <dgm:t>
        <a:bodyPr/>
        <a:lstStyle/>
        <a:p>
          <a:endParaRPr lang="en-US" sz="1100" b="1"/>
        </a:p>
      </dgm:t>
    </dgm:pt>
    <dgm:pt modelId="{3A27C4F4-60BC-4AE4-AE17-B5FE497B9914}" type="sibTrans" cxnId="{EDF8E9E9-BE75-4DB6-B9DE-CCC898C9B51D}">
      <dgm:prSet/>
      <dgm:spPr/>
      <dgm:t>
        <a:bodyPr/>
        <a:lstStyle/>
        <a:p>
          <a:endParaRPr lang="en-US" sz="1100" b="1"/>
        </a:p>
      </dgm:t>
    </dgm:pt>
    <dgm:pt modelId="{82F0351B-7642-4BAF-96F2-8BB91955B7C9}">
      <dgm:prSet phldrT="[Text]" custT="1"/>
      <dgm:spPr/>
      <dgm:t>
        <a:bodyPr/>
        <a:lstStyle/>
        <a:p>
          <a:r>
            <a:rPr lang="zh-CN" altLang="en-US" sz="1400" b="1" dirty="0" smtClean="0"/>
            <a:t>产品及市场中心</a:t>
          </a:r>
          <a:r>
            <a:rPr lang="en-US" sz="1400" b="1" dirty="0" smtClean="0"/>
            <a:t> </a:t>
          </a:r>
          <a:endParaRPr lang="en-US" sz="1400" b="1" dirty="0" smtClean="0"/>
        </a:p>
      </dgm:t>
    </dgm:pt>
    <dgm:pt modelId="{1D67DF89-D0B3-4FCC-98A2-B52BC377911E}" type="parTrans" cxnId="{ADE32AFD-A258-4709-B8F5-F9EB7CB79DAB}">
      <dgm:prSet/>
      <dgm:spPr/>
      <dgm:t>
        <a:bodyPr/>
        <a:lstStyle/>
        <a:p>
          <a:endParaRPr lang="en-US" sz="1100" b="1"/>
        </a:p>
      </dgm:t>
    </dgm:pt>
    <dgm:pt modelId="{4DD2E309-DF17-45F4-AED0-7EB383CABC69}" type="sibTrans" cxnId="{ADE32AFD-A258-4709-B8F5-F9EB7CB79DAB}">
      <dgm:prSet/>
      <dgm:spPr/>
      <dgm:t>
        <a:bodyPr/>
        <a:lstStyle/>
        <a:p>
          <a:endParaRPr lang="en-US" sz="1100" b="1"/>
        </a:p>
      </dgm:t>
    </dgm:pt>
    <dgm:pt modelId="{809340BE-5639-46A7-A17D-2C1BD9285B0C}">
      <dgm:prSet phldrT="[Text]" custT="1"/>
      <dgm:spPr/>
      <dgm:t>
        <a:bodyPr/>
        <a:lstStyle/>
        <a:p>
          <a:r>
            <a:rPr lang="zh-CN" altLang="en-US" sz="1400" b="1" dirty="0" smtClean="0"/>
            <a:t>总经理办公室</a:t>
          </a:r>
          <a:endParaRPr lang="en-US" sz="1400" b="1" dirty="0"/>
        </a:p>
      </dgm:t>
    </dgm:pt>
    <dgm:pt modelId="{4356CB20-4517-41ED-BED1-FD200CB67B6B}" type="parTrans" cxnId="{71F4B467-EAB3-4F38-B8B4-042B735EF946}">
      <dgm:prSet/>
      <dgm:spPr/>
      <dgm:t>
        <a:bodyPr/>
        <a:lstStyle/>
        <a:p>
          <a:endParaRPr lang="en-US" sz="1100" b="1"/>
        </a:p>
      </dgm:t>
    </dgm:pt>
    <dgm:pt modelId="{9A278416-F802-49AE-8486-8E69ECD2CB11}" type="sibTrans" cxnId="{71F4B467-EAB3-4F38-B8B4-042B735EF946}">
      <dgm:prSet/>
      <dgm:spPr/>
      <dgm:t>
        <a:bodyPr/>
        <a:lstStyle/>
        <a:p>
          <a:endParaRPr lang="en-US" sz="1100" b="1"/>
        </a:p>
      </dgm:t>
    </dgm:pt>
    <dgm:pt modelId="{0634C604-53BF-4249-AA56-A0F7CA752998}">
      <dgm:prSet phldrT="[Text]" custT="1"/>
      <dgm:spPr/>
      <dgm:t>
        <a:bodyPr/>
        <a:lstStyle/>
        <a:p>
          <a:r>
            <a:rPr lang="zh-CN" altLang="en-US" sz="1400" b="1" dirty="0" smtClean="0"/>
            <a:t>质量管理部</a:t>
          </a:r>
          <a:endParaRPr lang="en-US" sz="1400" b="1" dirty="0"/>
        </a:p>
      </dgm:t>
    </dgm:pt>
    <dgm:pt modelId="{6EF5D90D-5AA4-473E-9FFC-28B3940372F9}" type="parTrans" cxnId="{811CE38F-7118-4300-92B4-021DDF8040D0}">
      <dgm:prSet/>
      <dgm:spPr/>
      <dgm:t>
        <a:bodyPr/>
        <a:lstStyle/>
        <a:p>
          <a:endParaRPr lang="en-US" sz="1100" b="1"/>
        </a:p>
      </dgm:t>
    </dgm:pt>
    <dgm:pt modelId="{EC13908D-C74D-44A1-8C0F-9702E7F96DF5}" type="sibTrans" cxnId="{811CE38F-7118-4300-92B4-021DDF8040D0}">
      <dgm:prSet/>
      <dgm:spPr/>
      <dgm:t>
        <a:bodyPr/>
        <a:lstStyle/>
        <a:p>
          <a:endParaRPr lang="en-US" sz="1100" b="1"/>
        </a:p>
      </dgm:t>
    </dgm:pt>
    <dgm:pt modelId="{790BDA65-1D3B-4185-A489-F40675554518}">
      <dgm:prSet phldrT="[Text]" custT="1"/>
      <dgm:spPr/>
      <dgm:t>
        <a:bodyPr/>
        <a:lstStyle/>
        <a:p>
          <a:r>
            <a:rPr lang="zh-CN" altLang="en-US" sz="1400" b="1" dirty="0" smtClean="0"/>
            <a:t>客服部</a:t>
          </a:r>
          <a:endParaRPr lang="en-US" sz="1400" b="1" dirty="0"/>
        </a:p>
      </dgm:t>
    </dgm:pt>
    <dgm:pt modelId="{FEBE6EF4-5AB2-4ACB-B616-DA95D1BC82F5}" type="parTrans" cxnId="{10533648-C41A-450C-A3D8-8A5CC3E228D8}">
      <dgm:prSet/>
      <dgm:spPr/>
      <dgm:t>
        <a:bodyPr/>
        <a:lstStyle/>
        <a:p>
          <a:endParaRPr lang="en-US" sz="1100" b="1"/>
        </a:p>
      </dgm:t>
    </dgm:pt>
    <dgm:pt modelId="{D03B4112-E31F-4CB5-8905-820D96DCB64A}" type="sibTrans" cxnId="{10533648-C41A-450C-A3D8-8A5CC3E228D8}">
      <dgm:prSet/>
      <dgm:spPr/>
      <dgm:t>
        <a:bodyPr/>
        <a:lstStyle/>
        <a:p>
          <a:endParaRPr lang="en-US" sz="1100" b="1"/>
        </a:p>
      </dgm:t>
    </dgm:pt>
    <dgm:pt modelId="{638C29A2-9768-4DB3-880F-BD63249BAB35}">
      <dgm:prSet phldrT="[Text]" custT="1"/>
      <dgm:spPr/>
      <dgm:t>
        <a:bodyPr/>
        <a:lstStyle/>
        <a:p>
          <a:r>
            <a:rPr lang="zh-CN" altLang="en-US" sz="1400" b="1" dirty="0" smtClean="0"/>
            <a:t>销售部</a:t>
          </a:r>
          <a:endParaRPr lang="en-US" sz="1400" b="1" dirty="0"/>
        </a:p>
      </dgm:t>
    </dgm:pt>
    <dgm:pt modelId="{F544BFA7-5034-45ED-A67E-2CCAC3EF2AAF}" type="parTrans" cxnId="{FC059584-0A3D-42DE-B158-0CD272A9B0E9}">
      <dgm:prSet/>
      <dgm:spPr/>
      <dgm:t>
        <a:bodyPr/>
        <a:lstStyle/>
        <a:p>
          <a:endParaRPr lang="en-US" sz="1100" b="1"/>
        </a:p>
      </dgm:t>
    </dgm:pt>
    <dgm:pt modelId="{425BF497-2D16-4D03-9595-0236CCB7A53B}" type="sibTrans" cxnId="{FC059584-0A3D-42DE-B158-0CD272A9B0E9}">
      <dgm:prSet/>
      <dgm:spPr/>
      <dgm:t>
        <a:bodyPr/>
        <a:lstStyle/>
        <a:p>
          <a:endParaRPr lang="en-US" sz="1100" b="1"/>
        </a:p>
      </dgm:t>
    </dgm:pt>
    <dgm:pt modelId="{B94CFB80-1EFF-454E-A0E2-523C0C531315}">
      <dgm:prSet phldrT="[Text]" custT="1"/>
      <dgm:spPr/>
      <dgm:t>
        <a:bodyPr/>
        <a:lstStyle/>
        <a:p>
          <a:r>
            <a:rPr lang="zh-CN" altLang="en-US" sz="1400" b="1" dirty="0" smtClean="0"/>
            <a:t>采购部</a:t>
          </a:r>
          <a:endParaRPr lang="en-US" sz="1400" b="1" dirty="0"/>
        </a:p>
      </dgm:t>
    </dgm:pt>
    <dgm:pt modelId="{4D5009E1-4852-4A95-9709-0A68DD91DF4F}" type="parTrans" cxnId="{79196988-9933-473F-BA7C-6EFC90E16852}">
      <dgm:prSet/>
      <dgm:spPr/>
      <dgm:t>
        <a:bodyPr/>
        <a:lstStyle/>
        <a:p>
          <a:endParaRPr lang="en-US" sz="1100" b="1"/>
        </a:p>
      </dgm:t>
    </dgm:pt>
    <dgm:pt modelId="{DEBC90BE-D1C2-4E9A-BD84-11EACC9AD1C7}" type="sibTrans" cxnId="{79196988-9933-473F-BA7C-6EFC90E16852}">
      <dgm:prSet/>
      <dgm:spPr/>
      <dgm:t>
        <a:bodyPr/>
        <a:lstStyle/>
        <a:p>
          <a:endParaRPr lang="en-US" sz="1100" b="1"/>
        </a:p>
      </dgm:t>
    </dgm:pt>
    <dgm:pt modelId="{8D44BE15-046A-47DD-AF68-67D47DB80063}" type="pres">
      <dgm:prSet presAssocID="{A740EF73-DB9C-4142-B1E0-02F2846058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9DB355-7EAF-4DCD-B518-13DEFE243CD9}" type="pres">
      <dgm:prSet presAssocID="{A118DF3C-D7A7-408A-B7AE-88412408CB1C}" presName="hierRoot1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C2849C76-304A-46B8-A540-C79E34A208C8}" type="pres">
      <dgm:prSet presAssocID="{A118DF3C-D7A7-408A-B7AE-88412408CB1C}" presName="rootComposite1" presStyleCnt="0"/>
      <dgm:spPr/>
      <dgm:t>
        <a:bodyPr/>
        <a:lstStyle/>
        <a:p>
          <a:endParaRPr lang="zh-CN" altLang="en-US"/>
        </a:p>
      </dgm:t>
    </dgm:pt>
    <dgm:pt modelId="{FD99512D-35A7-4497-9391-59AF69C7EBA5}" type="pres">
      <dgm:prSet presAssocID="{A118DF3C-D7A7-408A-B7AE-88412408CB1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25A2F-E76F-4932-9744-A7AA3009C7B5}" type="pres">
      <dgm:prSet presAssocID="{A118DF3C-D7A7-408A-B7AE-88412408CB1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5478A79-2BBF-4272-9D47-FF7CEE5CB05B}" type="pres">
      <dgm:prSet presAssocID="{A118DF3C-D7A7-408A-B7AE-88412408CB1C}" presName="hierChild2" presStyleCnt="0"/>
      <dgm:spPr/>
      <dgm:t>
        <a:bodyPr/>
        <a:lstStyle/>
        <a:p>
          <a:endParaRPr lang="zh-CN" altLang="en-US"/>
        </a:p>
      </dgm:t>
    </dgm:pt>
    <dgm:pt modelId="{299B53A2-6469-4130-ADEA-6D00682A3B9E}" type="pres">
      <dgm:prSet presAssocID="{4356CB20-4517-41ED-BED1-FD200CB67B6B}" presName="Name35" presStyleLbl="parChTrans1D2" presStyleIdx="0" presStyleCnt="2"/>
      <dgm:spPr/>
      <dgm:t>
        <a:bodyPr/>
        <a:lstStyle/>
        <a:p>
          <a:endParaRPr lang="en-US"/>
        </a:p>
      </dgm:t>
    </dgm:pt>
    <dgm:pt modelId="{4203A32F-CE6D-425A-9123-8F30B9027F79}" type="pres">
      <dgm:prSet presAssocID="{809340BE-5639-46A7-A17D-2C1BD9285B0C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0492840C-479D-4393-93D3-E9635649397F}" type="pres">
      <dgm:prSet presAssocID="{809340BE-5639-46A7-A17D-2C1BD9285B0C}" presName="rootComposite" presStyleCnt="0"/>
      <dgm:spPr/>
      <dgm:t>
        <a:bodyPr/>
        <a:lstStyle/>
        <a:p>
          <a:endParaRPr lang="zh-CN" altLang="en-US"/>
        </a:p>
      </dgm:t>
    </dgm:pt>
    <dgm:pt modelId="{E83334B5-1616-45AE-BD93-0FAD437AFA73}" type="pres">
      <dgm:prSet presAssocID="{809340BE-5639-46A7-A17D-2C1BD9285B0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B85417-2493-4FC9-99A1-8C99E51D66AA}" type="pres">
      <dgm:prSet presAssocID="{809340BE-5639-46A7-A17D-2C1BD9285B0C}" presName="rootConnector" presStyleLbl="node2" presStyleIdx="0" presStyleCnt="2"/>
      <dgm:spPr/>
      <dgm:t>
        <a:bodyPr/>
        <a:lstStyle/>
        <a:p>
          <a:endParaRPr lang="en-US"/>
        </a:p>
      </dgm:t>
    </dgm:pt>
    <dgm:pt modelId="{4785F9A2-4032-490E-8761-8FD8263219B0}" type="pres">
      <dgm:prSet presAssocID="{809340BE-5639-46A7-A17D-2C1BD9285B0C}" presName="hierChild4" presStyleCnt="0"/>
      <dgm:spPr/>
      <dgm:t>
        <a:bodyPr/>
        <a:lstStyle/>
        <a:p>
          <a:endParaRPr lang="zh-CN" altLang="en-US"/>
        </a:p>
      </dgm:t>
    </dgm:pt>
    <dgm:pt modelId="{A954C331-F102-4945-845E-9926303C96F0}" type="pres">
      <dgm:prSet presAssocID="{6EF5D90D-5AA4-473E-9FFC-28B3940372F9}" presName="Name35" presStyleLbl="parChTrans1D3" presStyleIdx="0" presStyleCnt="4"/>
      <dgm:spPr/>
      <dgm:t>
        <a:bodyPr/>
        <a:lstStyle/>
        <a:p>
          <a:endParaRPr lang="en-US"/>
        </a:p>
      </dgm:t>
    </dgm:pt>
    <dgm:pt modelId="{39121731-D34B-41C8-AE26-ECC2808019B6}" type="pres">
      <dgm:prSet presAssocID="{0634C604-53BF-4249-AA56-A0F7CA75299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0D40232-808C-4B25-85F5-657DC3020682}" type="pres">
      <dgm:prSet presAssocID="{0634C604-53BF-4249-AA56-A0F7CA752998}" presName="rootComposite" presStyleCnt="0"/>
      <dgm:spPr/>
      <dgm:t>
        <a:bodyPr/>
        <a:lstStyle/>
        <a:p>
          <a:endParaRPr lang="zh-CN" altLang="en-US"/>
        </a:p>
      </dgm:t>
    </dgm:pt>
    <dgm:pt modelId="{4E289BA2-C404-4F03-A786-CE963C7D0A36}" type="pres">
      <dgm:prSet presAssocID="{0634C604-53BF-4249-AA56-A0F7CA752998}" presName="rootText" presStyleLbl="node3" presStyleIdx="0" presStyleCnt="4" custLinFactX="-42026" custLinFactNeighborX="-100000" custLinFactNeighborY="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2F60-FF3F-40C5-9895-CBF5D807C340}" type="pres">
      <dgm:prSet presAssocID="{0634C604-53BF-4249-AA56-A0F7CA752998}" presName="rootConnector" presStyleLbl="node3" presStyleIdx="0" presStyleCnt="4"/>
      <dgm:spPr/>
      <dgm:t>
        <a:bodyPr/>
        <a:lstStyle/>
        <a:p>
          <a:endParaRPr lang="en-US"/>
        </a:p>
      </dgm:t>
    </dgm:pt>
    <dgm:pt modelId="{E09CA36B-6FD3-4D9A-9742-F0C2E1719143}" type="pres">
      <dgm:prSet presAssocID="{0634C604-53BF-4249-AA56-A0F7CA752998}" presName="hierChild4" presStyleCnt="0"/>
      <dgm:spPr/>
      <dgm:t>
        <a:bodyPr/>
        <a:lstStyle/>
        <a:p>
          <a:endParaRPr lang="zh-CN" altLang="en-US"/>
        </a:p>
      </dgm:t>
    </dgm:pt>
    <dgm:pt modelId="{5F892BBF-1141-457F-ACF8-E6EF40345B53}" type="pres">
      <dgm:prSet presAssocID="{0634C604-53BF-4249-AA56-A0F7CA752998}" presName="hierChild5" presStyleCnt="0"/>
      <dgm:spPr/>
      <dgm:t>
        <a:bodyPr/>
        <a:lstStyle/>
        <a:p>
          <a:endParaRPr lang="zh-CN" altLang="en-US"/>
        </a:p>
      </dgm:t>
    </dgm:pt>
    <dgm:pt modelId="{75DD69DA-F3D7-457E-B4F2-50ABB5BC1684}" type="pres">
      <dgm:prSet presAssocID="{809340BE-5639-46A7-A17D-2C1BD9285B0C}" presName="hierChild5" presStyleCnt="0"/>
      <dgm:spPr/>
      <dgm:t>
        <a:bodyPr/>
        <a:lstStyle/>
        <a:p>
          <a:endParaRPr lang="zh-CN" altLang="en-US"/>
        </a:p>
      </dgm:t>
    </dgm:pt>
    <dgm:pt modelId="{BE9E829E-8AC5-4488-AE36-3C3F3EE19904}" type="pres">
      <dgm:prSet presAssocID="{1D67DF89-D0B3-4FCC-98A2-B52BC377911E}" presName="Name35" presStyleLbl="parChTrans1D2" presStyleIdx="1" presStyleCnt="2"/>
      <dgm:spPr/>
      <dgm:t>
        <a:bodyPr/>
        <a:lstStyle/>
        <a:p>
          <a:endParaRPr lang="en-US"/>
        </a:p>
      </dgm:t>
    </dgm:pt>
    <dgm:pt modelId="{A2FA7861-484F-4E59-AD24-D875348CC321}" type="pres">
      <dgm:prSet presAssocID="{82F0351B-7642-4BAF-96F2-8BB91955B7C9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D7D70D50-09B5-45CD-9353-B9762367ECB9}" type="pres">
      <dgm:prSet presAssocID="{82F0351B-7642-4BAF-96F2-8BB91955B7C9}" presName="rootComposite" presStyleCnt="0"/>
      <dgm:spPr/>
      <dgm:t>
        <a:bodyPr/>
        <a:lstStyle/>
        <a:p>
          <a:endParaRPr lang="zh-CN" altLang="en-US"/>
        </a:p>
      </dgm:t>
    </dgm:pt>
    <dgm:pt modelId="{1EF4D657-25D3-48AA-B823-16EE394AC89D}" type="pres">
      <dgm:prSet presAssocID="{82F0351B-7642-4BAF-96F2-8BB91955B7C9}" presName="rootText" presStyleLbl="node2" presStyleIdx="1" presStyleCnt="2" custLinFactNeighborX="-3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010438-0F62-4CFA-8F3E-1B359B0EA5D8}" type="pres">
      <dgm:prSet presAssocID="{82F0351B-7642-4BAF-96F2-8BB91955B7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0577A714-37FE-47AC-ABD9-A0D78CD3974D}" type="pres">
      <dgm:prSet presAssocID="{82F0351B-7642-4BAF-96F2-8BB91955B7C9}" presName="hierChild4" presStyleCnt="0"/>
      <dgm:spPr/>
      <dgm:t>
        <a:bodyPr/>
        <a:lstStyle/>
        <a:p>
          <a:endParaRPr lang="zh-CN" altLang="en-US"/>
        </a:p>
      </dgm:t>
    </dgm:pt>
    <dgm:pt modelId="{F033B491-387C-453E-AF37-469245E94C8D}" type="pres">
      <dgm:prSet presAssocID="{FEBE6EF4-5AB2-4ACB-B616-DA95D1BC82F5}" presName="Name35" presStyleLbl="parChTrans1D3" presStyleIdx="1" presStyleCnt="4"/>
      <dgm:spPr/>
      <dgm:t>
        <a:bodyPr/>
        <a:lstStyle/>
        <a:p>
          <a:endParaRPr lang="en-US"/>
        </a:p>
      </dgm:t>
    </dgm:pt>
    <dgm:pt modelId="{218EA846-1077-4143-8130-1336E551E36C}" type="pres">
      <dgm:prSet presAssocID="{790BDA65-1D3B-4185-A489-F4067555451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8495309-D29B-476B-8CAA-3B06980D11CF}" type="pres">
      <dgm:prSet presAssocID="{790BDA65-1D3B-4185-A489-F40675554518}" presName="rootComposite" presStyleCnt="0"/>
      <dgm:spPr/>
      <dgm:t>
        <a:bodyPr/>
        <a:lstStyle/>
        <a:p>
          <a:endParaRPr lang="zh-CN" altLang="en-US"/>
        </a:p>
      </dgm:t>
    </dgm:pt>
    <dgm:pt modelId="{49AE497B-3487-4FE4-B3D7-1224A04CCB22}" type="pres">
      <dgm:prSet presAssocID="{790BDA65-1D3B-4185-A489-F4067555451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D3955-190D-4B53-BBD7-26E514844EB8}" type="pres">
      <dgm:prSet presAssocID="{790BDA65-1D3B-4185-A489-F40675554518}" presName="rootConnector" presStyleLbl="node3" presStyleIdx="1" presStyleCnt="4"/>
      <dgm:spPr/>
      <dgm:t>
        <a:bodyPr/>
        <a:lstStyle/>
        <a:p>
          <a:endParaRPr lang="en-US"/>
        </a:p>
      </dgm:t>
    </dgm:pt>
    <dgm:pt modelId="{451CAB01-561A-443C-AF0A-3A2A2B14DED4}" type="pres">
      <dgm:prSet presAssocID="{790BDA65-1D3B-4185-A489-F40675554518}" presName="hierChild4" presStyleCnt="0"/>
      <dgm:spPr/>
      <dgm:t>
        <a:bodyPr/>
        <a:lstStyle/>
        <a:p>
          <a:endParaRPr lang="zh-CN" altLang="en-US"/>
        </a:p>
      </dgm:t>
    </dgm:pt>
    <dgm:pt modelId="{48C5A1AF-B2BA-42E6-A7C2-1F93785DABCB}" type="pres">
      <dgm:prSet presAssocID="{790BDA65-1D3B-4185-A489-F40675554518}" presName="hierChild5" presStyleCnt="0"/>
      <dgm:spPr/>
      <dgm:t>
        <a:bodyPr/>
        <a:lstStyle/>
        <a:p>
          <a:endParaRPr lang="zh-CN" altLang="en-US"/>
        </a:p>
      </dgm:t>
    </dgm:pt>
    <dgm:pt modelId="{05B49C3D-847D-41E1-81B6-226D1BC667A2}" type="pres">
      <dgm:prSet presAssocID="{F544BFA7-5034-45ED-A67E-2CCAC3EF2AAF}" presName="Name35" presStyleLbl="parChTrans1D3" presStyleIdx="2" presStyleCnt="4"/>
      <dgm:spPr/>
      <dgm:t>
        <a:bodyPr/>
        <a:lstStyle/>
        <a:p>
          <a:endParaRPr lang="en-US"/>
        </a:p>
      </dgm:t>
    </dgm:pt>
    <dgm:pt modelId="{3266CDC4-D60F-4EE7-8ECE-1DAB894A589B}" type="pres">
      <dgm:prSet presAssocID="{638C29A2-9768-4DB3-880F-BD63249BAB3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E8FF925-D9B5-4263-8831-5931F6697B5A}" type="pres">
      <dgm:prSet presAssocID="{638C29A2-9768-4DB3-880F-BD63249BAB35}" presName="rootComposite" presStyleCnt="0"/>
      <dgm:spPr/>
      <dgm:t>
        <a:bodyPr/>
        <a:lstStyle/>
        <a:p>
          <a:endParaRPr lang="zh-CN" altLang="en-US"/>
        </a:p>
      </dgm:t>
    </dgm:pt>
    <dgm:pt modelId="{8664D6B2-9F00-459B-83D9-2AC8D946AA0D}" type="pres">
      <dgm:prSet presAssocID="{638C29A2-9768-4DB3-880F-BD63249BAB3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A4CF60-F87D-4935-8C6C-68E4FC57291A}" type="pres">
      <dgm:prSet presAssocID="{638C29A2-9768-4DB3-880F-BD63249BAB35}" presName="rootConnector" presStyleLbl="node3" presStyleIdx="2" presStyleCnt="4"/>
      <dgm:spPr/>
      <dgm:t>
        <a:bodyPr/>
        <a:lstStyle/>
        <a:p>
          <a:endParaRPr lang="en-US"/>
        </a:p>
      </dgm:t>
    </dgm:pt>
    <dgm:pt modelId="{D8A21201-02DC-42D0-9E35-CCC11639E792}" type="pres">
      <dgm:prSet presAssocID="{638C29A2-9768-4DB3-880F-BD63249BAB35}" presName="hierChild4" presStyleCnt="0"/>
      <dgm:spPr/>
      <dgm:t>
        <a:bodyPr/>
        <a:lstStyle/>
        <a:p>
          <a:endParaRPr lang="zh-CN" altLang="en-US"/>
        </a:p>
      </dgm:t>
    </dgm:pt>
    <dgm:pt modelId="{951A8866-A548-4FB3-AAB0-949F1596AA17}" type="pres">
      <dgm:prSet presAssocID="{638C29A2-9768-4DB3-880F-BD63249BAB35}" presName="hierChild5" presStyleCnt="0"/>
      <dgm:spPr/>
      <dgm:t>
        <a:bodyPr/>
        <a:lstStyle/>
        <a:p>
          <a:endParaRPr lang="zh-CN" altLang="en-US"/>
        </a:p>
      </dgm:t>
    </dgm:pt>
    <dgm:pt modelId="{E0709822-FB27-4492-A7FA-4023CA1D6615}" type="pres">
      <dgm:prSet presAssocID="{4D5009E1-4852-4A95-9709-0A68DD91DF4F}" presName="Name35" presStyleLbl="parChTrans1D3" presStyleIdx="3" presStyleCnt="4"/>
      <dgm:spPr/>
      <dgm:t>
        <a:bodyPr/>
        <a:lstStyle/>
        <a:p>
          <a:endParaRPr lang="en-US"/>
        </a:p>
      </dgm:t>
    </dgm:pt>
    <dgm:pt modelId="{41CEF46C-12E5-4CF3-B35E-221FBD320B69}" type="pres">
      <dgm:prSet presAssocID="{B94CFB80-1EFF-454E-A0E2-523C0C531315}" presName="hierRoot2" presStyleCnt="0">
        <dgm:presLayoutVars>
          <dgm:hierBranch val="r"/>
        </dgm:presLayoutVars>
      </dgm:prSet>
      <dgm:spPr/>
      <dgm:t>
        <a:bodyPr/>
        <a:lstStyle/>
        <a:p>
          <a:endParaRPr lang="zh-CN" altLang="en-US"/>
        </a:p>
      </dgm:t>
    </dgm:pt>
    <dgm:pt modelId="{A3DD6175-05D7-41B4-992B-65C2590ECCD4}" type="pres">
      <dgm:prSet presAssocID="{B94CFB80-1EFF-454E-A0E2-523C0C531315}" presName="rootComposite" presStyleCnt="0"/>
      <dgm:spPr/>
      <dgm:t>
        <a:bodyPr/>
        <a:lstStyle/>
        <a:p>
          <a:endParaRPr lang="zh-CN" altLang="en-US"/>
        </a:p>
      </dgm:t>
    </dgm:pt>
    <dgm:pt modelId="{B22928ED-F6F6-4B3B-8468-035E6A34D78B}" type="pres">
      <dgm:prSet presAssocID="{B94CFB80-1EFF-454E-A0E2-523C0C53131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FBDE4-75A4-402F-B4CC-52318A00E55D}" type="pres">
      <dgm:prSet presAssocID="{B94CFB80-1EFF-454E-A0E2-523C0C531315}" presName="rootConnector" presStyleLbl="node3" presStyleIdx="3" presStyleCnt="4"/>
      <dgm:spPr/>
      <dgm:t>
        <a:bodyPr/>
        <a:lstStyle/>
        <a:p>
          <a:endParaRPr lang="en-US"/>
        </a:p>
      </dgm:t>
    </dgm:pt>
    <dgm:pt modelId="{29B750FD-F167-4284-877C-775B57B7EE11}" type="pres">
      <dgm:prSet presAssocID="{B94CFB80-1EFF-454E-A0E2-523C0C531315}" presName="hierChild4" presStyleCnt="0"/>
      <dgm:spPr/>
      <dgm:t>
        <a:bodyPr/>
        <a:lstStyle/>
        <a:p>
          <a:endParaRPr lang="zh-CN" altLang="en-US"/>
        </a:p>
      </dgm:t>
    </dgm:pt>
    <dgm:pt modelId="{D4B0A189-2B6F-48F4-B0E6-C226B68AC29D}" type="pres">
      <dgm:prSet presAssocID="{B94CFB80-1EFF-454E-A0E2-523C0C531315}" presName="hierChild5" presStyleCnt="0"/>
      <dgm:spPr/>
      <dgm:t>
        <a:bodyPr/>
        <a:lstStyle/>
        <a:p>
          <a:endParaRPr lang="zh-CN" altLang="en-US"/>
        </a:p>
      </dgm:t>
    </dgm:pt>
    <dgm:pt modelId="{5CF814E5-8110-4A70-BDCE-1F749BD03E72}" type="pres">
      <dgm:prSet presAssocID="{82F0351B-7642-4BAF-96F2-8BB91955B7C9}" presName="hierChild5" presStyleCnt="0"/>
      <dgm:spPr/>
      <dgm:t>
        <a:bodyPr/>
        <a:lstStyle/>
        <a:p>
          <a:endParaRPr lang="zh-CN" altLang="en-US"/>
        </a:p>
      </dgm:t>
    </dgm:pt>
    <dgm:pt modelId="{04C846DB-DA98-4B5B-8628-35E2810F6379}" type="pres">
      <dgm:prSet presAssocID="{A118DF3C-D7A7-408A-B7AE-88412408CB1C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885B4A5A-A79F-474D-B42B-0C41D0EEB7C2}" type="presOf" srcId="{638C29A2-9768-4DB3-880F-BD63249BAB35}" destId="{8664D6B2-9F00-459B-83D9-2AC8D946AA0D}" srcOrd="0" destOrd="0" presId="urn:microsoft.com/office/officeart/2005/8/layout/orgChart1"/>
    <dgm:cxn modelId="{EEC1401B-9EE3-4DCF-9D41-DC396CCA32DB}" type="presOf" srcId="{A118DF3C-D7A7-408A-B7AE-88412408CB1C}" destId="{FD99512D-35A7-4497-9391-59AF69C7EBA5}" srcOrd="0" destOrd="0" presId="urn:microsoft.com/office/officeart/2005/8/layout/orgChart1"/>
    <dgm:cxn modelId="{811CE38F-7118-4300-92B4-021DDF8040D0}" srcId="{809340BE-5639-46A7-A17D-2C1BD9285B0C}" destId="{0634C604-53BF-4249-AA56-A0F7CA752998}" srcOrd="0" destOrd="0" parTransId="{6EF5D90D-5AA4-473E-9FFC-28B3940372F9}" sibTransId="{EC13908D-C74D-44A1-8C0F-9702E7F96DF5}"/>
    <dgm:cxn modelId="{4C1C38F4-F5FD-4B6F-A4A5-47C6E1055509}" type="presOf" srcId="{1D67DF89-D0B3-4FCC-98A2-B52BC377911E}" destId="{BE9E829E-8AC5-4488-AE36-3C3F3EE19904}" srcOrd="0" destOrd="0" presId="urn:microsoft.com/office/officeart/2005/8/layout/orgChart1"/>
    <dgm:cxn modelId="{ADE32AFD-A258-4709-B8F5-F9EB7CB79DAB}" srcId="{A118DF3C-D7A7-408A-B7AE-88412408CB1C}" destId="{82F0351B-7642-4BAF-96F2-8BB91955B7C9}" srcOrd="1" destOrd="0" parTransId="{1D67DF89-D0B3-4FCC-98A2-B52BC377911E}" sibTransId="{4DD2E309-DF17-45F4-AED0-7EB383CABC69}"/>
    <dgm:cxn modelId="{79196988-9933-473F-BA7C-6EFC90E16852}" srcId="{82F0351B-7642-4BAF-96F2-8BB91955B7C9}" destId="{B94CFB80-1EFF-454E-A0E2-523C0C531315}" srcOrd="2" destOrd="0" parTransId="{4D5009E1-4852-4A95-9709-0A68DD91DF4F}" sibTransId="{DEBC90BE-D1C2-4E9A-BD84-11EACC9AD1C7}"/>
    <dgm:cxn modelId="{DF89933A-9E83-4960-96C3-8846BAF09D09}" type="presOf" srcId="{FEBE6EF4-5AB2-4ACB-B616-DA95D1BC82F5}" destId="{F033B491-387C-453E-AF37-469245E94C8D}" srcOrd="0" destOrd="0" presId="urn:microsoft.com/office/officeart/2005/8/layout/orgChart1"/>
    <dgm:cxn modelId="{A3A2C7B2-81B5-4B73-A703-108E8DABFD6C}" type="presOf" srcId="{0634C604-53BF-4249-AA56-A0F7CA752998}" destId="{59C32F60-FF3F-40C5-9895-CBF5D807C340}" srcOrd="1" destOrd="0" presId="urn:microsoft.com/office/officeart/2005/8/layout/orgChart1"/>
    <dgm:cxn modelId="{00F1E67C-548A-47C6-B28E-35F4404963D5}" type="presOf" srcId="{A740EF73-DB9C-4142-B1E0-02F284605845}" destId="{8D44BE15-046A-47DD-AF68-67D47DB80063}" srcOrd="0" destOrd="0" presId="urn:microsoft.com/office/officeart/2005/8/layout/orgChart1"/>
    <dgm:cxn modelId="{0238151F-3CD0-4B93-915E-5B2F16EBBFEB}" type="presOf" srcId="{790BDA65-1D3B-4185-A489-F40675554518}" destId="{49AE497B-3487-4FE4-B3D7-1224A04CCB22}" srcOrd="0" destOrd="0" presId="urn:microsoft.com/office/officeart/2005/8/layout/orgChart1"/>
    <dgm:cxn modelId="{2E8BE79D-9686-475F-8B4D-84BD40B5D596}" type="presOf" srcId="{790BDA65-1D3B-4185-A489-F40675554518}" destId="{479D3955-190D-4B53-BBD7-26E514844EB8}" srcOrd="1" destOrd="0" presId="urn:microsoft.com/office/officeart/2005/8/layout/orgChart1"/>
    <dgm:cxn modelId="{EDF8E9E9-BE75-4DB6-B9DE-CCC898C9B51D}" srcId="{A740EF73-DB9C-4142-B1E0-02F284605845}" destId="{A118DF3C-D7A7-408A-B7AE-88412408CB1C}" srcOrd="0" destOrd="0" parTransId="{C4C0AC29-B639-4546-AE1B-E510A4079FA8}" sibTransId="{3A27C4F4-60BC-4AE4-AE17-B5FE497B9914}"/>
    <dgm:cxn modelId="{16CC99FE-C1C0-4C39-9644-472E2196EE34}" type="presOf" srcId="{F544BFA7-5034-45ED-A67E-2CCAC3EF2AAF}" destId="{05B49C3D-847D-41E1-81B6-226D1BC667A2}" srcOrd="0" destOrd="0" presId="urn:microsoft.com/office/officeart/2005/8/layout/orgChart1"/>
    <dgm:cxn modelId="{1AD75289-CB8E-433A-A749-C057DF219922}" type="presOf" srcId="{B94CFB80-1EFF-454E-A0E2-523C0C531315}" destId="{B22928ED-F6F6-4B3B-8468-035E6A34D78B}" srcOrd="0" destOrd="0" presId="urn:microsoft.com/office/officeart/2005/8/layout/orgChart1"/>
    <dgm:cxn modelId="{71F4B467-EAB3-4F38-B8B4-042B735EF946}" srcId="{A118DF3C-D7A7-408A-B7AE-88412408CB1C}" destId="{809340BE-5639-46A7-A17D-2C1BD9285B0C}" srcOrd="0" destOrd="0" parTransId="{4356CB20-4517-41ED-BED1-FD200CB67B6B}" sibTransId="{9A278416-F802-49AE-8486-8E69ECD2CB11}"/>
    <dgm:cxn modelId="{4623DCA4-1ED3-4037-BC40-3C69742DD402}" type="presOf" srcId="{6EF5D90D-5AA4-473E-9FFC-28B3940372F9}" destId="{A954C331-F102-4945-845E-9926303C96F0}" srcOrd="0" destOrd="0" presId="urn:microsoft.com/office/officeart/2005/8/layout/orgChart1"/>
    <dgm:cxn modelId="{9CBDE5C2-0070-43C2-8E8D-22D63BCA6304}" type="presOf" srcId="{809340BE-5639-46A7-A17D-2C1BD9285B0C}" destId="{4CB85417-2493-4FC9-99A1-8C99E51D66AA}" srcOrd="1" destOrd="0" presId="urn:microsoft.com/office/officeart/2005/8/layout/orgChart1"/>
    <dgm:cxn modelId="{FC059584-0A3D-42DE-B158-0CD272A9B0E9}" srcId="{82F0351B-7642-4BAF-96F2-8BB91955B7C9}" destId="{638C29A2-9768-4DB3-880F-BD63249BAB35}" srcOrd="1" destOrd="0" parTransId="{F544BFA7-5034-45ED-A67E-2CCAC3EF2AAF}" sibTransId="{425BF497-2D16-4D03-9595-0236CCB7A53B}"/>
    <dgm:cxn modelId="{10533648-C41A-450C-A3D8-8A5CC3E228D8}" srcId="{82F0351B-7642-4BAF-96F2-8BB91955B7C9}" destId="{790BDA65-1D3B-4185-A489-F40675554518}" srcOrd="0" destOrd="0" parTransId="{FEBE6EF4-5AB2-4ACB-B616-DA95D1BC82F5}" sibTransId="{D03B4112-E31F-4CB5-8905-820D96DCB64A}"/>
    <dgm:cxn modelId="{42FF47C7-7202-4086-B72F-EF4F54463E62}" type="presOf" srcId="{A118DF3C-D7A7-408A-B7AE-88412408CB1C}" destId="{91225A2F-E76F-4932-9744-A7AA3009C7B5}" srcOrd="1" destOrd="0" presId="urn:microsoft.com/office/officeart/2005/8/layout/orgChart1"/>
    <dgm:cxn modelId="{809146EE-13E8-4353-AC25-F9AEB6FCD00C}" type="presOf" srcId="{82F0351B-7642-4BAF-96F2-8BB91955B7C9}" destId="{90010438-0F62-4CFA-8F3E-1B359B0EA5D8}" srcOrd="1" destOrd="0" presId="urn:microsoft.com/office/officeart/2005/8/layout/orgChart1"/>
    <dgm:cxn modelId="{2E1BC9C9-4C57-4200-857F-CA851EDE00E5}" type="presOf" srcId="{0634C604-53BF-4249-AA56-A0F7CA752998}" destId="{4E289BA2-C404-4F03-A786-CE963C7D0A36}" srcOrd="0" destOrd="0" presId="urn:microsoft.com/office/officeart/2005/8/layout/orgChart1"/>
    <dgm:cxn modelId="{3E503E0B-082E-4A99-8772-EAE56895D095}" type="presOf" srcId="{82F0351B-7642-4BAF-96F2-8BB91955B7C9}" destId="{1EF4D657-25D3-48AA-B823-16EE394AC89D}" srcOrd="0" destOrd="0" presId="urn:microsoft.com/office/officeart/2005/8/layout/orgChart1"/>
    <dgm:cxn modelId="{C6363B6C-EF12-44D1-9DDB-714E2148B8C4}" type="presOf" srcId="{4356CB20-4517-41ED-BED1-FD200CB67B6B}" destId="{299B53A2-6469-4130-ADEA-6D00682A3B9E}" srcOrd="0" destOrd="0" presId="urn:microsoft.com/office/officeart/2005/8/layout/orgChart1"/>
    <dgm:cxn modelId="{ABF4F3AB-C89E-4D04-BCEF-3ED3CD679B4C}" type="presOf" srcId="{4D5009E1-4852-4A95-9709-0A68DD91DF4F}" destId="{E0709822-FB27-4492-A7FA-4023CA1D6615}" srcOrd="0" destOrd="0" presId="urn:microsoft.com/office/officeart/2005/8/layout/orgChart1"/>
    <dgm:cxn modelId="{4E470F9A-3E6C-46C9-9D2C-81E9C1126FFE}" type="presOf" srcId="{809340BE-5639-46A7-A17D-2C1BD9285B0C}" destId="{E83334B5-1616-45AE-BD93-0FAD437AFA73}" srcOrd="0" destOrd="0" presId="urn:microsoft.com/office/officeart/2005/8/layout/orgChart1"/>
    <dgm:cxn modelId="{75FA4E4A-8CC7-4920-A3FD-0A2CB78DD268}" type="presOf" srcId="{B94CFB80-1EFF-454E-A0E2-523C0C531315}" destId="{6ACFBDE4-75A4-402F-B4CC-52318A00E55D}" srcOrd="1" destOrd="0" presId="urn:microsoft.com/office/officeart/2005/8/layout/orgChart1"/>
    <dgm:cxn modelId="{0D9D276D-D463-4101-9E82-02DAC743F6BE}" type="presOf" srcId="{638C29A2-9768-4DB3-880F-BD63249BAB35}" destId="{71A4CF60-F87D-4935-8C6C-68E4FC57291A}" srcOrd="1" destOrd="0" presId="urn:microsoft.com/office/officeart/2005/8/layout/orgChart1"/>
    <dgm:cxn modelId="{F4A29B3F-E62B-49E6-9D62-82C33948E37D}" type="presParOf" srcId="{8D44BE15-046A-47DD-AF68-67D47DB80063}" destId="{BA9DB355-7EAF-4DCD-B518-13DEFE243CD9}" srcOrd="0" destOrd="0" presId="urn:microsoft.com/office/officeart/2005/8/layout/orgChart1"/>
    <dgm:cxn modelId="{ECCAC744-90AA-490E-90BC-DE9547D0ACA3}" type="presParOf" srcId="{BA9DB355-7EAF-4DCD-B518-13DEFE243CD9}" destId="{C2849C76-304A-46B8-A540-C79E34A208C8}" srcOrd="0" destOrd="0" presId="urn:microsoft.com/office/officeart/2005/8/layout/orgChart1"/>
    <dgm:cxn modelId="{861EC93E-00F3-4010-A7FC-7A8ED81A244D}" type="presParOf" srcId="{C2849C76-304A-46B8-A540-C79E34A208C8}" destId="{FD99512D-35A7-4497-9391-59AF69C7EBA5}" srcOrd="0" destOrd="0" presId="urn:microsoft.com/office/officeart/2005/8/layout/orgChart1"/>
    <dgm:cxn modelId="{469B5586-4F11-4E75-9423-6DD2C1CCCC30}" type="presParOf" srcId="{C2849C76-304A-46B8-A540-C79E34A208C8}" destId="{91225A2F-E76F-4932-9744-A7AA3009C7B5}" srcOrd="1" destOrd="0" presId="urn:microsoft.com/office/officeart/2005/8/layout/orgChart1"/>
    <dgm:cxn modelId="{9B7703CC-C7B1-4E34-9B95-70A20F7AF466}" type="presParOf" srcId="{BA9DB355-7EAF-4DCD-B518-13DEFE243CD9}" destId="{A5478A79-2BBF-4272-9D47-FF7CEE5CB05B}" srcOrd="1" destOrd="0" presId="urn:microsoft.com/office/officeart/2005/8/layout/orgChart1"/>
    <dgm:cxn modelId="{BD3AE7F9-01E5-480E-994B-23351175352B}" type="presParOf" srcId="{A5478A79-2BBF-4272-9D47-FF7CEE5CB05B}" destId="{299B53A2-6469-4130-ADEA-6D00682A3B9E}" srcOrd="0" destOrd="0" presId="urn:microsoft.com/office/officeart/2005/8/layout/orgChart1"/>
    <dgm:cxn modelId="{CFC19B7C-2B59-4A8F-867D-15DD08317FC7}" type="presParOf" srcId="{A5478A79-2BBF-4272-9D47-FF7CEE5CB05B}" destId="{4203A32F-CE6D-425A-9123-8F30B9027F79}" srcOrd="1" destOrd="0" presId="urn:microsoft.com/office/officeart/2005/8/layout/orgChart1"/>
    <dgm:cxn modelId="{C91B9F72-22AC-44CF-9016-D75C44E5934A}" type="presParOf" srcId="{4203A32F-CE6D-425A-9123-8F30B9027F79}" destId="{0492840C-479D-4393-93D3-E9635649397F}" srcOrd="0" destOrd="0" presId="urn:microsoft.com/office/officeart/2005/8/layout/orgChart1"/>
    <dgm:cxn modelId="{6D171F9F-9086-4758-AC58-B665BFD48CFC}" type="presParOf" srcId="{0492840C-479D-4393-93D3-E9635649397F}" destId="{E83334B5-1616-45AE-BD93-0FAD437AFA73}" srcOrd="0" destOrd="0" presId="urn:microsoft.com/office/officeart/2005/8/layout/orgChart1"/>
    <dgm:cxn modelId="{97ADB55F-FE34-40B7-A2B7-6DB81BD75AC3}" type="presParOf" srcId="{0492840C-479D-4393-93D3-E9635649397F}" destId="{4CB85417-2493-4FC9-99A1-8C99E51D66AA}" srcOrd="1" destOrd="0" presId="urn:microsoft.com/office/officeart/2005/8/layout/orgChart1"/>
    <dgm:cxn modelId="{75205674-B113-4443-9FF8-39588522350C}" type="presParOf" srcId="{4203A32F-CE6D-425A-9123-8F30B9027F79}" destId="{4785F9A2-4032-490E-8761-8FD8263219B0}" srcOrd="1" destOrd="0" presId="urn:microsoft.com/office/officeart/2005/8/layout/orgChart1"/>
    <dgm:cxn modelId="{8A095A31-D7EF-4794-9D34-FAD4FCB2C769}" type="presParOf" srcId="{4785F9A2-4032-490E-8761-8FD8263219B0}" destId="{A954C331-F102-4945-845E-9926303C96F0}" srcOrd="0" destOrd="0" presId="urn:microsoft.com/office/officeart/2005/8/layout/orgChart1"/>
    <dgm:cxn modelId="{94195FB9-1AFB-4365-9632-BEF01E6D4FB4}" type="presParOf" srcId="{4785F9A2-4032-490E-8761-8FD8263219B0}" destId="{39121731-D34B-41C8-AE26-ECC2808019B6}" srcOrd="1" destOrd="0" presId="urn:microsoft.com/office/officeart/2005/8/layout/orgChart1"/>
    <dgm:cxn modelId="{C66BFB22-E161-40F3-ACCA-09E93AA1B32E}" type="presParOf" srcId="{39121731-D34B-41C8-AE26-ECC2808019B6}" destId="{70D40232-808C-4B25-85F5-657DC3020682}" srcOrd="0" destOrd="0" presId="urn:microsoft.com/office/officeart/2005/8/layout/orgChart1"/>
    <dgm:cxn modelId="{E81E0CD3-0DE5-419B-A6C3-3D08331D24A2}" type="presParOf" srcId="{70D40232-808C-4B25-85F5-657DC3020682}" destId="{4E289BA2-C404-4F03-A786-CE963C7D0A36}" srcOrd="0" destOrd="0" presId="urn:microsoft.com/office/officeart/2005/8/layout/orgChart1"/>
    <dgm:cxn modelId="{01306C6D-576C-4DF6-8079-996C5F6DD44D}" type="presParOf" srcId="{70D40232-808C-4B25-85F5-657DC3020682}" destId="{59C32F60-FF3F-40C5-9895-CBF5D807C340}" srcOrd="1" destOrd="0" presId="urn:microsoft.com/office/officeart/2005/8/layout/orgChart1"/>
    <dgm:cxn modelId="{0DF24F96-72EF-4034-B353-6559250893C4}" type="presParOf" srcId="{39121731-D34B-41C8-AE26-ECC2808019B6}" destId="{E09CA36B-6FD3-4D9A-9742-F0C2E1719143}" srcOrd="1" destOrd="0" presId="urn:microsoft.com/office/officeart/2005/8/layout/orgChart1"/>
    <dgm:cxn modelId="{03D54375-FFAD-4CB6-9B2B-FAD16401734D}" type="presParOf" srcId="{39121731-D34B-41C8-AE26-ECC2808019B6}" destId="{5F892BBF-1141-457F-ACF8-E6EF40345B53}" srcOrd="2" destOrd="0" presId="urn:microsoft.com/office/officeart/2005/8/layout/orgChart1"/>
    <dgm:cxn modelId="{05C83989-09FE-4462-A25C-AE223A002B39}" type="presParOf" srcId="{4203A32F-CE6D-425A-9123-8F30B9027F79}" destId="{75DD69DA-F3D7-457E-B4F2-50ABB5BC1684}" srcOrd="2" destOrd="0" presId="urn:microsoft.com/office/officeart/2005/8/layout/orgChart1"/>
    <dgm:cxn modelId="{927BC614-6408-4927-B465-A544EEC7E1F2}" type="presParOf" srcId="{A5478A79-2BBF-4272-9D47-FF7CEE5CB05B}" destId="{BE9E829E-8AC5-4488-AE36-3C3F3EE19904}" srcOrd="2" destOrd="0" presId="urn:microsoft.com/office/officeart/2005/8/layout/orgChart1"/>
    <dgm:cxn modelId="{516786C9-F00E-4B05-A629-E1505994881D}" type="presParOf" srcId="{A5478A79-2BBF-4272-9D47-FF7CEE5CB05B}" destId="{A2FA7861-484F-4E59-AD24-D875348CC321}" srcOrd="3" destOrd="0" presId="urn:microsoft.com/office/officeart/2005/8/layout/orgChart1"/>
    <dgm:cxn modelId="{6522343D-B1A1-489D-9162-60A5F352C00F}" type="presParOf" srcId="{A2FA7861-484F-4E59-AD24-D875348CC321}" destId="{D7D70D50-09B5-45CD-9353-B9762367ECB9}" srcOrd="0" destOrd="0" presId="urn:microsoft.com/office/officeart/2005/8/layout/orgChart1"/>
    <dgm:cxn modelId="{C937553A-16D7-42B1-A799-2345FD9F5DDD}" type="presParOf" srcId="{D7D70D50-09B5-45CD-9353-B9762367ECB9}" destId="{1EF4D657-25D3-48AA-B823-16EE394AC89D}" srcOrd="0" destOrd="0" presId="urn:microsoft.com/office/officeart/2005/8/layout/orgChart1"/>
    <dgm:cxn modelId="{05CA0D94-6348-46B0-80C0-B490734308EB}" type="presParOf" srcId="{D7D70D50-09B5-45CD-9353-B9762367ECB9}" destId="{90010438-0F62-4CFA-8F3E-1B359B0EA5D8}" srcOrd="1" destOrd="0" presId="urn:microsoft.com/office/officeart/2005/8/layout/orgChart1"/>
    <dgm:cxn modelId="{8B06A913-23B7-43E3-8938-2BB213A72D84}" type="presParOf" srcId="{A2FA7861-484F-4E59-AD24-D875348CC321}" destId="{0577A714-37FE-47AC-ABD9-A0D78CD3974D}" srcOrd="1" destOrd="0" presId="urn:microsoft.com/office/officeart/2005/8/layout/orgChart1"/>
    <dgm:cxn modelId="{05FE5BFF-58DF-4070-A514-1ED5D4E5A40D}" type="presParOf" srcId="{0577A714-37FE-47AC-ABD9-A0D78CD3974D}" destId="{F033B491-387C-453E-AF37-469245E94C8D}" srcOrd="0" destOrd="0" presId="urn:microsoft.com/office/officeart/2005/8/layout/orgChart1"/>
    <dgm:cxn modelId="{E83E2128-F83B-4FE3-BF92-93B064A3AAE2}" type="presParOf" srcId="{0577A714-37FE-47AC-ABD9-A0D78CD3974D}" destId="{218EA846-1077-4143-8130-1336E551E36C}" srcOrd="1" destOrd="0" presId="urn:microsoft.com/office/officeart/2005/8/layout/orgChart1"/>
    <dgm:cxn modelId="{90C2F138-23A8-45A0-B55A-462CE60DC742}" type="presParOf" srcId="{218EA846-1077-4143-8130-1336E551E36C}" destId="{C8495309-D29B-476B-8CAA-3B06980D11CF}" srcOrd="0" destOrd="0" presId="urn:microsoft.com/office/officeart/2005/8/layout/orgChart1"/>
    <dgm:cxn modelId="{0BAA84FC-ADEE-495C-A0F1-07ACB29135FF}" type="presParOf" srcId="{C8495309-D29B-476B-8CAA-3B06980D11CF}" destId="{49AE497B-3487-4FE4-B3D7-1224A04CCB22}" srcOrd="0" destOrd="0" presId="urn:microsoft.com/office/officeart/2005/8/layout/orgChart1"/>
    <dgm:cxn modelId="{09EC223F-2876-44EF-BB6A-17231F935D61}" type="presParOf" srcId="{C8495309-D29B-476B-8CAA-3B06980D11CF}" destId="{479D3955-190D-4B53-BBD7-26E514844EB8}" srcOrd="1" destOrd="0" presId="urn:microsoft.com/office/officeart/2005/8/layout/orgChart1"/>
    <dgm:cxn modelId="{486217B5-DCFA-4DFF-AE00-12599D3BC8D5}" type="presParOf" srcId="{218EA846-1077-4143-8130-1336E551E36C}" destId="{451CAB01-561A-443C-AF0A-3A2A2B14DED4}" srcOrd="1" destOrd="0" presId="urn:microsoft.com/office/officeart/2005/8/layout/orgChart1"/>
    <dgm:cxn modelId="{A3BCAF1D-B224-4C33-B86D-ADDFE362926D}" type="presParOf" srcId="{218EA846-1077-4143-8130-1336E551E36C}" destId="{48C5A1AF-B2BA-42E6-A7C2-1F93785DABCB}" srcOrd="2" destOrd="0" presId="urn:microsoft.com/office/officeart/2005/8/layout/orgChart1"/>
    <dgm:cxn modelId="{54815C05-C0EB-4639-88EA-433F1CB3696F}" type="presParOf" srcId="{0577A714-37FE-47AC-ABD9-A0D78CD3974D}" destId="{05B49C3D-847D-41E1-81B6-226D1BC667A2}" srcOrd="2" destOrd="0" presId="urn:microsoft.com/office/officeart/2005/8/layout/orgChart1"/>
    <dgm:cxn modelId="{6481263B-47C9-447E-ABC1-A8DAB6C89046}" type="presParOf" srcId="{0577A714-37FE-47AC-ABD9-A0D78CD3974D}" destId="{3266CDC4-D60F-4EE7-8ECE-1DAB894A589B}" srcOrd="3" destOrd="0" presId="urn:microsoft.com/office/officeart/2005/8/layout/orgChart1"/>
    <dgm:cxn modelId="{481B7466-4E47-45D8-82EB-9AC9952B72E4}" type="presParOf" srcId="{3266CDC4-D60F-4EE7-8ECE-1DAB894A589B}" destId="{1E8FF925-D9B5-4263-8831-5931F6697B5A}" srcOrd="0" destOrd="0" presId="urn:microsoft.com/office/officeart/2005/8/layout/orgChart1"/>
    <dgm:cxn modelId="{2639B7A7-0029-43B9-A973-29A865EBDD97}" type="presParOf" srcId="{1E8FF925-D9B5-4263-8831-5931F6697B5A}" destId="{8664D6B2-9F00-459B-83D9-2AC8D946AA0D}" srcOrd="0" destOrd="0" presId="urn:microsoft.com/office/officeart/2005/8/layout/orgChart1"/>
    <dgm:cxn modelId="{9C7289C7-B51A-45AE-AB24-8C6074337600}" type="presParOf" srcId="{1E8FF925-D9B5-4263-8831-5931F6697B5A}" destId="{71A4CF60-F87D-4935-8C6C-68E4FC57291A}" srcOrd="1" destOrd="0" presId="urn:microsoft.com/office/officeart/2005/8/layout/orgChart1"/>
    <dgm:cxn modelId="{BDA5EEC8-15DB-4D81-9919-05225CAA2704}" type="presParOf" srcId="{3266CDC4-D60F-4EE7-8ECE-1DAB894A589B}" destId="{D8A21201-02DC-42D0-9E35-CCC11639E792}" srcOrd="1" destOrd="0" presId="urn:microsoft.com/office/officeart/2005/8/layout/orgChart1"/>
    <dgm:cxn modelId="{D728763B-8C0C-45D8-AAA6-CBB4670B51B0}" type="presParOf" srcId="{3266CDC4-D60F-4EE7-8ECE-1DAB894A589B}" destId="{951A8866-A548-4FB3-AAB0-949F1596AA17}" srcOrd="2" destOrd="0" presId="urn:microsoft.com/office/officeart/2005/8/layout/orgChart1"/>
    <dgm:cxn modelId="{6C2E8645-F606-4FC1-9A03-622C471855C3}" type="presParOf" srcId="{0577A714-37FE-47AC-ABD9-A0D78CD3974D}" destId="{E0709822-FB27-4492-A7FA-4023CA1D6615}" srcOrd="4" destOrd="0" presId="urn:microsoft.com/office/officeart/2005/8/layout/orgChart1"/>
    <dgm:cxn modelId="{D5CBB58F-40C8-4BD7-9709-B158A4273EDA}" type="presParOf" srcId="{0577A714-37FE-47AC-ABD9-A0D78CD3974D}" destId="{41CEF46C-12E5-4CF3-B35E-221FBD320B69}" srcOrd="5" destOrd="0" presId="urn:microsoft.com/office/officeart/2005/8/layout/orgChart1"/>
    <dgm:cxn modelId="{E2BF0B96-9080-49DD-A0C6-E7E8CBA7F99C}" type="presParOf" srcId="{41CEF46C-12E5-4CF3-B35E-221FBD320B69}" destId="{A3DD6175-05D7-41B4-992B-65C2590ECCD4}" srcOrd="0" destOrd="0" presId="urn:microsoft.com/office/officeart/2005/8/layout/orgChart1"/>
    <dgm:cxn modelId="{DF739657-C940-480F-9FC7-B2319254E649}" type="presParOf" srcId="{A3DD6175-05D7-41B4-992B-65C2590ECCD4}" destId="{B22928ED-F6F6-4B3B-8468-035E6A34D78B}" srcOrd="0" destOrd="0" presId="urn:microsoft.com/office/officeart/2005/8/layout/orgChart1"/>
    <dgm:cxn modelId="{FFFA2E9B-2B68-4360-9B62-BF54F08CEE07}" type="presParOf" srcId="{A3DD6175-05D7-41B4-992B-65C2590ECCD4}" destId="{6ACFBDE4-75A4-402F-B4CC-52318A00E55D}" srcOrd="1" destOrd="0" presId="urn:microsoft.com/office/officeart/2005/8/layout/orgChart1"/>
    <dgm:cxn modelId="{49F831FE-D602-4510-AA10-35B3E3B2EEDF}" type="presParOf" srcId="{41CEF46C-12E5-4CF3-B35E-221FBD320B69}" destId="{29B750FD-F167-4284-877C-775B57B7EE11}" srcOrd="1" destOrd="0" presId="urn:microsoft.com/office/officeart/2005/8/layout/orgChart1"/>
    <dgm:cxn modelId="{3AA79018-AF4C-4082-8643-1E15596C6C00}" type="presParOf" srcId="{41CEF46C-12E5-4CF3-B35E-221FBD320B69}" destId="{D4B0A189-2B6F-48F4-B0E6-C226B68AC29D}" srcOrd="2" destOrd="0" presId="urn:microsoft.com/office/officeart/2005/8/layout/orgChart1"/>
    <dgm:cxn modelId="{676D8318-E0EF-44A2-9165-120D4ADC7DEA}" type="presParOf" srcId="{A2FA7861-484F-4E59-AD24-D875348CC321}" destId="{5CF814E5-8110-4A70-BDCE-1F749BD03E72}" srcOrd="2" destOrd="0" presId="urn:microsoft.com/office/officeart/2005/8/layout/orgChart1"/>
    <dgm:cxn modelId="{447DA73F-45A6-4CFB-9AB8-1DDB3814555B}" type="presParOf" srcId="{BA9DB355-7EAF-4DCD-B518-13DEFE243CD9}" destId="{04C846DB-DA98-4B5B-8628-35E2810F63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B53900-AD55-418B-8C9A-D9E82C62D3C7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6A364542-F88A-4ED9-A36B-C3B218DB4B80}">
      <dgm:prSet phldrT="[文本]"/>
      <dgm:spPr/>
      <dgm:t>
        <a:bodyPr/>
        <a:lstStyle/>
        <a:p>
          <a:r>
            <a:rPr lang="zh-CN" altLang="en-US" dirty="0" smtClean="0"/>
            <a:t>复古花瓶</a:t>
          </a:r>
          <a:endParaRPr lang="zh-CN" altLang="en-US" dirty="0"/>
        </a:p>
      </dgm:t>
    </dgm:pt>
    <dgm:pt modelId="{388FFBBA-B0F6-4775-8504-3AD54C369003}" type="parTrans" cxnId="{784C28D4-1BBA-4A7C-8A36-59DC5F7F4005}">
      <dgm:prSet/>
      <dgm:spPr/>
      <dgm:t>
        <a:bodyPr/>
        <a:lstStyle/>
        <a:p>
          <a:endParaRPr lang="zh-CN" altLang="en-US"/>
        </a:p>
      </dgm:t>
    </dgm:pt>
    <dgm:pt modelId="{2B1A3DF5-FE88-42B7-AC30-68B70982EC20}" type="sibTrans" cxnId="{784C28D4-1BBA-4A7C-8A36-59DC5F7F4005}">
      <dgm:prSet/>
      <dgm:spPr/>
      <dgm:t>
        <a:bodyPr/>
        <a:lstStyle/>
        <a:p>
          <a:endParaRPr lang="zh-CN" altLang="en-US"/>
        </a:p>
      </dgm:t>
    </dgm:pt>
    <dgm:pt modelId="{BFFCC7A7-8A60-4582-B90F-4C1E2F385361}">
      <dgm:prSet phldrT="[文本]"/>
      <dgm:spPr/>
      <dgm:t>
        <a:bodyPr/>
        <a:lstStyle/>
        <a:p>
          <a:r>
            <a:rPr lang="zh-CN" altLang="en-US" dirty="0" smtClean="0"/>
            <a:t>创意花瓶</a:t>
          </a:r>
          <a:endParaRPr lang="zh-CN" altLang="en-US" dirty="0"/>
        </a:p>
      </dgm:t>
    </dgm:pt>
    <dgm:pt modelId="{34A8D3B7-B9C3-482C-82EE-2601DC912F34}" type="parTrans" cxnId="{766DBC00-985E-4D48-9E72-321378438352}">
      <dgm:prSet/>
      <dgm:spPr/>
      <dgm:t>
        <a:bodyPr/>
        <a:lstStyle/>
        <a:p>
          <a:endParaRPr lang="zh-CN" altLang="en-US"/>
        </a:p>
      </dgm:t>
    </dgm:pt>
    <dgm:pt modelId="{8A2EBCCE-4CE4-43EA-8038-80E1DD9EA218}" type="sibTrans" cxnId="{766DBC00-985E-4D48-9E72-321378438352}">
      <dgm:prSet/>
      <dgm:spPr/>
      <dgm:t>
        <a:bodyPr/>
        <a:lstStyle/>
        <a:p>
          <a:endParaRPr lang="zh-CN" altLang="en-US"/>
        </a:p>
      </dgm:t>
    </dgm:pt>
    <dgm:pt modelId="{AF297270-E361-4553-9A72-A60269CE3717}">
      <dgm:prSet phldrT="[文本]"/>
      <dgm:spPr/>
      <dgm:t>
        <a:bodyPr/>
        <a:lstStyle/>
        <a:p>
          <a:r>
            <a:rPr lang="zh-CN" altLang="en-US" dirty="0" smtClean="0"/>
            <a:t>西欧花瓶</a:t>
          </a:r>
          <a:endParaRPr lang="zh-CN" altLang="en-US" dirty="0"/>
        </a:p>
      </dgm:t>
    </dgm:pt>
    <dgm:pt modelId="{5A471DD6-463F-4D8E-B11C-DA170BF0D3E8}" type="parTrans" cxnId="{6E170A13-6AAF-4489-8284-C3F4C7381CD2}">
      <dgm:prSet/>
      <dgm:spPr/>
      <dgm:t>
        <a:bodyPr/>
        <a:lstStyle/>
        <a:p>
          <a:endParaRPr lang="zh-CN" altLang="en-US"/>
        </a:p>
      </dgm:t>
    </dgm:pt>
    <dgm:pt modelId="{F929CC45-AC5C-4272-ADA7-19AF073FB0B4}" type="sibTrans" cxnId="{6E170A13-6AAF-4489-8284-C3F4C7381CD2}">
      <dgm:prSet/>
      <dgm:spPr/>
      <dgm:t>
        <a:bodyPr/>
        <a:lstStyle/>
        <a:p>
          <a:endParaRPr lang="zh-CN" altLang="en-US"/>
        </a:p>
      </dgm:t>
    </dgm:pt>
    <dgm:pt modelId="{238D597F-65BC-4CF8-8FF2-096DB5E00643}">
      <dgm:prSet phldrT="[文本]"/>
      <dgm:spPr/>
      <dgm:t>
        <a:bodyPr/>
        <a:lstStyle/>
        <a:p>
          <a:r>
            <a:rPr lang="zh-CN" altLang="en-US" dirty="0" smtClean="0"/>
            <a:t>售价：</a:t>
          </a:r>
          <a:r>
            <a:rPr lang="en-US" altLang="zh-CN" dirty="0" smtClean="0"/>
            <a:t>125</a:t>
          </a:r>
          <a:endParaRPr lang="zh-CN" altLang="en-US" dirty="0"/>
        </a:p>
      </dgm:t>
    </dgm:pt>
    <dgm:pt modelId="{A9FBE83D-F3F5-40FB-82C0-6E343D6268A0}" type="parTrans" cxnId="{A08AF176-04FA-402C-A97E-493F9A69D6C4}">
      <dgm:prSet/>
      <dgm:spPr/>
      <dgm:t>
        <a:bodyPr/>
        <a:lstStyle/>
        <a:p>
          <a:endParaRPr lang="zh-CN" altLang="en-US"/>
        </a:p>
      </dgm:t>
    </dgm:pt>
    <dgm:pt modelId="{3254D5D9-A27B-4543-889F-1A5EEA3F18DD}" type="sibTrans" cxnId="{A08AF176-04FA-402C-A97E-493F9A69D6C4}">
      <dgm:prSet/>
      <dgm:spPr/>
      <dgm:t>
        <a:bodyPr/>
        <a:lstStyle/>
        <a:p>
          <a:endParaRPr lang="zh-CN" altLang="en-US"/>
        </a:p>
      </dgm:t>
    </dgm:pt>
    <dgm:pt modelId="{06796562-0558-40B6-8E9C-BC8A29CC3074}">
      <dgm:prSet phldrT="[文本]"/>
      <dgm:spPr/>
      <dgm:t>
        <a:bodyPr/>
        <a:lstStyle/>
        <a:p>
          <a:r>
            <a:rPr lang="zh-CN" altLang="en-US" dirty="0" smtClean="0"/>
            <a:t>售价：</a:t>
          </a:r>
          <a:r>
            <a:rPr lang="en-US" altLang="zh-CN" dirty="0" smtClean="0"/>
            <a:t>93</a:t>
          </a:r>
          <a:endParaRPr lang="zh-CN" altLang="en-US" dirty="0"/>
        </a:p>
      </dgm:t>
    </dgm:pt>
    <dgm:pt modelId="{B2E2F003-7E49-4A8F-B153-CE24E210C3C7}" type="parTrans" cxnId="{8F26246D-2105-47BA-8AD3-48E3A9A0245E}">
      <dgm:prSet/>
      <dgm:spPr/>
      <dgm:t>
        <a:bodyPr/>
        <a:lstStyle/>
        <a:p>
          <a:endParaRPr lang="zh-CN" altLang="en-US"/>
        </a:p>
      </dgm:t>
    </dgm:pt>
    <dgm:pt modelId="{E7BD67D4-8FD2-42EB-9785-2A1849E0CF22}" type="sibTrans" cxnId="{8F26246D-2105-47BA-8AD3-48E3A9A0245E}">
      <dgm:prSet/>
      <dgm:spPr/>
      <dgm:t>
        <a:bodyPr/>
        <a:lstStyle/>
        <a:p>
          <a:endParaRPr lang="zh-CN" altLang="en-US"/>
        </a:p>
      </dgm:t>
    </dgm:pt>
    <dgm:pt modelId="{74C34237-F200-4F80-89BB-E731FFE21D1F}">
      <dgm:prSet phldrT="[文本]"/>
      <dgm:spPr/>
      <dgm:t>
        <a:bodyPr/>
        <a:lstStyle/>
        <a:p>
          <a:r>
            <a:rPr lang="zh-CN" altLang="en-US" dirty="0" smtClean="0"/>
            <a:t>售价：</a:t>
          </a:r>
          <a:r>
            <a:rPr lang="en-US" altLang="zh-CN" dirty="0" smtClean="0"/>
            <a:t>255</a:t>
          </a:r>
          <a:endParaRPr lang="zh-CN" altLang="en-US" dirty="0"/>
        </a:p>
      </dgm:t>
    </dgm:pt>
    <dgm:pt modelId="{8A249C53-206E-448C-A3D1-9F516BF18B1F}" type="parTrans" cxnId="{CFE00D92-1408-425F-B6F0-006F81E3CA78}">
      <dgm:prSet/>
      <dgm:spPr/>
      <dgm:t>
        <a:bodyPr/>
        <a:lstStyle/>
        <a:p>
          <a:endParaRPr lang="zh-CN" altLang="en-US"/>
        </a:p>
      </dgm:t>
    </dgm:pt>
    <dgm:pt modelId="{060A0766-3CB2-4BB5-A4FF-81CAFD3F53B8}" type="sibTrans" cxnId="{CFE00D92-1408-425F-B6F0-006F81E3CA78}">
      <dgm:prSet/>
      <dgm:spPr/>
      <dgm:t>
        <a:bodyPr/>
        <a:lstStyle/>
        <a:p>
          <a:endParaRPr lang="zh-CN" altLang="en-US"/>
        </a:p>
      </dgm:t>
    </dgm:pt>
    <dgm:pt modelId="{9983FF31-197A-4711-B66D-2CCB2ABB68FE}" type="pres">
      <dgm:prSet presAssocID="{26B53900-AD55-418B-8C9A-D9E82C62D3C7}" presName="linearFlow" presStyleCnt="0">
        <dgm:presLayoutVars>
          <dgm:dir/>
          <dgm:resizeHandles val="exact"/>
        </dgm:presLayoutVars>
      </dgm:prSet>
      <dgm:spPr/>
    </dgm:pt>
    <dgm:pt modelId="{9F750C5B-2AFB-4C20-90A4-7780CB488769}" type="pres">
      <dgm:prSet presAssocID="{6A364542-F88A-4ED9-A36B-C3B218DB4B80}" presName="composite" presStyleCnt="0"/>
      <dgm:spPr/>
    </dgm:pt>
    <dgm:pt modelId="{6C5EC461-6CB3-44B2-9448-35B8788EC49C}" type="pres">
      <dgm:prSet presAssocID="{6A364542-F88A-4ED9-A36B-C3B218DB4B8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F04D6E8-D59C-4DD6-9336-DDB3C2833C31}" type="pres">
      <dgm:prSet presAssocID="{6A364542-F88A-4ED9-A36B-C3B218DB4B8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3A1D1-BE2B-4BB8-A92D-C13CE1E5FC0A}" type="pres">
      <dgm:prSet presAssocID="{2B1A3DF5-FE88-42B7-AC30-68B70982EC20}" presName="spacing" presStyleCnt="0"/>
      <dgm:spPr/>
    </dgm:pt>
    <dgm:pt modelId="{E97AE0DD-D3A5-4835-B005-3D3D105BC9FB}" type="pres">
      <dgm:prSet presAssocID="{BFFCC7A7-8A60-4582-B90F-4C1E2F385361}" presName="composite" presStyleCnt="0"/>
      <dgm:spPr/>
    </dgm:pt>
    <dgm:pt modelId="{151FE1E0-CD60-4EF4-912D-35D24557DBA2}" type="pres">
      <dgm:prSet presAssocID="{BFFCC7A7-8A60-4582-B90F-4C1E2F385361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E17132-BA96-4C43-B84F-DCA1D6033F5A}" type="pres">
      <dgm:prSet presAssocID="{BFFCC7A7-8A60-4582-B90F-4C1E2F38536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A1074-AFDD-401C-8A49-043D7E82EFB1}" type="pres">
      <dgm:prSet presAssocID="{8A2EBCCE-4CE4-43EA-8038-80E1DD9EA218}" presName="spacing" presStyleCnt="0"/>
      <dgm:spPr/>
    </dgm:pt>
    <dgm:pt modelId="{8FA9C1EB-A0FB-4922-9B74-824498A99725}" type="pres">
      <dgm:prSet presAssocID="{AF297270-E361-4553-9A72-A60269CE3717}" presName="composite" presStyleCnt="0"/>
      <dgm:spPr/>
    </dgm:pt>
    <dgm:pt modelId="{450DB8B2-56CB-44BB-B903-DC8D0987D3EB}" type="pres">
      <dgm:prSet presAssocID="{AF297270-E361-4553-9A72-A60269CE3717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74623D-379F-4B2A-9AA4-3087592DBBB7}" type="pres">
      <dgm:prSet presAssocID="{AF297270-E361-4553-9A72-A60269CE371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26246D-2105-47BA-8AD3-48E3A9A0245E}" srcId="{BFFCC7A7-8A60-4582-B90F-4C1E2F385361}" destId="{06796562-0558-40B6-8E9C-BC8A29CC3074}" srcOrd="0" destOrd="0" parTransId="{B2E2F003-7E49-4A8F-B153-CE24E210C3C7}" sibTransId="{E7BD67D4-8FD2-42EB-9785-2A1849E0CF22}"/>
    <dgm:cxn modelId="{A08AF176-04FA-402C-A97E-493F9A69D6C4}" srcId="{6A364542-F88A-4ED9-A36B-C3B218DB4B80}" destId="{238D597F-65BC-4CF8-8FF2-096DB5E00643}" srcOrd="0" destOrd="0" parTransId="{A9FBE83D-F3F5-40FB-82C0-6E343D6268A0}" sibTransId="{3254D5D9-A27B-4543-889F-1A5EEA3F18DD}"/>
    <dgm:cxn modelId="{31A7576D-CA90-4817-943C-90484FB87230}" type="presOf" srcId="{06796562-0558-40B6-8E9C-BC8A29CC3074}" destId="{84E17132-BA96-4C43-B84F-DCA1D6033F5A}" srcOrd="0" destOrd="1" presId="urn:microsoft.com/office/officeart/2005/8/layout/vList3"/>
    <dgm:cxn modelId="{94FB37D3-A7C1-4A1F-8514-BE11E832C718}" type="presOf" srcId="{BFFCC7A7-8A60-4582-B90F-4C1E2F385361}" destId="{84E17132-BA96-4C43-B84F-DCA1D6033F5A}" srcOrd="0" destOrd="0" presId="urn:microsoft.com/office/officeart/2005/8/layout/vList3"/>
    <dgm:cxn modelId="{5B0FD940-400E-4ADB-A371-7B2DE58B1973}" type="presOf" srcId="{6A364542-F88A-4ED9-A36B-C3B218DB4B80}" destId="{AF04D6E8-D59C-4DD6-9336-DDB3C2833C31}" srcOrd="0" destOrd="0" presId="urn:microsoft.com/office/officeart/2005/8/layout/vList3"/>
    <dgm:cxn modelId="{766DBC00-985E-4D48-9E72-321378438352}" srcId="{26B53900-AD55-418B-8C9A-D9E82C62D3C7}" destId="{BFFCC7A7-8A60-4582-B90F-4C1E2F385361}" srcOrd="1" destOrd="0" parTransId="{34A8D3B7-B9C3-482C-82EE-2601DC912F34}" sibTransId="{8A2EBCCE-4CE4-43EA-8038-80E1DD9EA218}"/>
    <dgm:cxn modelId="{6D29208C-321F-4BA5-BA84-D604D32E8AFE}" type="presOf" srcId="{26B53900-AD55-418B-8C9A-D9E82C62D3C7}" destId="{9983FF31-197A-4711-B66D-2CCB2ABB68FE}" srcOrd="0" destOrd="0" presId="urn:microsoft.com/office/officeart/2005/8/layout/vList3"/>
    <dgm:cxn modelId="{4EDC7E23-F797-4980-B3E8-38C9091F7EEA}" type="presOf" srcId="{74C34237-F200-4F80-89BB-E731FFE21D1F}" destId="{B974623D-379F-4B2A-9AA4-3087592DBBB7}" srcOrd="0" destOrd="1" presId="urn:microsoft.com/office/officeart/2005/8/layout/vList3"/>
    <dgm:cxn modelId="{CFE00D92-1408-425F-B6F0-006F81E3CA78}" srcId="{AF297270-E361-4553-9A72-A60269CE3717}" destId="{74C34237-F200-4F80-89BB-E731FFE21D1F}" srcOrd="0" destOrd="0" parTransId="{8A249C53-206E-448C-A3D1-9F516BF18B1F}" sibTransId="{060A0766-3CB2-4BB5-A4FF-81CAFD3F53B8}"/>
    <dgm:cxn modelId="{09C09304-D796-4C5F-AAE9-A8D001273543}" type="presOf" srcId="{238D597F-65BC-4CF8-8FF2-096DB5E00643}" destId="{AF04D6E8-D59C-4DD6-9336-DDB3C2833C31}" srcOrd="0" destOrd="1" presId="urn:microsoft.com/office/officeart/2005/8/layout/vList3"/>
    <dgm:cxn modelId="{784C28D4-1BBA-4A7C-8A36-59DC5F7F4005}" srcId="{26B53900-AD55-418B-8C9A-D9E82C62D3C7}" destId="{6A364542-F88A-4ED9-A36B-C3B218DB4B80}" srcOrd="0" destOrd="0" parTransId="{388FFBBA-B0F6-4775-8504-3AD54C369003}" sibTransId="{2B1A3DF5-FE88-42B7-AC30-68B70982EC20}"/>
    <dgm:cxn modelId="{6E170A13-6AAF-4489-8284-C3F4C7381CD2}" srcId="{26B53900-AD55-418B-8C9A-D9E82C62D3C7}" destId="{AF297270-E361-4553-9A72-A60269CE3717}" srcOrd="2" destOrd="0" parTransId="{5A471DD6-463F-4D8E-B11C-DA170BF0D3E8}" sibTransId="{F929CC45-AC5C-4272-ADA7-19AF073FB0B4}"/>
    <dgm:cxn modelId="{5A006144-BF6F-416F-8DE4-151C9D6D364A}" type="presOf" srcId="{AF297270-E361-4553-9A72-A60269CE3717}" destId="{B974623D-379F-4B2A-9AA4-3087592DBBB7}" srcOrd="0" destOrd="0" presId="urn:microsoft.com/office/officeart/2005/8/layout/vList3"/>
    <dgm:cxn modelId="{319EC45D-70D8-4118-A2A3-813B7F23E375}" type="presParOf" srcId="{9983FF31-197A-4711-B66D-2CCB2ABB68FE}" destId="{9F750C5B-2AFB-4C20-90A4-7780CB488769}" srcOrd="0" destOrd="0" presId="urn:microsoft.com/office/officeart/2005/8/layout/vList3"/>
    <dgm:cxn modelId="{91B631F0-DB97-49A2-8311-17F8CF4B0DB2}" type="presParOf" srcId="{9F750C5B-2AFB-4C20-90A4-7780CB488769}" destId="{6C5EC461-6CB3-44B2-9448-35B8788EC49C}" srcOrd="0" destOrd="0" presId="urn:microsoft.com/office/officeart/2005/8/layout/vList3"/>
    <dgm:cxn modelId="{DE07C58A-2078-4E14-A584-112B0BFD4C07}" type="presParOf" srcId="{9F750C5B-2AFB-4C20-90A4-7780CB488769}" destId="{AF04D6E8-D59C-4DD6-9336-DDB3C2833C31}" srcOrd="1" destOrd="0" presId="urn:microsoft.com/office/officeart/2005/8/layout/vList3"/>
    <dgm:cxn modelId="{7A8EFE93-C705-4B37-B133-A85ECFDAF30C}" type="presParOf" srcId="{9983FF31-197A-4711-B66D-2CCB2ABB68FE}" destId="{D183A1D1-BE2B-4BB8-A92D-C13CE1E5FC0A}" srcOrd="1" destOrd="0" presId="urn:microsoft.com/office/officeart/2005/8/layout/vList3"/>
    <dgm:cxn modelId="{5E64E3B7-1A61-410D-9D3A-2D566F5496DF}" type="presParOf" srcId="{9983FF31-197A-4711-B66D-2CCB2ABB68FE}" destId="{E97AE0DD-D3A5-4835-B005-3D3D105BC9FB}" srcOrd="2" destOrd="0" presId="urn:microsoft.com/office/officeart/2005/8/layout/vList3"/>
    <dgm:cxn modelId="{032D832D-0020-4167-B67F-9EC7ABF4B4AE}" type="presParOf" srcId="{E97AE0DD-D3A5-4835-B005-3D3D105BC9FB}" destId="{151FE1E0-CD60-4EF4-912D-35D24557DBA2}" srcOrd="0" destOrd="0" presId="urn:microsoft.com/office/officeart/2005/8/layout/vList3"/>
    <dgm:cxn modelId="{FFA50425-2C26-4705-BEF2-A58CFC0B5F34}" type="presParOf" srcId="{E97AE0DD-D3A5-4835-B005-3D3D105BC9FB}" destId="{84E17132-BA96-4C43-B84F-DCA1D6033F5A}" srcOrd="1" destOrd="0" presId="urn:microsoft.com/office/officeart/2005/8/layout/vList3"/>
    <dgm:cxn modelId="{9CE5097D-BBBF-4B9F-ACC5-23A0D8C054B5}" type="presParOf" srcId="{9983FF31-197A-4711-B66D-2CCB2ABB68FE}" destId="{ACEA1074-AFDD-401C-8A49-043D7E82EFB1}" srcOrd="3" destOrd="0" presId="urn:microsoft.com/office/officeart/2005/8/layout/vList3"/>
    <dgm:cxn modelId="{EDE64B99-E1A9-41DA-941A-D1F6A55A6DF1}" type="presParOf" srcId="{9983FF31-197A-4711-B66D-2CCB2ABB68FE}" destId="{8FA9C1EB-A0FB-4922-9B74-824498A99725}" srcOrd="4" destOrd="0" presId="urn:microsoft.com/office/officeart/2005/8/layout/vList3"/>
    <dgm:cxn modelId="{87F7FDC6-43CB-4948-B506-0A21FF48AA2B}" type="presParOf" srcId="{8FA9C1EB-A0FB-4922-9B74-824498A99725}" destId="{450DB8B2-56CB-44BB-B903-DC8D0987D3EB}" srcOrd="0" destOrd="0" presId="urn:microsoft.com/office/officeart/2005/8/layout/vList3"/>
    <dgm:cxn modelId="{EBA50246-26E9-418F-AE20-8C1FF6236329}" type="presParOf" srcId="{8FA9C1EB-A0FB-4922-9B74-824498A99725}" destId="{B974623D-379F-4B2A-9AA4-3087592DBB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8B63A-49B6-41D2-ACD6-2606E02D5153}">
      <dsp:nvSpPr>
        <dsp:cNvPr id="0" name=""/>
        <dsp:cNvSpPr/>
      </dsp:nvSpPr>
      <dsp:spPr>
        <a:xfrm>
          <a:off x="0" y="1204146"/>
          <a:ext cx="2542782" cy="20342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51A9B-A4C0-4883-AC2B-A8B34258B059}">
      <dsp:nvSpPr>
        <dsp:cNvPr id="0" name=""/>
        <dsp:cNvSpPr/>
      </dsp:nvSpPr>
      <dsp:spPr>
        <a:xfrm>
          <a:off x="228850" y="3254036"/>
          <a:ext cx="2263076" cy="27380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stone</a:t>
          </a:r>
          <a:endParaRPr lang="zh-CN" altLang="en-US" sz="1300" kern="1200" dirty="0"/>
        </a:p>
      </dsp:txBody>
      <dsp:txXfrm>
        <a:off x="228850" y="3254036"/>
        <a:ext cx="2263076" cy="273805"/>
      </dsp:txXfrm>
    </dsp:sp>
    <dsp:sp modelId="{D57280F9-13BD-4A9C-A909-079EE5FF05F6}">
      <dsp:nvSpPr>
        <dsp:cNvPr id="0" name=""/>
        <dsp:cNvSpPr/>
      </dsp:nvSpPr>
      <dsp:spPr>
        <a:xfrm>
          <a:off x="2797060" y="1194367"/>
          <a:ext cx="2542782" cy="203422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3CC4-F51D-49FA-8080-7B21A27AC997}">
      <dsp:nvSpPr>
        <dsp:cNvPr id="0" name=""/>
        <dsp:cNvSpPr/>
      </dsp:nvSpPr>
      <dsp:spPr>
        <a:xfrm>
          <a:off x="3025911" y="3224699"/>
          <a:ext cx="2263076" cy="312921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sunshine</a:t>
          </a:r>
          <a:endParaRPr lang="zh-CN" altLang="en-US" sz="1300" kern="1200" dirty="0"/>
        </a:p>
      </dsp:txBody>
      <dsp:txXfrm>
        <a:off x="3025911" y="3224699"/>
        <a:ext cx="2263076" cy="312921"/>
      </dsp:txXfrm>
    </dsp:sp>
    <dsp:sp modelId="{27E04A8F-0435-4597-ACC4-CC306AB6A98E}">
      <dsp:nvSpPr>
        <dsp:cNvPr id="0" name=""/>
        <dsp:cNvSpPr/>
      </dsp:nvSpPr>
      <dsp:spPr>
        <a:xfrm>
          <a:off x="5594121" y="1200597"/>
          <a:ext cx="2542782" cy="203422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E6086-B056-41EA-AD66-C82771CC4225}">
      <dsp:nvSpPr>
        <dsp:cNvPr id="0" name=""/>
        <dsp:cNvSpPr/>
      </dsp:nvSpPr>
      <dsp:spPr>
        <a:xfrm>
          <a:off x="5822971" y="3243388"/>
          <a:ext cx="2263076" cy="28800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flower</a:t>
          </a:r>
          <a:endParaRPr lang="zh-CN" altLang="en-US" sz="1300" kern="1200" dirty="0"/>
        </a:p>
      </dsp:txBody>
      <dsp:txXfrm>
        <a:off x="5822971" y="3243388"/>
        <a:ext cx="2263076" cy="28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420B7-B807-4AAA-8EEE-F2A24CDCD409}">
      <dsp:nvSpPr>
        <dsp:cNvPr id="0" name=""/>
        <dsp:cNvSpPr/>
      </dsp:nvSpPr>
      <dsp:spPr>
        <a:xfrm>
          <a:off x="617219" y="0"/>
          <a:ext cx="6995160" cy="3165474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64754-5521-496D-B613-0A6EBD1C0B73}">
      <dsp:nvSpPr>
        <dsp:cNvPr id="0" name=""/>
        <dsp:cNvSpPr/>
      </dsp:nvSpPr>
      <dsp:spPr>
        <a:xfrm>
          <a:off x="2411" y="949642"/>
          <a:ext cx="1451431" cy="126618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选择产品</a:t>
          </a:r>
          <a:endParaRPr lang="zh-CN" altLang="en-US" sz="2000" kern="1200" dirty="0"/>
        </a:p>
      </dsp:txBody>
      <dsp:txXfrm>
        <a:off x="64221" y="1011452"/>
        <a:ext cx="1327811" cy="1142569"/>
      </dsp:txXfrm>
    </dsp:sp>
    <dsp:sp modelId="{31F0D549-B504-410A-AF3D-5B195DA45B90}">
      <dsp:nvSpPr>
        <dsp:cNvPr id="0" name=""/>
        <dsp:cNvSpPr/>
      </dsp:nvSpPr>
      <dsp:spPr>
        <a:xfrm>
          <a:off x="1695747" y="949642"/>
          <a:ext cx="1451431" cy="1266189"/>
        </a:xfrm>
        <a:prstGeom prst="roundRect">
          <a:avLst/>
        </a:prstGeom>
        <a:solidFill>
          <a:schemeClr val="accent3">
            <a:shade val="80000"/>
            <a:hueOff val="208723"/>
            <a:satOff val="-21672"/>
            <a:lumOff val="106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提交订单</a:t>
          </a:r>
          <a:endParaRPr lang="zh-CN" altLang="en-US" sz="2000" kern="1200" dirty="0"/>
        </a:p>
      </dsp:txBody>
      <dsp:txXfrm>
        <a:off x="1757557" y="1011452"/>
        <a:ext cx="1327811" cy="1142569"/>
      </dsp:txXfrm>
    </dsp:sp>
    <dsp:sp modelId="{88705FA4-BC77-4846-86D6-C20B2D0876C6}">
      <dsp:nvSpPr>
        <dsp:cNvPr id="0" name=""/>
        <dsp:cNvSpPr/>
      </dsp:nvSpPr>
      <dsp:spPr>
        <a:xfrm>
          <a:off x="3389084" y="949642"/>
          <a:ext cx="1451431" cy="1266189"/>
        </a:xfrm>
        <a:prstGeom prst="roundRect">
          <a:avLst/>
        </a:prstGeom>
        <a:solidFill>
          <a:schemeClr val="accent3">
            <a:shade val="80000"/>
            <a:hueOff val="417447"/>
            <a:satOff val="-43343"/>
            <a:lumOff val="2139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付款</a:t>
          </a:r>
          <a:endParaRPr lang="zh-CN" altLang="en-US" sz="2000" kern="1200" dirty="0"/>
        </a:p>
      </dsp:txBody>
      <dsp:txXfrm>
        <a:off x="3450894" y="1011452"/>
        <a:ext cx="1327811" cy="1142569"/>
      </dsp:txXfrm>
    </dsp:sp>
    <dsp:sp modelId="{1D9AE965-86EC-4DBC-AA7B-0A36991FAE87}">
      <dsp:nvSpPr>
        <dsp:cNvPr id="0" name=""/>
        <dsp:cNvSpPr/>
      </dsp:nvSpPr>
      <dsp:spPr>
        <a:xfrm>
          <a:off x="5082420" y="949642"/>
          <a:ext cx="1451431" cy="1266189"/>
        </a:xfrm>
        <a:prstGeom prst="roundRect">
          <a:avLst/>
        </a:prstGeom>
        <a:solidFill>
          <a:schemeClr val="accent3">
            <a:shade val="80000"/>
            <a:hueOff val="626170"/>
            <a:satOff val="-65015"/>
            <a:lumOff val="3209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等待收货</a:t>
          </a:r>
          <a:endParaRPr lang="zh-CN" altLang="en-US" sz="2000" kern="1200" dirty="0"/>
        </a:p>
      </dsp:txBody>
      <dsp:txXfrm>
        <a:off x="5144230" y="1011452"/>
        <a:ext cx="1327811" cy="1142569"/>
      </dsp:txXfrm>
    </dsp:sp>
    <dsp:sp modelId="{E66327E8-C9CB-4F1C-A134-145926DFF685}">
      <dsp:nvSpPr>
        <dsp:cNvPr id="0" name=""/>
        <dsp:cNvSpPr/>
      </dsp:nvSpPr>
      <dsp:spPr>
        <a:xfrm>
          <a:off x="6775757" y="949642"/>
          <a:ext cx="1451431" cy="1266189"/>
        </a:xfrm>
        <a:prstGeom prst="roundRect">
          <a:avLst/>
        </a:prstGeom>
        <a:solidFill>
          <a:schemeClr val="accent3">
            <a:shade val="80000"/>
            <a:hueOff val="834893"/>
            <a:satOff val="-86687"/>
            <a:lumOff val="42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签收</a:t>
          </a:r>
          <a:endParaRPr lang="zh-CN" altLang="en-US" sz="2000" kern="1200" dirty="0"/>
        </a:p>
      </dsp:txBody>
      <dsp:txXfrm>
        <a:off x="6837567" y="1011452"/>
        <a:ext cx="1327811" cy="1142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09822-FB27-4492-A7FA-4023CA1D6615}">
      <dsp:nvSpPr>
        <dsp:cNvPr id="0" name=""/>
        <dsp:cNvSpPr/>
      </dsp:nvSpPr>
      <dsp:spPr>
        <a:xfrm>
          <a:off x="4447699" y="1916031"/>
          <a:ext cx="1849967" cy="320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17"/>
              </a:lnTo>
              <a:lnTo>
                <a:pt x="1849967" y="160017"/>
              </a:lnTo>
              <a:lnTo>
                <a:pt x="1849967" y="3200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49C3D-847D-41E1-81B6-226D1BC667A2}">
      <dsp:nvSpPr>
        <dsp:cNvPr id="0" name=""/>
        <dsp:cNvSpPr/>
      </dsp:nvSpPr>
      <dsp:spPr>
        <a:xfrm>
          <a:off x="4401979" y="1916031"/>
          <a:ext cx="91440" cy="320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017"/>
              </a:lnTo>
              <a:lnTo>
                <a:pt x="51678" y="160017"/>
              </a:lnTo>
              <a:lnTo>
                <a:pt x="51678" y="3200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3B491-387C-453E-AF37-469245E94C8D}">
      <dsp:nvSpPr>
        <dsp:cNvPr id="0" name=""/>
        <dsp:cNvSpPr/>
      </dsp:nvSpPr>
      <dsp:spPr>
        <a:xfrm>
          <a:off x="2609649" y="1916031"/>
          <a:ext cx="1838050" cy="320034"/>
        </a:xfrm>
        <a:custGeom>
          <a:avLst/>
          <a:gdLst/>
          <a:ahLst/>
          <a:cxnLst/>
          <a:rect l="0" t="0" r="0" b="0"/>
          <a:pathLst>
            <a:path>
              <a:moveTo>
                <a:pt x="1838050" y="0"/>
              </a:moveTo>
              <a:lnTo>
                <a:pt x="1838050" y="160017"/>
              </a:lnTo>
              <a:lnTo>
                <a:pt x="0" y="160017"/>
              </a:lnTo>
              <a:lnTo>
                <a:pt x="0" y="3200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E829E-8AC5-4488-AE36-3C3F3EE19904}">
      <dsp:nvSpPr>
        <dsp:cNvPr id="0" name=""/>
        <dsp:cNvSpPr/>
      </dsp:nvSpPr>
      <dsp:spPr>
        <a:xfrm>
          <a:off x="2609649" y="834009"/>
          <a:ext cx="1838050" cy="320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17"/>
              </a:lnTo>
              <a:lnTo>
                <a:pt x="1838050" y="160017"/>
              </a:lnTo>
              <a:lnTo>
                <a:pt x="1838050" y="3200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C331-F102-4945-845E-9926303C96F0}">
      <dsp:nvSpPr>
        <dsp:cNvPr id="0" name=""/>
        <dsp:cNvSpPr/>
      </dsp:nvSpPr>
      <dsp:spPr>
        <a:xfrm>
          <a:off x="716267" y="1916031"/>
          <a:ext cx="91440" cy="327136"/>
        </a:xfrm>
        <a:custGeom>
          <a:avLst/>
          <a:gdLst/>
          <a:ahLst/>
          <a:cxnLst/>
          <a:rect l="0" t="0" r="0" b="0"/>
          <a:pathLst>
            <a:path>
              <a:moveTo>
                <a:pt x="49373" y="0"/>
              </a:moveTo>
              <a:lnTo>
                <a:pt x="49373" y="167119"/>
              </a:lnTo>
              <a:lnTo>
                <a:pt x="45720" y="167119"/>
              </a:lnTo>
              <a:lnTo>
                <a:pt x="45720" y="32713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B53A2-6469-4130-ADEA-6D00682A3B9E}">
      <dsp:nvSpPr>
        <dsp:cNvPr id="0" name=""/>
        <dsp:cNvSpPr/>
      </dsp:nvSpPr>
      <dsp:spPr>
        <a:xfrm>
          <a:off x="765640" y="834009"/>
          <a:ext cx="1844008" cy="320034"/>
        </a:xfrm>
        <a:custGeom>
          <a:avLst/>
          <a:gdLst/>
          <a:ahLst/>
          <a:cxnLst/>
          <a:rect l="0" t="0" r="0" b="0"/>
          <a:pathLst>
            <a:path>
              <a:moveTo>
                <a:pt x="1844008" y="0"/>
              </a:moveTo>
              <a:lnTo>
                <a:pt x="1844008" y="160017"/>
              </a:lnTo>
              <a:lnTo>
                <a:pt x="0" y="160017"/>
              </a:lnTo>
              <a:lnTo>
                <a:pt x="0" y="3200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9512D-35A7-4497-9391-59AF69C7EBA5}">
      <dsp:nvSpPr>
        <dsp:cNvPr id="0" name=""/>
        <dsp:cNvSpPr/>
      </dsp:nvSpPr>
      <dsp:spPr>
        <a:xfrm>
          <a:off x="1847662" y="72022"/>
          <a:ext cx="1523974" cy="761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董事会</a:t>
          </a:r>
          <a:endParaRPr lang="en-US" sz="1400" b="1" kern="1200" dirty="0"/>
        </a:p>
      </dsp:txBody>
      <dsp:txXfrm>
        <a:off x="1847662" y="72022"/>
        <a:ext cx="1523974" cy="761987"/>
      </dsp:txXfrm>
    </dsp:sp>
    <dsp:sp modelId="{E83334B5-1616-45AE-BD93-0FAD437AFA73}">
      <dsp:nvSpPr>
        <dsp:cNvPr id="0" name=""/>
        <dsp:cNvSpPr/>
      </dsp:nvSpPr>
      <dsp:spPr>
        <a:xfrm>
          <a:off x="3653" y="1154044"/>
          <a:ext cx="1523974" cy="761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总经理办公室</a:t>
          </a:r>
          <a:endParaRPr lang="en-US" sz="1400" b="1" kern="1200" dirty="0"/>
        </a:p>
      </dsp:txBody>
      <dsp:txXfrm>
        <a:off x="3653" y="1154044"/>
        <a:ext cx="1523974" cy="761987"/>
      </dsp:txXfrm>
    </dsp:sp>
    <dsp:sp modelId="{4E289BA2-C404-4F03-A786-CE963C7D0A36}">
      <dsp:nvSpPr>
        <dsp:cNvPr id="0" name=""/>
        <dsp:cNvSpPr/>
      </dsp:nvSpPr>
      <dsp:spPr>
        <a:xfrm>
          <a:off x="0" y="2243167"/>
          <a:ext cx="1523974" cy="76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质量管理部</a:t>
          </a:r>
          <a:endParaRPr lang="en-US" sz="1400" b="1" kern="1200" dirty="0"/>
        </a:p>
      </dsp:txBody>
      <dsp:txXfrm>
        <a:off x="0" y="2243167"/>
        <a:ext cx="1523974" cy="761987"/>
      </dsp:txXfrm>
    </dsp:sp>
    <dsp:sp modelId="{1EF4D657-25D3-48AA-B823-16EE394AC89D}">
      <dsp:nvSpPr>
        <dsp:cNvPr id="0" name=""/>
        <dsp:cNvSpPr/>
      </dsp:nvSpPr>
      <dsp:spPr>
        <a:xfrm>
          <a:off x="3685712" y="1154044"/>
          <a:ext cx="1523974" cy="761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产品及市场中心</a:t>
          </a:r>
          <a:r>
            <a:rPr lang="en-US" sz="1400" b="1" kern="1200" dirty="0" smtClean="0"/>
            <a:t> </a:t>
          </a:r>
          <a:endParaRPr lang="en-US" sz="1400" b="1" kern="1200" dirty="0" smtClean="0"/>
        </a:p>
      </dsp:txBody>
      <dsp:txXfrm>
        <a:off x="3685712" y="1154044"/>
        <a:ext cx="1523974" cy="761987"/>
      </dsp:txXfrm>
    </dsp:sp>
    <dsp:sp modelId="{49AE497B-3487-4FE4-B3D7-1224A04CCB22}">
      <dsp:nvSpPr>
        <dsp:cNvPr id="0" name=""/>
        <dsp:cNvSpPr/>
      </dsp:nvSpPr>
      <dsp:spPr>
        <a:xfrm>
          <a:off x="1847662" y="2236066"/>
          <a:ext cx="1523974" cy="76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客服部</a:t>
          </a:r>
          <a:endParaRPr lang="en-US" sz="1400" b="1" kern="1200" dirty="0"/>
        </a:p>
      </dsp:txBody>
      <dsp:txXfrm>
        <a:off x="1847662" y="2236066"/>
        <a:ext cx="1523974" cy="761987"/>
      </dsp:txXfrm>
    </dsp:sp>
    <dsp:sp modelId="{8664D6B2-9F00-459B-83D9-2AC8D946AA0D}">
      <dsp:nvSpPr>
        <dsp:cNvPr id="0" name=""/>
        <dsp:cNvSpPr/>
      </dsp:nvSpPr>
      <dsp:spPr>
        <a:xfrm>
          <a:off x="3691671" y="2236066"/>
          <a:ext cx="1523974" cy="76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销售部</a:t>
          </a:r>
          <a:endParaRPr lang="en-US" sz="1400" b="1" kern="1200" dirty="0"/>
        </a:p>
      </dsp:txBody>
      <dsp:txXfrm>
        <a:off x="3691671" y="2236066"/>
        <a:ext cx="1523974" cy="761987"/>
      </dsp:txXfrm>
    </dsp:sp>
    <dsp:sp modelId="{B22928ED-F6F6-4B3B-8468-035E6A34D78B}">
      <dsp:nvSpPr>
        <dsp:cNvPr id="0" name=""/>
        <dsp:cNvSpPr/>
      </dsp:nvSpPr>
      <dsp:spPr>
        <a:xfrm>
          <a:off x="5535680" y="2236066"/>
          <a:ext cx="1523974" cy="76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采购部</a:t>
          </a:r>
          <a:endParaRPr lang="en-US" sz="1400" b="1" kern="1200" dirty="0"/>
        </a:p>
      </dsp:txBody>
      <dsp:txXfrm>
        <a:off x="5535680" y="2236066"/>
        <a:ext cx="1523974" cy="761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D6E8-D59C-4DD6-9336-DDB3C2833C31}">
      <dsp:nvSpPr>
        <dsp:cNvPr id="0" name=""/>
        <dsp:cNvSpPr/>
      </dsp:nvSpPr>
      <dsp:spPr>
        <a:xfrm rot="10800000">
          <a:off x="1142903" y="873"/>
          <a:ext cx="3782940" cy="76022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0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复古花瓶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售价：</a:t>
          </a:r>
          <a:r>
            <a:rPr lang="en-US" altLang="zh-CN" sz="1500" kern="1200" dirty="0" smtClean="0"/>
            <a:t>125</a:t>
          </a:r>
          <a:endParaRPr lang="zh-CN" altLang="en-US" sz="1500" kern="1200" dirty="0"/>
        </a:p>
      </dsp:txBody>
      <dsp:txXfrm rot="10800000">
        <a:off x="1332960" y="873"/>
        <a:ext cx="3592883" cy="760229"/>
      </dsp:txXfrm>
    </dsp:sp>
    <dsp:sp modelId="{6C5EC461-6CB3-44B2-9448-35B8788EC49C}">
      <dsp:nvSpPr>
        <dsp:cNvPr id="0" name=""/>
        <dsp:cNvSpPr/>
      </dsp:nvSpPr>
      <dsp:spPr>
        <a:xfrm>
          <a:off x="762788" y="873"/>
          <a:ext cx="760229" cy="76022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17132-BA96-4C43-B84F-DCA1D6033F5A}">
      <dsp:nvSpPr>
        <dsp:cNvPr id="0" name=""/>
        <dsp:cNvSpPr/>
      </dsp:nvSpPr>
      <dsp:spPr>
        <a:xfrm rot="10800000">
          <a:off x="1142903" y="988037"/>
          <a:ext cx="3782940" cy="76022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0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创意花瓶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售价：</a:t>
          </a:r>
          <a:r>
            <a:rPr lang="en-US" altLang="zh-CN" sz="1500" kern="1200" dirty="0" smtClean="0"/>
            <a:t>93</a:t>
          </a:r>
          <a:endParaRPr lang="zh-CN" altLang="en-US" sz="1500" kern="1200" dirty="0"/>
        </a:p>
      </dsp:txBody>
      <dsp:txXfrm rot="10800000">
        <a:off x="1332960" y="988037"/>
        <a:ext cx="3592883" cy="760229"/>
      </dsp:txXfrm>
    </dsp:sp>
    <dsp:sp modelId="{151FE1E0-CD60-4EF4-912D-35D24557DBA2}">
      <dsp:nvSpPr>
        <dsp:cNvPr id="0" name=""/>
        <dsp:cNvSpPr/>
      </dsp:nvSpPr>
      <dsp:spPr>
        <a:xfrm>
          <a:off x="762788" y="988037"/>
          <a:ext cx="760229" cy="76022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4623D-379F-4B2A-9AA4-3087592DBBB7}">
      <dsp:nvSpPr>
        <dsp:cNvPr id="0" name=""/>
        <dsp:cNvSpPr/>
      </dsp:nvSpPr>
      <dsp:spPr>
        <a:xfrm rot="10800000">
          <a:off x="1142903" y="1975200"/>
          <a:ext cx="3782940" cy="760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0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西欧花瓶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售价：</a:t>
          </a:r>
          <a:r>
            <a:rPr lang="en-US" altLang="zh-CN" sz="1500" kern="1200" dirty="0" smtClean="0"/>
            <a:t>255</a:t>
          </a:r>
          <a:endParaRPr lang="zh-CN" altLang="en-US" sz="1500" kern="1200" dirty="0"/>
        </a:p>
      </dsp:txBody>
      <dsp:txXfrm rot="10800000">
        <a:off x="1332960" y="1975200"/>
        <a:ext cx="3592883" cy="760229"/>
      </dsp:txXfrm>
    </dsp:sp>
    <dsp:sp modelId="{450DB8B2-56CB-44BB-B903-DC8D0987D3EB}">
      <dsp:nvSpPr>
        <dsp:cNvPr id="0" name=""/>
        <dsp:cNvSpPr/>
      </dsp:nvSpPr>
      <dsp:spPr>
        <a:xfrm>
          <a:off x="762788" y="1975200"/>
          <a:ext cx="760229" cy="76022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165872"/>
          </a:xfrm>
        </p:spPr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  <a:lvl2pPr>
              <a:defRPr b="0">
                <a:latin typeface="微软雅黑 Light" pitchFamily="34" charset="-122"/>
                <a:ea typeface="微软雅黑 Light" pitchFamily="34" charset="-122"/>
              </a:defRPr>
            </a:lvl2pPr>
            <a:lvl3pPr>
              <a:defRPr b="0">
                <a:latin typeface="微软雅黑 Light" pitchFamily="34" charset="-122"/>
                <a:ea typeface="微软雅黑 Light" pitchFamily="34" charset="-122"/>
              </a:defRPr>
            </a:lvl3pPr>
            <a:lvl4pPr>
              <a:defRPr b="0">
                <a:latin typeface="微软雅黑 Light" pitchFamily="34" charset="-122"/>
                <a:ea typeface="微软雅黑 Light" pitchFamily="34" charset="-122"/>
              </a:defRPr>
            </a:lvl4pPr>
            <a:lvl5pPr>
              <a:defRPr b="0">
                <a:latin typeface="微软雅黑 Light" pitchFamily="34" charset="-122"/>
                <a:ea typeface="微软雅黑 Light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72891"/>
            <a:ext cx="7772400" cy="1021556"/>
          </a:xfrm>
        </p:spPr>
        <p:txBody>
          <a:bodyPr anchor="t">
            <a:noAutofit/>
          </a:bodyPr>
          <a:lstStyle>
            <a:lvl1pPr algn="l">
              <a:defRPr sz="5400" b="1" cap="all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477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96240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962400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51335"/>
            <a:ext cx="3962407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631156"/>
            <a:ext cx="3962407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Full Scre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riv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5185" y="416540"/>
            <a:ext cx="7387815" cy="1146571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Question goes here which might be more than a few words?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375185" y="1944111"/>
            <a:ext cx="3048000" cy="2133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Answer in a word or two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962150"/>
            <a:ext cx="4114800" cy="213360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 Some commentary will go here which might be a few sentences.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</a:t>
            </a:r>
          </a:p>
        </p:txBody>
      </p:sp>
      <p:sp>
        <p:nvSpPr>
          <p:cNvPr id="10" name="TextBox 9"/>
          <p:cNvSpPr txBox="1"/>
          <p:nvPr/>
        </p:nvSpPr>
        <p:spPr>
          <a:xfrm rot="20943984">
            <a:off x="89732" y="38966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0943984">
            <a:off x="140562" y="1790508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54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AA4E7-78C7-4143-B1AD-8BD9ABD7A1A2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148"/>
            <a:ext cx="9144000" cy="8958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52" y="4088535"/>
            <a:ext cx="1871317" cy="6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微软雅黑 Light" pitchFamily="34" charset="-122"/>
          <a:ea typeface="微软雅黑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32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8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4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328" y="1275606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则秀花卉销售公司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2571750"/>
            <a:ext cx="6400800" cy="1314450"/>
          </a:xfrm>
        </p:spPr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年年度报告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9"/>
          <a:stretch/>
        </p:blipFill>
        <p:spPr>
          <a:xfrm>
            <a:off x="0" y="593885"/>
            <a:ext cx="3563888" cy="45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花卉品种销售表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353"/>
              </p:ext>
            </p:extLst>
          </p:nvPr>
        </p:nvGraphicFramePr>
        <p:xfrm>
          <a:off x="2339752" y="1275606"/>
          <a:ext cx="568863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19420"/>
              </p:ext>
            </p:extLst>
          </p:nvPr>
        </p:nvGraphicFramePr>
        <p:xfrm>
          <a:off x="457200" y="1200150"/>
          <a:ext cx="8239896" cy="299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974"/>
                <a:gridCol w="2059974"/>
                <a:gridCol w="2059974"/>
                <a:gridCol w="205997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花名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蔷薇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玫瑰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百合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北京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1,200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</a:t>
                      </a:r>
                      <a:r>
                        <a:rPr lang="en-US" altLang="zh-CN" sz="1900" kern="1200"/>
                        <a:t>1,131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</a:t>
                      </a:r>
                      <a:r>
                        <a:rPr lang="en-US" altLang="zh-CN" sz="1900" kern="1200"/>
                        <a:t>1,015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上海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521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1,116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372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深圳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1,000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1,354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992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香港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1,500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894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</a:t>
                      </a:r>
                      <a:r>
                        <a:rPr lang="en-US" altLang="zh-CN" sz="1900" kern="1200"/>
                        <a:t>1,091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台湾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810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1,268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822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 smtClean="0"/>
                        <a:t>重庆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   </a:t>
                      </a:r>
                      <a:r>
                        <a:rPr lang="en-US" altLang="zh-CN" sz="1900" kern="1200" dirty="0"/>
                        <a:t>564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/>
                        <a:t>                </a:t>
                      </a:r>
                      <a:r>
                        <a:rPr lang="en-US" altLang="zh-CN" sz="1900" kern="1200"/>
                        <a:t>986 </a:t>
                      </a:r>
                      <a:endParaRPr lang="en-US" altLang="zh-CN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CN" altLang="en-US" sz="1900" kern="1200" dirty="0"/>
                        <a:t>             </a:t>
                      </a:r>
                      <a:r>
                        <a:rPr lang="en-US" altLang="zh-CN" sz="1900" kern="1200" dirty="0"/>
                        <a:t>1,350 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 smtClean="0"/>
                        <a:t>西安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900" kern="1200" dirty="0" smtClean="0"/>
                        <a:t>17,000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900" kern="1200" dirty="0" smtClean="0"/>
                        <a:t>10,000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900" kern="1200" dirty="0" smtClean="0"/>
                        <a:t>20,000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售后服务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修改订单说明</a:t>
            </a:r>
          </a:p>
          <a:p>
            <a:r>
              <a:rPr lang="zh-CN" altLang="en-US" smtClean="0"/>
              <a:t>鲜花售后服务</a:t>
            </a:r>
          </a:p>
          <a:p>
            <a:r>
              <a:rPr lang="zh-CN" altLang="en-US" smtClean="0"/>
              <a:t>蛋糕售后服务</a:t>
            </a:r>
          </a:p>
          <a:p>
            <a:r>
              <a:rPr lang="zh-CN" altLang="en-US" smtClean="0"/>
              <a:t>礼品售后服务</a:t>
            </a:r>
          </a:p>
          <a:p>
            <a:r>
              <a:rPr lang="zh-CN" altLang="en-US" smtClean="0"/>
              <a:t>投诉说明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5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28371"/>
            <a:ext cx="5328592" cy="428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年新分公司营业网点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1681198"/>
              </p:ext>
            </p:extLst>
          </p:nvPr>
        </p:nvGraphicFramePr>
        <p:xfrm>
          <a:off x="503548" y="123478"/>
          <a:ext cx="8136904" cy="473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1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配送方式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配送服务说明</a:t>
            </a:r>
          </a:p>
          <a:p>
            <a:r>
              <a:rPr lang="zh-CN" altLang="en-US" smtClean="0"/>
              <a:t>配送范围说明</a:t>
            </a:r>
          </a:p>
          <a:p>
            <a:r>
              <a:rPr lang="zh-CN" altLang="en-US" smtClean="0"/>
              <a:t>配送服务费说明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3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我们的服务理念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最精的团队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最好的质量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最快的速度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11" y="339502"/>
            <a:ext cx="8406997" cy="48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573781"/>
              </p:ext>
            </p:extLst>
          </p:nvPr>
        </p:nvGraphicFramePr>
        <p:xfrm>
          <a:off x="457200" y="1131590"/>
          <a:ext cx="8229600" cy="316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65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各大城市营业额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34727"/>
              </p:ext>
            </p:extLst>
          </p:nvPr>
        </p:nvGraphicFramePr>
        <p:xfrm>
          <a:off x="323528" y="1131590"/>
          <a:ext cx="795637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37" b="100000" l="3134" r="95442">
                        <a14:foregroundMark x1="72934" y1="24288" x2="72934" y2="24288"/>
                        <a14:foregroundMark x1="28490" y1="76281" x2="27635" y2="75712"/>
                        <a14:foregroundMark x1="53276" y1="98672" x2="41311" y2="70209"/>
                        <a14:foregroundMark x1="63248" y1="66414" x2="53561" y2="95446"/>
                        <a14:foregroundMark x1="29630" y1="73245" x2="51852" y2="97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529" y="195486"/>
            <a:ext cx="100811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5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</a:t>
            </a:r>
            <a:r>
              <a:rPr lang="zh-CN" altLang="en-US" dirty="0" smtClean="0"/>
              <a:t>组织结构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52165"/>
              </p:ext>
            </p:extLst>
          </p:nvPr>
        </p:nvGraphicFramePr>
        <p:xfrm>
          <a:off x="1181100" y="987574"/>
          <a:ext cx="7063308" cy="307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70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Match Signal">
      <a:dk1>
        <a:srgbClr val="003874"/>
      </a:dk1>
      <a:lt1>
        <a:sysClr val="window" lastClr="FFFFFF"/>
      </a:lt1>
      <a:dk2>
        <a:srgbClr val="58595B"/>
      </a:dk2>
      <a:lt2>
        <a:srgbClr val="BCBEC0"/>
      </a:lt2>
      <a:accent1>
        <a:srgbClr val="00746B"/>
      </a:accent1>
      <a:accent2>
        <a:srgbClr val="1475BC"/>
      </a:accent2>
      <a:accent3>
        <a:srgbClr val="003874"/>
      </a:accent3>
      <a:accent4>
        <a:srgbClr val="58595B"/>
      </a:accent4>
      <a:accent5>
        <a:srgbClr val="97ADDA"/>
      </a:accent5>
      <a:accent6>
        <a:srgbClr val="C8D5E3"/>
      </a:accent6>
      <a:hlink>
        <a:srgbClr val="5B9B98"/>
      </a:hlink>
      <a:folHlink>
        <a:srgbClr val="FFFFF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94049776-231F-437B-9EFE-E31D3330F3A3}" vid="{19C479DA-0A20-4509-93FD-9271EA0098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156</Words>
  <Application>Microsoft Office PowerPoint</Application>
  <PresentationFormat>全屏显示(16:9)</PresentationFormat>
  <Paragraphs>74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主题1</vt:lpstr>
      <vt:lpstr>则秀花卉销售公司</vt:lpstr>
      <vt:lpstr>售后服务</vt:lpstr>
      <vt:lpstr>2015年新分公司营业网点</vt:lpstr>
      <vt:lpstr>PowerPoint 演示文稿</vt:lpstr>
      <vt:lpstr>配送方式</vt:lpstr>
      <vt:lpstr>我们的服务理念</vt:lpstr>
      <vt:lpstr>购买流程</vt:lpstr>
      <vt:lpstr>各大城市营业额</vt:lpstr>
      <vt:lpstr>公司组织结构</vt:lpstr>
      <vt:lpstr>花卉品种销售表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深圳则秀教育科技有限公司</dc:title>
  <dc:creator>www.zesow.com</dc:creator>
  <cp:lastModifiedBy>www.zesow.com</cp:lastModifiedBy>
  <cp:revision>34</cp:revision>
  <dcterms:created xsi:type="dcterms:W3CDTF">2015-03-22T09:21:17Z</dcterms:created>
  <dcterms:modified xsi:type="dcterms:W3CDTF">2015-04-03T03:53:56Z</dcterms:modified>
</cp:coreProperties>
</file>