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65" r:id="rId4"/>
    <p:sldId id="272" r:id="rId5"/>
    <p:sldId id="270" r:id="rId6"/>
    <p:sldId id="259" r:id="rId7"/>
    <p:sldId id="266" r:id="rId8"/>
    <p:sldId id="274" r:id="rId9"/>
    <p:sldId id="273" r:id="rId10"/>
    <p:sldId id="268" r:id="rId11"/>
    <p:sldId id="275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37" autoAdjust="0"/>
  </p:normalViewPr>
  <p:slideViewPr>
    <p:cSldViewPr>
      <p:cViewPr varScale="1">
        <p:scale>
          <a:sx n="69" d="100"/>
          <a:sy n="69" d="100"/>
        </p:scale>
        <p:origin x="-110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17935258092736"/>
          <c:y val="5.0137879890828914E-2"/>
          <c:w val="0.78440540244969381"/>
          <c:h val="0.7294842694201387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营业额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cat>
            <c:strRef>
              <c:f>Sheet1!$A$2:$A$8</c:f>
              <c:strCache>
                <c:ptCount val="7"/>
                <c:pt idx="0">
                  <c:v>香港</c:v>
                </c:pt>
                <c:pt idx="1">
                  <c:v>长沙</c:v>
                </c:pt>
                <c:pt idx="2">
                  <c:v>西安</c:v>
                </c:pt>
                <c:pt idx="3">
                  <c:v>北京</c:v>
                </c:pt>
                <c:pt idx="4">
                  <c:v>上海</c:v>
                </c:pt>
                <c:pt idx="5">
                  <c:v>天津</c:v>
                </c:pt>
                <c:pt idx="6">
                  <c:v>深圳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13100</c:v>
                </c:pt>
                <c:pt idx="1">
                  <c:v>3420</c:v>
                </c:pt>
                <c:pt idx="2">
                  <c:v>11370</c:v>
                </c:pt>
                <c:pt idx="3">
                  <c:v>38840</c:v>
                </c:pt>
                <c:pt idx="4">
                  <c:v>21000</c:v>
                </c:pt>
                <c:pt idx="5">
                  <c:v>21900</c:v>
                </c:pt>
                <c:pt idx="6">
                  <c:v>5800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239808"/>
        <c:axId val="35241344"/>
      </c:barChart>
      <c:catAx>
        <c:axId val="35239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zh-CN"/>
          </a:p>
        </c:txPr>
        <c:crossAx val="35241344"/>
        <c:crosses val="autoZero"/>
        <c:auto val="1"/>
        <c:lblAlgn val="ctr"/>
        <c:lblOffset val="100"/>
        <c:noMultiLvlLbl val="0"/>
      </c:catAx>
      <c:valAx>
        <c:axId val="35241344"/>
        <c:scaling>
          <c:orientation val="minMax"/>
          <c:max val="4000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zh-CN"/>
          </a:p>
        </c:txPr>
        <c:crossAx val="35239808"/>
        <c:crosses val="autoZero"/>
        <c:crossBetween val="between"/>
        <c:majorUnit val="10000"/>
      </c:valAx>
      <c:spPr>
        <a:solidFill>
          <a:schemeClr val="bg1">
            <a:alpha val="67000"/>
          </a:schemeClr>
        </a:solidFill>
      </c:spPr>
    </c:plotArea>
    <c:plotVisOnly val="1"/>
    <c:dispBlanksAs val="gap"/>
    <c:showDLblsOverMax val="0"/>
  </c:chart>
  <c:spPr>
    <a:solidFill>
      <a:schemeClr val="bg1">
        <a:alpha val="87000"/>
      </a:schemeClr>
    </a:solidFill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65EE-E5D0-473F-8482-32EF8BD3709D}" type="doc">
      <dgm:prSet loTypeId="urn:microsoft.com/office/officeart/2005/8/layout/hProcess9" loCatId="process" qsTypeId="urn:microsoft.com/office/officeart/2005/8/quickstyle/simple2" qsCatId="simple" csTypeId="urn:microsoft.com/office/officeart/2005/8/colors/accent3_3" csCatId="accent3" phldr="1"/>
      <dgm:spPr/>
    </dgm:pt>
    <dgm:pt modelId="{1344F93F-426F-47D5-AE46-1D5607216E47}">
      <dgm:prSet phldrT="[文本]" custT="1"/>
      <dgm:spPr/>
      <dgm:t>
        <a:bodyPr/>
        <a:lstStyle/>
        <a:p>
          <a:r>
            <a:rPr lang="zh-CN" altLang="en-US" sz="2000" dirty="0" smtClean="0"/>
            <a:t>选择产品</a:t>
          </a:r>
          <a:endParaRPr lang="zh-CN" altLang="en-US" sz="2000" dirty="0"/>
        </a:p>
      </dgm:t>
    </dgm:pt>
    <dgm:pt modelId="{2806E6BF-8484-48FE-9805-67455A5B7773}" type="parTrans" cxnId="{4352D17A-8DD3-4CE3-AF98-A021CD372ED6}">
      <dgm:prSet/>
      <dgm:spPr/>
      <dgm:t>
        <a:bodyPr/>
        <a:lstStyle/>
        <a:p>
          <a:endParaRPr lang="zh-CN" altLang="en-US" sz="1200"/>
        </a:p>
      </dgm:t>
    </dgm:pt>
    <dgm:pt modelId="{E3A1E651-15F0-4CF7-AEF1-1D978E371A94}" type="sibTrans" cxnId="{4352D17A-8DD3-4CE3-AF98-A021CD372ED6}">
      <dgm:prSet/>
      <dgm:spPr/>
      <dgm:t>
        <a:bodyPr/>
        <a:lstStyle/>
        <a:p>
          <a:endParaRPr lang="zh-CN" altLang="en-US" sz="1200"/>
        </a:p>
      </dgm:t>
    </dgm:pt>
    <dgm:pt modelId="{E35F921A-063D-4F8C-B93A-F8284D21FCB5}">
      <dgm:prSet phldrT="[文本]" custT="1"/>
      <dgm:spPr/>
      <dgm:t>
        <a:bodyPr/>
        <a:lstStyle/>
        <a:p>
          <a:r>
            <a:rPr lang="zh-CN" altLang="en-US" sz="2000" dirty="0" smtClean="0"/>
            <a:t>提交订单</a:t>
          </a:r>
          <a:endParaRPr lang="zh-CN" altLang="en-US" sz="2000" dirty="0"/>
        </a:p>
      </dgm:t>
    </dgm:pt>
    <dgm:pt modelId="{D4C3EB9A-3489-482E-B5F4-AF77CB8B4060}" type="parTrans" cxnId="{9135361D-3BD1-4871-B5B0-0CABDE4691BA}">
      <dgm:prSet/>
      <dgm:spPr/>
      <dgm:t>
        <a:bodyPr/>
        <a:lstStyle/>
        <a:p>
          <a:endParaRPr lang="zh-CN" altLang="en-US" sz="1200"/>
        </a:p>
      </dgm:t>
    </dgm:pt>
    <dgm:pt modelId="{81942D39-DA7E-47E8-AC0C-72486083BF13}" type="sibTrans" cxnId="{9135361D-3BD1-4871-B5B0-0CABDE4691BA}">
      <dgm:prSet/>
      <dgm:spPr/>
      <dgm:t>
        <a:bodyPr/>
        <a:lstStyle/>
        <a:p>
          <a:endParaRPr lang="zh-CN" altLang="en-US" sz="1200"/>
        </a:p>
      </dgm:t>
    </dgm:pt>
    <dgm:pt modelId="{A346D495-EA6B-4087-A4C9-6D7B1780E731}">
      <dgm:prSet phldrT="[文本]" custT="1"/>
      <dgm:spPr/>
      <dgm:t>
        <a:bodyPr/>
        <a:lstStyle/>
        <a:p>
          <a:r>
            <a:rPr lang="zh-CN" altLang="en-US" sz="2000" dirty="0" smtClean="0"/>
            <a:t>付款</a:t>
          </a:r>
          <a:endParaRPr lang="zh-CN" altLang="en-US" sz="2000" dirty="0"/>
        </a:p>
      </dgm:t>
    </dgm:pt>
    <dgm:pt modelId="{76888CEA-6A02-4C89-B77C-3251276F7A2E}" type="parTrans" cxnId="{ACDEF57C-7D5E-4C6E-9C78-DCE6CDD6F549}">
      <dgm:prSet/>
      <dgm:spPr/>
      <dgm:t>
        <a:bodyPr/>
        <a:lstStyle/>
        <a:p>
          <a:endParaRPr lang="zh-CN" altLang="en-US" sz="1200"/>
        </a:p>
      </dgm:t>
    </dgm:pt>
    <dgm:pt modelId="{A2491720-764B-467C-9825-7BC5386F7C04}" type="sibTrans" cxnId="{ACDEF57C-7D5E-4C6E-9C78-DCE6CDD6F549}">
      <dgm:prSet/>
      <dgm:spPr/>
      <dgm:t>
        <a:bodyPr/>
        <a:lstStyle/>
        <a:p>
          <a:endParaRPr lang="zh-CN" altLang="en-US" sz="1200"/>
        </a:p>
      </dgm:t>
    </dgm:pt>
    <dgm:pt modelId="{558E7DAE-396A-48AD-B6CB-CF126EAF3E99}">
      <dgm:prSet phldrT="[文本]" custT="1"/>
      <dgm:spPr/>
      <dgm:t>
        <a:bodyPr/>
        <a:lstStyle/>
        <a:p>
          <a:r>
            <a:rPr lang="zh-CN" altLang="en-US" sz="2000" dirty="0" smtClean="0"/>
            <a:t>等待收货</a:t>
          </a:r>
          <a:endParaRPr lang="zh-CN" altLang="en-US" sz="2000" dirty="0"/>
        </a:p>
      </dgm:t>
    </dgm:pt>
    <dgm:pt modelId="{FD6C8A78-5A53-4B79-BD13-BDF865AE5ED8}" type="parTrans" cxnId="{602D1D40-3FA8-45D8-9C44-E6F0CAC842E3}">
      <dgm:prSet/>
      <dgm:spPr/>
      <dgm:t>
        <a:bodyPr/>
        <a:lstStyle/>
        <a:p>
          <a:endParaRPr lang="zh-CN" altLang="en-US" sz="1200"/>
        </a:p>
      </dgm:t>
    </dgm:pt>
    <dgm:pt modelId="{A2ACCD9B-2DF3-4AE0-9359-3F68EF7C78E6}" type="sibTrans" cxnId="{602D1D40-3FA8-45D8-9C44-E6F0CAC842E3}">
      <dgm:prSet/>
      <dgm:spPr/>
      <dgm:t>
        <a:bodyPr/>
        <a:lstStyle/>
        <a:p>
          <a:endParaRPr lang="zh-CN" altLang="en-US" sz="1200"/>
        </a:p>
      </dgm:t>
    </dgm:pt>
    <dgm:pt modelId="{32E844D9-1159-4A3A-9C4A-2693923D08C8}">
      <dgm:prSet phldrT="[文本]" custT="1"/>
      <dgm:spPr/>
      <dgm:t>
        <a:bodyPr/>
        <a:lstStyle/>
        <a:p>
          <a:r>
            <a:rPr lang="zh-CN" altLang="en-US" sz="2000" dirty="0" smtClean="0"/>
            <a:t>签收</a:t>
          </a:r>
          <a:endParaRPr lang="zh-CN" altLang="en-US" sz="2000" dirty="0"/>
        </a:p>
      </dgm:t>
    </dgm:pt>
    <dgm:pt modelId="{594B3417-6B6A-4BA5-95E4-4E7A2601238A}" type="parTrans" cxnId="{B2694016-C500-469D-92A4-9F168EBCD1D9}">
      <dgm:prSet/>
      <dgm:spPr/>
      <dgm:t>
        <a:bodyPr/>
        <a:lstStyle/>
        <a:p>
          <a:endParaRPr lang="zh-CN" altLang="en-US" sz="1200"/>
        </a:p>
      </dgm:t>
    </dgm:pt>
    <dgm:pt modelId="{E2845DC7-E8ED-4B25-9154-B2ED97F03450}" type="sibTrans" cxnId="{B2694016-C500-469D-92A4-9F168EBCD1D9}">
      <dgm:prSet/>
      <dgm:spPr/>
      <dgm:t>
        <a:bodyPr/>
        <a:lstStyle/>
        <a:p>
          <a:endParaRPr lang="zh-CN" altLang="en-US" sz="1200"/>
        </a:p>
      </dgm:t>
    </dgm:pt>
    <dgm:pt modelId="{334105E8-2DA3-4EF2-9985-7DE14B167E65}" type="pres">
      <dgm:prSet presAssocID="{FA8065EE-E5D0-473F-8482-32EF8BD3709D}" presName="CompostProcess" presStyleCnt="0">
        <dgm:presLayoutVars>
          <dgm:dir/>
          <dgm:resizeHandles val="exact"/>
        </dgm:presLayoutVars>
      </dgm:prSet>
      <dgm:spPr/>
    </dgm:pt>
    <dgm:pt modelId="{5C3420B7-B807-4AAA-8EEE-F2A24CDCD409}" type="pres">
      <dgm:prSet presAssocID="{FA8065EE-E5D0-473F-8482-32EF8BD3709D}" presName="arrow" presStyleLbl="bgShp" presStyleIdx="0" presStyleCnt="1"/>
      <dgm:spPr/>
    </dgm:pt>
    <dgm:pt modelId="{9EF72E9C-4FCB-4F11-93EF-23C21C64DE90}" type="pres">
      <dgm:prSet presAssocID="{FA8065EE-E5D0-473F-8482-32EF8BD3709D}" presName="linearProcess" presStyleCnt="0"/>
      <dgm:spPr/>
    </dgm:pt>
    <dgm:pt modelId="{31D64754-5521-496D-B613-0A6EBD1C0B73}" type="pres">
      <dgm:prSet presAssocID="{1344F93F-426F-47D5-AE46-1D5607216E4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5C531E-FB42-47F4-AFC3-6248F201FB77}" type="pres">
      <dgm:prSet presAssocID="{E3A1E651-15F0-4CF7-AEF1-1D978E371A94}" presName="sibTrans" presStyleCnt="0"/>
      <dgm:spPr/>
    </dgm:pt>
    <dgm:pt modelId="{31F0D549-B504-410A-AF3D-5B195DA45B90}" type="pres">
      <dgm:prSet presAssocID="{E35F921A-063D-4F8C-B93A-F8284D21FCB5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11DFCB-FCF5-426A-BFB0-BD562E00EAD2}" type="pres">
      <dgm:prSet presAssocID="{81942D39-DA7E-47E8-AC0C-72486083BF13}" presName="sibTrans" presStyleCnt="0"/>
      <dgm:spPr/>
    </dgm:pt>
    <dgm:pt modelId="{88705FA4-BC77-4846-86D6-C20B2D0876C6}" type="pres">
      <dgm:prSet presAssocID="{A346D495-EA6B-4087-A4C9-6D7B1780E731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0565E6-F53F-42EF-B9F1-F79D5F95534A}" type="pres">
      <dgm:prSet presAssocID="{A2491720-764B-467C-9825-7BC5386F7C04}" presName="sibTrans" presStyleCnt="0"/>
      <dgm:spPr/>
    </dgm:pt>
    <dgm:pt modelId="{1D9AE965-86EC-4DBC-AA7B-0A36991FAE87}" type="pres">
      <dgm:prSet presAssocID="{558E7DAE-396A-48AD-B6CB-CF126EAF3E99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306B64-4CE6-446C-8423-790AE91851F4}" type="pres">
      <dgm:prSet presAssocID="{A2ACCD9B-2DF3-4AE0-9359-3F68EF7C78E6}" presName="sibTrans" presStyleCnt="0"/>
      <dgm:spPr/>
    </dgm:pt>
    <dgm:pt modelId="{E66327E8-C9CB-4F1C-A134-145926DFF685}" type="pres">
      <dgm:prSet presAssocID="{32E844D9-1159-4A3A-9C4A-2693923D08C8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694016-C500-469D-92A4-9F168EBCD1D9}" srcId="{FA8065EE-E5D0-473F-8482-32EF8BD3709D}" destId="{32E844D9-1159-4A3A-9C4A-2693923D08C8}" srcOrd="4" destOrd="0" parTransId="{594B3417-6B6A-4BA5-95E4-4E7A2601238A}" sibTransId="{E2845DC7-E8ED-4B25-9154-B2ED97F03450}"/>
    <dgm:cxn modelId="{5BB46582-6A96-4674-80FD-67E683545DEA}" type="presOf" srcId="{1344F93F-426F-47D5-AE46-1D5607216E47}" destId="{31D64754-5521-496D-B613-0A6EBD1C0B73}" srcOrd="0" destOrd="0" presId="urn:microsoft.com/office/officeart/2005/8/layout/hProcess9"/>
    <dgm:cxn modelId="{ACDEF57C-7D5E-4C6E-9C78-DCE6CDD6F549}" srcId="{FA8065EE-E5D0-473F-8482-32EF8BD3709D}" destId="{A346D495-EA6B-4087-A4C9-6D7B1780E731}" srcOrd="2" destOrd="0" parTransId="{76888CEA-6A02-4C89-B77C-3251276F7A2E}" sibTransId="{A2491720-764B-467C-9825-7BC5386F7C04}"/>
    <dgm:cxn modelId="{4352D17A-8DD3-4CE3-AF98-A021CD372ED6}" srcId="{FA8065EE-E5D0-473F-8482-32EF8BD3709D}" destId="{1344F93F-426F-47D5-AE46-1D5607216E47}" srcOrd="0" destOrd="0" parTransId="{2806E6BF-8484-48FE-9805-67455A5B7773}" sibTransId="{E3A1E651-15F0-4CF7-AEF1-1D978E371A94}"/>
    <dgm:cxn modelId="{602D1D40-3FA8-45D8-9C44-E6F0CAC842E3}" srcId="{FA8065EE-E5D0-473F-8482-32EF8BD3709D}" destId="{558E7DAE-396A-48AD-B6CB-CF126EAF3E99}" srcOrd="3" destOrd="0" parTransId="{FD6C8A78-5A53-4B79-BD13-BDF865AE5ED8}" sibTransId="{A2ACCD9B-2DF3-4AE0-9359-3F68EF7C78E6}"/>
    <dgm:cxn modelId="{6F8E25FD-69EB-47A8-A19F-74A10289BBAB}" type="presOf" srcId="{FA8065EE-E5D0-473F-8482-32EF8BD3709D}" destId="{334105E8-2DA3-4EF2-9985-7DE14B167E65}" srcOrd="0" destOrd="0" presId="urn:microsoft.com/office/officeart/2005/8/layout/hProcess9"/>
    <dgm:cxn modelId="{9135361D-3BD1-4871-B5B0-0CABDE4691BA}" srcId="{FA8065EE-E5D0-473F-8482-32EF8BD3709D}" destId="{E35F921A-063D-4F8C-B93A-F8284D21FCB5}" srcOrd="1" destOrd="0" parTransId="{D4C3EB9A-3489-482E-B5F4-AF77CB8B4060}" sibTransId="{81942D39-DA7E-47E8-AC0C-72486083BF13}"/>
    <dgm:cxn modelId="{FEA8586F-D4FA-4E51-9400-01FB60C49AD4}" type="presOf" srcId="{E35F921A-063D-4F8C-B93A-F8284D21FCB5}" destId="{31F0D549-B504-410A-AF3D-5B195DA45B90}" srcOrd="0" destOrd="0" presId="urn:microsoft.com/office/officeart/2005/8/layout/hProcess9"/>
    <dgm:cxn modelId="{6C81DA4B-ABFF-4785-A080-26F3AD0C97FD}" type="presOf" srcId="{32E844D9-1159-4A3A-9C4A-2693923D08C8}" destId="{E66327E8-C9CB-4F1C-A134-145926DFF685}" srcOrd="0" destOrd="0" presId="urn:microsoft.com/office/officeart/2005/8/layout/hProcess9"/>
    <dgm:cxn modelId="{2BD5B73B-1419-4FAE-948B-15250F9B586C}" type="presOf" srcId="{558E7DAE-396A-48AD-B6CB-CF126EAF3E99}" destId="{1D9AE965-86EC-4DBC-AA7B-0A36991FAE87}" srcOrd="0" destOrd="0" presId="urn:microsoft.com/office/officeart/2005/8/layout/hProcess9"/>
    <dgm:cxn modelId="{F60A1627-B742-44A1-8E92-BD5105CAF88F}" type="presOf" srcId="{A346D495-EA6B-4087-A4C9-6D7B1780E731}" destId="{88705FA4-BC77-4846-86D6-C20B2D0876C6}" srcOrd="0" destOrd="0" presId="urn:microsoft.com/office/officeart/2005/8/layout/hProcess9"/>
    <dgm:cxn modelId="{323EEC51-0E0E-45EC-B721-8D1CB48016CA}" type="presParOf" srcId="{334105E8-2DA3-4EF2-9985-7DE14B167E65}" destId="{5C3420B7-B807-4AAA-8EEE-F2A24CDCD409}" srcOrd="0" destOrd="0" presId="urn:microsoft.com/office/officeart/2005/8/layout/hProcess9"/>
    <dgm:cxn modelId="{3F2C38C5-6F7E-49E7-9D77-3361214D6F5E}" type="presParOf" srcId="{334105E8-2DA3-4EF2-9985-7DE14B167E65}" destId="{9EF72E9C-4FCB-4F11-93EF-23C21C64DE90}" srcOrd="1" destOrd="0" presId="urn:microsoft.com/office/officeart/2005/8/layout/hProcess9"/>
    <dgm:cxn modelId="{83C1E87C-FBFD-481D-A64F-35F85B2B5363}" type="presParOf" srcId="{9EF72E9C-4FCB-4F11-93EF-23C21C64DE90}" destId="{31D64754-5521-496D-B613-0A6EBD1C0B73}" srcOrd="0" destOrd="0" presId="urn:microsoft.com/office/officeart/2005/8/layout/hProcess9"/>
    <dgm:cxn modelId="{A14125C0-A903-43FC-84A1-E5D72BCFC153}" type="presParOf" srcId="{9EF72E9C-4FCB-4F11-93EF-23C21C64DE90}" destId="{4B5C531E-FB42-47F4-AFC3-6248F201FB77}" srcOrd="1" destOrd="0" presId="urn:microsoft.com/office/officeart/2005/8/layout/hProcess9"/>
    <dgm:cxn modelId="{37A6AC11-2594-4565-A723-206D32907711}" type="presParOf" srcId="{9EF72E9C-4FCB-4F11-93EF-23C21C64DE90}" destId="{31F0D549-B504-410A-AF3D-5B195DA45B90}" srcOrd="2" destOrd="0" presId="urn:microsoft.com/office/officeart/2005/8/layout/hProcess9"/>
    <dgm:cxn modelId="{54678F1E-99EA-44D6-9D10-560BB4EC6329}" type="presParOf" srcId="{9EF72E9C-4FCB-4F11-93EF-23C21C64DE90}" destId="{A211DFCB-FCF5-426A-BFB0-BD562E00EAD2}" srcOrd="3" destOrd="0" presId="urn:microsoft.com/office/officeart/2005/8/layout/hProcess9"/>
    <dgm:cxn modelId="{B3540EB1-49A3-4631-973D-A37AD20653CD}" type="presParOf" srcId="{9EF72E9C-4FCB-4F11-93EF-23C21C64DE90}" destId="{88705FA4-BC77-4846-86D6-C20B2D0876C6}" srcOrd="4" destOrd="0" presId="urn:microsoft.com/office/officeart/2005/8/layout/hProcess9"/>
    <dgm:cxn modelId="{7882ADFC-4D0E-43B7-84A3-80D26FE7DDC8}" type="presParOf" srcId="{9EF72E9C-4FCB-4F11-93EF-23C21C64DE90}" destId="{8D0565E6-F53F-42EF-B9F1-F79D5F95534A}" srcOrd="5" destOrd="0" presId="urn:microsoft.com/office/officeart/2005/8/layout/hProcess9"/>
    <dgm:cxn modelId="{85364F3C-7D48-49B7-9D3C-AAC6FD0C9A36}" type="presParOf" srcId="{9EF72E9C-4FCB-4F11-93EF-23C21C64DE90}" destId="{1D9AE965-86EC-4DBC-AA7B-0A36991FAE87}" srcOrd="6" destOrd="0" presId="urn:microsoft.com/office/officeart/2005/8/layout/hProcess9"/>
    <dgm:cxn modelId="{EC13579C-9CF8-4D08-9B06-87BCB381C950}" type="presParOf" srcId="{9EF72E9C-4FCB-4F11-93EF-23C21C64DE90}" destId="{4C306B64-4CE6-446C-8423-790AE91851F4}" srcOrd="7" destOrd="0" presId="urn:microsoft.com/office/officeart/2005/8/layout/hProcess9"/>
    <dgm:cxn modelId="{E02DBA68-0423-464E-A6EA-6D9B00C4A946}" type="presParOf" srcId="{9EF72E9C-4FCB-4F11-93EF-23C21C64DE90}" destId="{E66327E8-C9CB-4F1C-A134-145926DFF68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40EF73-DB9C-4142-B1E0-02F284605845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18DF3C-D7A7-408A-B7AE-88412408CB1C}">
      <dgm:prSet phldrT="[Text]" custT="1"/>
      <dgm:spPr/>
      <dgm:t>
        <a:bodyPr/>
        <a:lstStyle/>
        <a:p>
          <a:r>
            <a:rPr lang="zh-CN" altLang="en-US" sz="1400" b="1" dirty="0" smtClean="0"/>
            <a:t>董事会</a:t>
          </a:r>
          <a:endParaRPr lang="en-US" sz="1400" b="1" dirty="0"/>
        </a:p>
      </dgm:t>
    </dgm:pt>
    <dgm:pt modelId="{C4C0AC29-B639-4546-AE1B-E510A4079FA8}" type="parTrans" cxnId="{EDF8E9E9-BE75-4DB6-B9DE-CCC898C9B51D}">
      <dgm:prSet/>
      <dgm:spPr/>
      <dgm:t>
        <a:bodyPr/>
        <a:lstStyle/>
        <a:p>
          <a:endParaRPr lang="en-US" sz="1100" b="1"/>
        </a:p>
      </dgm:t>
    </dgm:pt>
    <dgm:pt modelId="{3A27C4F4-60BC-4AE4-AE17-B5FE497B9914}" type="sibTrans" cxnId="{EDF8E9E9-BE75-4DB6-B9DE-CCC898C9B51D}">
      <dgm:prSet/>
      <dgm:spPr/>
      <dgm:t>
        <a:bodyPr/>
        <a:lstStyle/>
        <a:p>
          <a:endParaRPr lang="en-US" sz="1100" b="1"/>
        </a:p>
      </dgm:t>
    </dgm:pt>
    <dgm:pt modelId="{82F0351B-7642-4BAF-96F2-8BB91955B7C9}">
      <dgm:prSet phldrT="[Text]" custT="1"/>
      <dgm:spPr/>
      <dgm:t>
        <a:bodyPr/>
        <a:lstStyle/>
        <a:p>
          <a:r>
            <a:rPr lang="zh-CN" altLang="en-US" sz="1400" b="1" dirty="0" smtClean="0"/>
            <a:t>产品及市场中心</a:t>
          </a:r>
          <a:r>
            <a:rPr lang="en-US" sz="1400" b="1" dirty="0" smtClean="0"/>
            <a:t> </a:t>
          </a:r>
        </a:p>
      </dgm:t>
    </dgm:pt>
    <dgm:pt modelId="{1D67DF89-D0B3-4FCC-98A2-B52BC377911E}" type="parTrans" cxnId="{ADE32AFD-A258-4709-B8F5-F9EB7CB79DAB}">
      <dgm:prSet/>
      <dgm:spPr/>
      <dgm:t>
        <a:bodyPr/>
        <a:lstStyle/>
        <a:p>
          <a:endParaRPr lang="en-US" sz="1100" b="1"/>
        </a:p>
      </dgm:t>
    </dgm:pt>
    <dgm:pt modelId="{4DD2E309-DF17-45F4-AED0-7EB383CABC69}" type="sibTrans" cxnId="{ADE32AFD-A258-4709-B8F5-F9EB7CB79DAB}">
      <dgm:prSet/>
      <dgm:spPr/>
      <dgm:t>
        <a:bodyPr/>
        <a:lstStyle/>
        <a:p>
          <a:endParaRPr lang="en-US" sz="1100" b="1"/>
        </a:p>
      </dgm:t>
    </dgm:pt>
    <dgm:pt modelId="{809340BE-5639-46A7-A17D-2C1BD9285B0C}">
      <dgm:prSet phldrT="[Text]" custT="1"/>
      <dgm:spPr/>
      <dgm:t>
        <a:bodyPr/>
        <a:lstStyle/>
        <a:p>
          <a:r>
            <a:rPr lang="zh-CN" altLang="en-US" sz="1400" b="1" dirty="0" smtClean="0"/>
            <a:t>总经理办公室</a:t>
          </a:r>
          <a:endParaRPr lang="en-US" sz="1400" b="1" dirty="0"/>
        </a:p>
      </dgm:t>
    </dgm:pt>
    <dgm:pt modelId="{4356CB20-4517-41ED-BED1-FD200CB67B6B}" type="parTrans" cxnId="{71F4B467-EAB3-4F38-B8B4-042B735EF946}">
      <dgm:prSet/>
      <dgm:spPr/>
      <dgm:t>
        <a:bodyPr/>
        <a:lstStyle/>
        <a:p>
          <a:endParaRPr lang="en-US" sz="1100" b="1"/>
        </a:p>
      </dgm:t>
    </dgm:pt>
    <dgm:pt modelId="{9A278416-F802-49AE-8486-8E69ECD2CB11}" type="sibTrans" cxnId="{71F4B467-EAB3-4F38-B8B4-042B735EF946}">
      <dgm:prSet/>
      <dgm:spPr/>
      <dgm:t>
        <a:bodyPr/>
        <a:lstStyle/>
        <a:p>
          <a:endParaRPr lang="en-US" sz="1100" b="1"/>
        </a:p>
      </dgm:t>
    </dgm:pt>
    <dgm:pt modelId="{0634C604-53BF-4249-AA56-A0F7CA752998}">
      <dgm:prSet phldrT="[Text]" custT="1"/>
      <dgm:spPr/>
      <dgm:t>
        <a:bodyPr/>
        <a:lstStyle/>
        <a:p>
          <a:r>
            <a:rPr lang="zh-CN" altLang="en-US" sz="1400" b="1" dirty="0" smtClean="0"/>
            <a:t>质量管理部</a:t>
          </a:r>
          <a:endParaRPr lang="en-US" sz="1400" b="1" dirty="0"/>
        </a:p>
      </dgm:t>
    </dgm:pt>
    <dgm:pt modelId="{6EF5D90D-5AA4-473E-9FFC-28B3940372F9}" type="parTrans" cxnId="{811CE38F-7118-4300-92B4-021DDF8040D0}">
      <dgm:prSet/>
      <dgm:spPr/>
      <dgm:t>
        <a:bodyPr/>
        <a:lstStyle/>
        <a:p>
          <a:endParaRPr lang="en-US" sz="1100" b="1"/>
        </a:p>
      </dgm:t>
    </dgm:pt>
    <dgm:pt modelId="{EC13908D-C74D-44A1-8C0F-9702E7F96DF5}" type="sibTrans" cxnId="{811CE38F-7118-4300-92B4-021DDF8040D0}">
      <dgm:prSet/>
      <dgm:spPr/>
      <dgm:t>
        <a:bodyPr/>
        <a:lstStyle/>
        <a:p>
          <a:endParaRPr lang="en-US" sz="1100" b="1"/>
        </a:p>
      </dgm:t>
    </dgm:pt>
    <dgm:pt modelId="{790BDA65-1D3B-4185-A489-F40675554518}">
      <dgm:prSet phldrT="[Text]" custT="1"/>
      <dgm:spPr/>
      <dgm:t>
        <a:bodyPr/>
        <a:lstStyle/>
        <a:p>
          <a:r>
            <a:rPr lang="zh-CN" altLang="en-US" sz="1400" b="1" dirty="0" smtClean="0"/>
            <a:t>客服部</a:t>
          </a:r>
          <a:endParaRPr lang="en-US" sz="1400" b="1" dirty="0"/>
        </a:p>
      </dgm:t>
    </dgm:pt>
    <dgm:pt modelId="{FEBE6EF4-5AB2-4ACB-B616-DA95D1BC82F5}" type="parTrans" cxnId="{10533648-C41A-450C-A3D8-8A5CC3E228D8}">
      <dgm:prSet/>
      <dgm:spPr/>
      <dgm:t>
        <a:bodyPr/>
        <a:lstStyle/>
        <a:p>
          <a:endParaRPr lang="en-US" sz="1100" b="1"/>
        </a:p>
      </dgm:t>
    </dgm:pt>
    <dgm:pt modelId="{D03B4112-E31F-4CB5-8905-820D96DCB64A}" type="sibTrans" cxnId="{10533648-C41A-450C-A3D8-8A5CC3E228D8}">
      <dgm:prSet/>
      <dgm:spPr/>
      <dgm:t>
        <a:bodyPr/>
        <a:lstStyle/>
        <a:p>
          <a:endParaRPr lang="en-US" sz="1100" b="1"/>
        </a:p>
      </dgm:t>
    </dgm:pt>
    <dgm:pt modelId="{638C29A2-9768-4DB3-880F-BD63249BAB35}">
      <dgm:prSet phldrT="[Text]" custT="1"/>
      <dgm:spPr/>
      <dgm:t>
        <a:bodyPr/>
        <a:lstStyle/>
        <a:p>
          <a:r>
            <a:rPr lang="zh-CN" altLang="en-US" sz="1400" b="1" dirty="0" smtClean="0"/>
            <a:t>销售部</a:t>
          </a:r>
          <a:endParaRPr lang="en-US" sz="1400" b="1" dirty="0"/>
        </a:p>
      </dgm:t>
    </dgm:pt>
    <dgm:pt modelId="{F544BFA7-5034-45ED-A67E-2CCAC3EF2AAF}" type="parTrans" cxnId="{FC059584-0A3D-42DE-B158-0CD272A9B0E9}">
      <dgm:prSet/>
      <dgm:spPr/>
      <dgm:t>
        <a:bodyPr/>
        <a:lstStyle/>
        <a:p>
          <a:endParaRPr lang="en-US" sz="1100" b="1"/>
        </a:p>
      </dgm:t>
    </dgm:pt>
    <dgm:pt modelId="{425BF497-2D16-4D03-9595-0236CCB7A53B}" type="sibTrans" cxnId="{FC059584-0A3D-42DE-B158-0CD272A9B0E9}">
      <dgm:prSet/>
      <dgm:spPr/>
      <dgm:t>
        <a:bodyPr/>
        <a:lstStyle/>
        <a:p>
          <a:endParaRPr lang="en-US" sz="1100" b="1"/>
        </a:p>
      </dgm:t>
    </dgm:pt>
    <dgm:pt modelId="{B94CFB80-1EFF-454E-A0E2-523C0C531315}">
      <dgm:prSet phldrT="[Text]" custT="1"/>
      <dgm:spPr/>
      <dgm:t>
        <a:bodyPr/>
        <a:lstStyle/>
        <a:p>
          <a:r>
            <a:rPr lang="zh-CN" altLang="en-US" sz="1400" b="1" dirty="0" smtClean="0"/>
            <a:t>采购部</a:t>
          </a:r>
          <a:endParaRPr lang="en-US" sz="1400" b="1" dirty="0"/>
        </a:p>
      </dgm:t>
    </dgm:pt>
    <dgm:pt modelId="{4D5009E1-4852-4A95-9709-0A68DD91DF4F}" type="parTrans" cxnId="{79196988-9933-473F-BA7C-6EFC90E16852}">
      <dgm:prSet/>
      <dgm:spPr/>
      <dgm:t>
        <a:bodyPr/>
        <a:lstStyle/>
        <a:p>
          <a:endParaRPr lang="en-US" sz="1100" b="1"/>
        </a:p>
      </dgm:t>
    </dgm:pt>
    <dgm:pt modelId="{DEBC90BE-D1C2-4E9A-BD84-11EACC9AD1C7}" type="sibTrans" cxnId="{79196988-9933-473F-BA7C-6EFC90E16852}">
      <dgm:prSet/>
      <dgm:spPr/>
      <dgm:t>
        <a:bodyPr/>
        <a:lstStyle/>
        <a:p>
          <a:endParaRPr lang="en-US" sz="1100" b="1"/>
        </a:p>
      </dgm:t>
    </dgm:pt>
    <dgm:pt modelId="{8D44BE15-046A-47DD-AF68-67D47DB80063}" type="pres">
      <dgm:prSet presAssocID="{A740EF73-DB9C-4142-B1E0-02F2846058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A9DB355-7EAF-4DCD-B518-13DEFE243CD9}" type="pres">
      <dgm:prSet presAssocID="{A118DF3C-D7A7-408A-B7AE-88412408CB1C}" presName="hierRoot1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C2849C76-304A-46B8-A540-C79E34A208C8}" type="pres">
      <dgm:prSet presAssocID="{A118DF3C-D7A7-408A-B7AE-88412408CB1C}" presName="rootComposite1" presStyleCnt="0"/>
      <dgm:spPr/>
      <dgm:t>
        <a:bodyPr/>
        <a:lstStyle/>
        <a:p>
          <a:endParaRPr lang="zh-CN" altLang="en-US"/>
        </a:p>
      </dgm:t>
    </dgm:pt>
    <dgm:pt modelId="{FD99512D-35A7-4497-9391-59AF69C7EBA5}" type="pres">
      <dgm:prSet presAssocID="{A118DF3C-D7A7-408A-B7AE-88412408CB1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225A2F-E76F-4932-9744-A7AA3009C7B5}" type="pres">
      <dgm:prSet presAssocID="{A118DF3C-D7A7-408A-B7AE-88412408CB1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5478A79-2BBF-4272-9D47-FF7CEE5CB05B}" type="pres">
      <dgm:prSet presAssocID="{A118DF3C-D7A7-408A-B7AE-88412408CB1C}" presName="hierChild2" presStyleCnt="0"/>
      <dgm:spPr/>
      <dgm:t>
        <a:bodyPr/>
        <a:lstStyle/>
        <a:p>
          <a:endParaRPr lang="zh-CN" altLang="en-US"/>
        </a:p>
      </dgm:t>
    </dgm:pt>
    <dgm:pt modelId="{299B53A2-6469-4130-ADEA-6D00682A3B9E}" type="pres">
      <dgm:prSet presAssocID="{4356CB20-4517-41ED-BED1-FD200CB67B6B}" presName="Name35" presStyleLbl="parChTrans1D2" presStyleIdx="0" presStyleCnt="2"/>
      <dgm:spPr/>
      <dgm:t>
        <a:bodyPr/>
        <a:lstStyle/>
        <a:p>
          <a:endParaRPr lang="en-US"/>
        </a:p>
      </dgm:t>
    </dgm:pt>
    <dgm:pt modelId="{4203A32F-CE6D-425A-9123-8F30B9027F79}" type="pres">
      <dgm:prSet presAssocID="{809340BE-5639-46A7-A17D-2C1BD9285B0C}" presName="hierRoot2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0492840C-479D-4393-93D3-E9635649397F}" type="pres">
      <dgm:prSet presAssocID="{809340BE-5639-46A7-A17D-2C1BD9285B0C}" presName="rootComposite" presStyleCnt="0"/>
      <dgm:spPr/>
      <dgm:t>
        <a:bodyPr/>
        <a:lstStyle/>
        <a:p>
          <a:endParaRPr lang="zh-CN" altLang="en-US"/>
        </a:p>
      </dgm:t>
    </dgm:pt>
    <dgm:pt modelId="{E83334B5-1616-45AE-BD93-0FAD437AFA73}" type="pres">
      <dgm:prSet presAssocID="{809340BE-5639-46A7-A17D-2C1BD9285B0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B85417-2493-4FC9-99A1-8C99E51D66AA}" type="pres">
      <dgm:prSet presAssocID="{809340BE-5639-46A7-A17D-2C1BD9285B0C}" presName="rootConnector" presStyleLbl="node2" presStyleIdx="0" presStyleCnt="2"/>
      <dgm:spPr/>
      <dgm:t>
        <a:bodyPr/>
        <a:lstStyle/>
        <a:p>
          <a:endParaRPr lang="en-US"/>
        </a:p>
      </dgm:t>
    </dgm:pt>
    <dgm:pt modelId="{4785F9A2-4032-490E-8761-8FD8263219B0}" type="pres">
      <dgm:prSet presAssocID="{809340BE-5639-46A7-A17D-2C1BD9285B0C}" presName="hierChild4" presStyleCnt="0"/>
      <dgm:spPr/>
      <dgm:t>
        <a:bodyPr/>
        <a:lstStyle/>
        <a:p>
          <a:endParaRPr lang="zh-CN" altLang="en-US"/>
        </a:p>
      </dgm:t>
    </dgm:pt>
    <dgm:pt modelId="{A954C331-F102-4945-845E-9926303C96F0}" type="pres">
      <dgm:prSet presAssocID="{6EF5D90D-5AA4-473E-9FFC-28B3940372F9}" presName="Name35" presStyleLbl="parChTrans1D3" presStyleIdx="0" presStyleCnt="4"/>
      <dgm:spPr/>
      <dgm:t>
        <a:bodyPr/>
        <a:lstStyle/>
        <a:p>
          <a:endParaRPr lang="en-US"/>
        </a:p>
      </dgm:t>
    </dgm:pt>
    <dgm:pt modelId="{39121731-D34B-41C8-AE26-ECC2808019B6}" type="pres">
      <dgm:prSet presAssocID="{0634C604-53BF-4249-AA56-A0F7CA75299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0D40232-808C-4B25-85F5-657DC3020682}" type="pres">
      <dgm:prSet presAssocID="{0634C604-53BF-4249-AA56-A0F7CA752998}" presName="rootComposite" presStyleCnt="0"/>
      <dgm:spPr/>
      <dgm:t>
        <a:bodyPr/>
        <a:lstStyle/>
        <a:p>
          <a:endParaRPr lang="zh-CN" altLang="en-US"/>
        </a:p>
      </dgm:t>
    </dgm:pt>
    <dgm:pt modelId="{4E289BA2-C404-4F03-A786-CE963C7D0A36}" type="pres">
      <dgm:prSet presAssocID="{0634C604-53BF-4249-AA56-A0F7CA752998}" presName="rootText" presStyleLbl="node3" presStyleIdx="0" presStyleCnt="4" custLinFactX="-42026" custLinFactNeighborX="-100000" custLinFactNeighborY="9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32F60-FF3F-40C5-9895-CBF5D807C340}" type="pres">
      <dgm:prSet presAssocID="{0634C604-53BF-4249-AA56-A0F7CA752998}" presName="rootConnector" presStyleLbl="node3" presStyleIdx="0" presStyleCnt="4"/>
      <dgm:spPr/>
      <dgm:t>
        <a:bodyPr/>
        <a:lstStyle/>
        <a:p>
          <a:endParaRPr lang="en-US"/>
        </a:p>
      </dgm:t>
    </dgm:pt>
    <dgm:pt modelId="{E09CA36B-6FD3-4D9A-9742-F0C2E1719143}" type="pres">
      <dgm:prSet presAssocID="{0634C604-53BF-4249-AA56-A0F7CA752998}" presName="hierChild4" presStyleCnt="0"/>
      <dgm:spPr/>
      <dgm:t>
        <a:bodyPr/>
        <a:lstStyle/>
        <a:p>
          <a:endParaRPr lang="zh-CN" altLang="en-US"/>
        </a:p>
      </dgm:t>
    </dgm:pt>
    <dgm:pt modelId="{5F892BBF-1141-457F-ACF8-E6EF40345B53}" type="pres">
      <dgm:prSet presAssocID="{0634C604-53BF-4249-AA56-A0F7CA752998}" presName="hierChild5" presStyleCnt="0"/>
      <dgm:spPr/>
      <dgm:t>
        <a:bodyPr/>
        <a:lstStyle/>
        <a:p>
          <a:endParaRPr lang="zh-CN" altLang="en-US"/>
        </a:p>
      </dgm:t>
    </dgm:pt>
    <dgm:pt modelId="{75DD69DA-F3D7-457E-B4F2-50ABB5BC1684}" type="pres">
      <dgm:prSet presAssocID="{809340BE-5639-46A7-A17D-2C1BD9285B0C}" presName="hierChild5" presStyleCnt="0"/>
      <dgm:spPr/>
      <dgm:t>
        <a:bodyPr/>
        <a:lstStyle/>
        <a:p>
          <a:endParaRPr lang="zh-CN" altLang="en-US"/>
        </a:p>
      </dgm:t>
    </dgm:pt>
    <dgm:pt modelId="{BE9E829E-8AC5-4488-AE36-3C3F3EE19904}" type="pres">
      <dgm:prSet presAssocID="{1D67DF89-D0B3-4FCC-98A2-B52BC377911E}" presName="Name35" presStyleLbl="parChTrans1D2" presStyleIdx="1" presStyleCnt="2"/>
      <dgm:spPr/>
      <dgm:t>
        <a:bodyPr/>
        <a:lstStyle/>
        <a:p>
          <a:endParaRPr lang="en-US"/>
        </a:p>
      </dgm:t>
    </dgm:pt>
    <dgm:pt modelId="{A2FA7861-484F-4E59-AD24-D875348CC321}" type="pres">
      <dgm:prSet presAssocID="{82F0351B-7642-4BAF-96F2-8BB91955B7C9}" presName="hierRoot2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D7D70D50-09B5-45CD-9353-B9762367ECB9}" type="pres">
      <dgm:prSet presAssocID="{82F0351B-7642-4BAF-96F2-8BB91955B7C9}" presName="rootComposite" presStyleCnt="0"/>
      <dgm:spPr/>
      <dgm:t>
        <a:bodyPr/>
        <a:lstStyle/>
        <a:p>
          <a:endParaRPr lang="zh-CN" altLang="en-US"/>
        </a:p>
      </dgm:t>
    </dgm:pt>
    <dgm:pt modelId="{1EF4D657-25D3-48AA-B823-16EE394AC89D}" type="pres">
      <dgm:prSet presAssocID="{82F0351B-7642-4BAF-96F2-8BB91955B7C9}" presName="rootText" presStyleLbl="node2" presStyleIdx="1" presStyleCnt="2" custLinFactNeighborX="-3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010438-0F62-4CFA-8F3E-1B359B0EA5D8}" type="pres">
      <dgm:prSet presAssocID="{82F0351B-7642-4BAF-96F2-8BB91955B7C9}" presName="rootConnector" presStyleLbl="node2" presStyleIdx="1" presStyleCnt="2"/>
      <dgm:spPr/>
      <dgm:t>
        <a:bodyPr/>
        <a:lstStyle/>
        <a:p>
          <a:endParaRPr lang="en-US"/>
        </a:p>
      </dgm:t>
    </dgm:pt>
    <dgm:pt modelId="{0577A714-37FE-47AC-ABD9-A0D78CD3974D}" type="pres">
      <dgm:prSet presAssocID="{82F0351B-7642-4BAF-96F2-8BB91955B7C9}" presName="hierChild4" presStyleCnt="0"/>
      <dgm:spPr/>
      <dgm:t>
        <a:bodyPr/>
        <a:lstStyle/>
        <a:p>
          <a:endParaRPr lang="zh-CN" altLang="en-US"/>
        </a:p>
      </dgm:t>
    </dgm:pt>
    <dgm:pt modelId="{F033B491-387C-453E-AF37-469245E94C8D}" type="pres">
      <dgm:prSet presAssocID="{FEBE6EF4-5AB2-4ACB-B616-DA95D1BC82F5}" presName="Name35" presStyleLbl="parChTrans1D3" presStyleIdx="1" presStyleCnt="4"/>
      <dgm:spPr/>
      <dgm:t>
        <a:bodyPr/>
        <a:lstStyle/>
        <a:p>
          <a:endParaRPr lang="en-US"/>
        </a:p>
      </dgm:t>
    </dgm:pt>
    <dgm:pt modelId="{218EA846-1077-4143-8130-1336E551E36C}" type="pres">
      <dgm:prSet presAssocID="{790BDA65-1D3B-4185-A489-F4067555451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C8495309-D29B-476B-8CAA-3B06980D11CF}" type="pres">
      <dgm:prSet presAssocID="{790BDA65-1D3B-4185-A489-F40675554518}" presName="rootComposite" presStyleCnt="0"/>
      <dgm:spPr/>
      <dgm:t>
        <a:bodyPr/>
        <a:lstStyle/>
        <a:p>
          <a:endParaRPr lang="zh-CN" altLang="en-US"/>
        </a:p>
      </dgm:t>
    </dgm:pt>
    <dgm:pt modelId="{49AE497B-3487-4FE4-B3D7-1224A04CCB22}" type="pres">
      <dgm:prSet presAssocID="{790BDA65-1D3B-4185-A489-F4067555451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9D3955-190D-4B53-BBD7-26E514844EB8}" type="pres">
      <dgm:prSet presAssocID="{790BDA65-1D3B-4185-A489-F40675554518}" presName="rootConnector" presStyleLbl="node3" presStyleIdx="1" presStyleCnt="4"/>
      <dgm:spPr/>
      <dgm:t>
        <a:bodyPr/>
        <a:lstStyle/>
        <a:p>
          <a:endParaRPr lang="en-US"/>
        </a:p>
      </dgm:t>
    </dgm:pt>
    <dgm:pt modelId="{451CAB01-561A-443C-AF0A-3A2A2B14DED4}" type="pres">
      <dgm:prSet presAssocID="{790BDA65-1D3B-4185-A489-F40675554518}" presName="hierChild4" presStyleCnt="0"/>
      <dgm:spPr/>
      <dgm:t>
        <a:bodyPr/>
        <a:lstStyle/>
        <a:p>
          <a:endParaRPr lang="zh-CN" altLang="en-US"/>
        </a:p>
      </dgm:t>
    </dgm:pt>
    <dgm:pt modelId="{48C5A1AF-B2BA-42E6-A7C2-1F93785DABCB}" type="pres">
      <dgm:prSet presAssocID="{790BDA65-1D3B-4185-A489-F40675554518}" presName="hierChild5" presStyleCnt="0"/>
      <dgm:spPr/>
      <dgm:t>
        <a:bodyPr/>
        <a:lstStyle/>
        <a:p>
          <a:endParaRPr lang="zh-CN" altLang="en-US"/>
        </a:p>
      </dgm:t>
    </dgm:pt>
    <dgm:pt modelId="{05B49C3D-847D-41E1-81B6-226D1BC667A2}" type="pres">
      <dgm:prSet presAssocID="{F544BFA7-5034-45ED-A67E-2CCAC3EF2AAF}" presName="Name35" presStyleLbl="parChTrans1D3" presStyleIdx="2" presStyleCnt="4"/>
      <dgm:spPr/>
      <dgm:t>
        <a:bodyPr/>
        <a:lstStyle/>
        <a:p>
          <a:endParaRPr lang="en-US"/>
        </a:p>
      </dgm:t>
    </dgm:pt>
    <dgm:pt modelId="{3266CDC4-D60F-4EE7-8ECE-1DAB894A589B}" type="pres">
      <dgm:prSet presAssocID="{638C29A2-9768-4DB3-880F-BD63249BAB3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E8FF925-D9B5-4263-8831-5931F6697B5A}" type="pres">
      <dgm:prSet presAssocID="{638C29A2-9768-4DB3-880F-BD63249BAB35}" presName="rootComposite" presStyleCnt="0"/>
      <dgm:spPr/>
      <dgm:t>
        <a:bodyPr/>
        <a:lstStyle/>
        <a:p>
          <a:endParaRPr lang="zh-CN" altLang="en-US"/>
        </a:p>
      </dgm:t>
    </dgm:pt>
    <dgm:pt modelId="{8664D6B2-9F00-459B-83D9-2AC8D946AA0D}" type="pres">
      <dgm:prSet presAssocID="{638C29A2-9768-4DB3-880F-BD63249BAB35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A4CF60-F87D-4935-8C6C-68E4FC57291A}" type="pres">
      <dgm:prSet presAssocID="{638C29A2-9768-4DB3-880F-BD63249BAB35}" presName="rootConnector" presStyleLbl="node3" presStyleIdx="2" presStyleCnt="4"/>
      <dgm:spPr/>
      <dgm:t>
        <a:bodyPr/>
        <a:lstStyle/>
        <a:p>
          <a:endParaRPr lang="en-US"/>
        </a:p>
      </dgm:t>
    </dgm:pt>
    <dgm:pt modelId="{D8A21201-02DC-42D0-9E35-CCC11639E792}" type="pres">
      <dgm:prSet presAssocID="{638C29A2-9768-4DB3-880F-BD63249BAB35}" presName="hierChild4" presStyleCnt="0"/>
      <dgm:spPr/>
      <dgm:t>
        <a:bodyPr/>
        <a:lstStyle/>
        <a:p>
          <a:endParaRPr lang="zh-CN" altLang="en-US"/>
        </a:p>
      </dgm:t>
    </dgm:pt>
    <dgm:pt modelId="{951A8866-A548-4FB3-AAB0-949F1596AA17}" type="pres">
      <dgm:prSet presAssocID="{638C29A2-9768-4DB3-880F-BD63249BAB35}" presName="hierChild5" presStyleCnt="0"/>
      <dgm:spPr/>
      <dgm:t>
        <a:bodyPr/>
        <a:lstStyle/>
        <a:p>
          <a:endParaRPr lang="zh-CN" altLang="en-US"/>
        </a:p>
      </dgm:t>
    </dgm:pt>
    <dgm:pt modelId="{E0709822-FB27-4492-A7FA-4023CA1D6615}" type="pres">
      <dgm:prSet presAssocID="{4D5009E1-4852-4A95-9709-0A68DD91DF4F}" presName="Name35" presStyleLbl="parChTrans1D3" presStyleIdx="3" presStyleCnt="4"/>
      <dgm:spPr/>
      <dgm:t>
        <a:bodyPr/>
        <a:lstStyle/>
        <a:p>
          <a:endParaRPr lang="en-US"/>
        </a:p>
      </dgm:t>
    </dgm:pt>
    <dgm:pt modelId="{41CEF46C-12E5-4CF3-B35E-221FBD320B69}" type="pres">
      <dgm:prSet presAssocID="{B94CFB80-1EFF-454E-A0E2-523C0C531315}" presName="hierRoot2" presStyleCnt="0">
        <dgm:presLayoutVars>
          <dgm:hierBranch val="r"/>
        </dgm:presLayoutVars>
      </dgm:prSet>
      <dgm:spPr/>
      <dgm:t>
        <a:bodyPr/>
        <a:lstStyle/>
        <a:p>
          <a:endParaRPr lang="zh-CN" altLang="en-US"/>
        </a:p>
      </dgm:t>
    </dgm:pt>
    <dgm:pt modelId="{A3DD6175-05D7-41B4-992B-65C2590ECCD4}" type="pres">
      <dgm:prSet presAssocID="{B94CFB80-1EFF-454E-A0E2-523C0C531315}" presName="rootComposite" presStyleCnt="0"/>
      <dgm:spPr/>
      <dgm:t>
        <a:bodyPr/>
        <a:lstStyle/>
        <a:p>
          <a:endParaRPr lang="zh-CN" altLang="en-US"/>
        </a:p>
      </dgm:t>
    </dgm:pt>
    <dgm:pt modelId="{B22928ED-F6F6-4B3B-8468-035E6A34D78B}" type="pres">
      <dgm:prSet presAssocID="{B94CFB80-1EFF-454E-A0E2-523C0C531315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CFBDE4-75A4-402F-B4CC-52318A00E55D}" type="pres">
      <dgm:prSet presAssocID="{B94CFB80-1EFF-454E-A0E2-523C0C531315}" presName="rootConnector" presStyleLbl="node3" presStyleIdx="3" presStyleCnt="4"/>
      <dgm:spPr/>
      <dgm:t>
        <a:bodyPr/>
        <a:lstStyle/>
        <a:p>
          <a:endParaRPr lang="en-US"/>
        </a:p>
      </dgm:t>
    </dgm:pt>
    <dgm:pt modelId="{29B750FD-F167-4284-877C-775B57B7EE11}" type="pres">
      <dgm:prSet presAssocID="{B94CFB80-1EFF-454E-A0E2-523C0C531315}" presName="hierChild4" presStyleCnt="0"/>
      <dgm:spPr/>
      <dgm:t>
        <a:bodyPr/>
        <a:lstStyle/>
        <a:p>
          <a:endParaRPr lang="zh-CN" altLang="en-US"/>
        </a:p>
      </dgm:t>
    </dgm:pt>
    <dgm:pt modelId="{D4B0A189-2B6F-48F4-B0E6-C226B68AC29D}" type="pres">
      <dgm:prSet presAssocID="{B94CFB80-1EFF-454E-A0E2-523C0C531315}" presName="hierChild5" presStyleCnt="0"/>
      <dgm:spPr/>
      <dgm:t>
        <a:bodyPr/>
        <a:lstStyle/>
        <a:p>
          <a:endParaRPr lang="zh-CN" altLang="en-US"/>
        </a:p>
      </dgm:t>
    </dgm:pt>
    <dgm:pt modelId="{5CF814E5-8110-4A70-BDCE-1F749BD03E72}" type="pres">
      <dgm:prSet presAssocID="{82F0351B-7642-4BAF-96F2-8BB91955B7C9}" presName="hierChild5" presStyleCnt="0"/>
      <dgm:spPr/>
      <dgm:t>
        <a:bodyPr/>
        <a:lstStyle/>
        <a:p>
          <a:endParaRPr lang="zh-CN" altLang="en-US"/>
        </a:p>
      </dgm:t>
    </dgm:pt>
    <dgm:pt modelId="{04C846DB-DA98-4B5B-8628-35E2810F6379}" type="pres">
      <dgm:prSet presAssocID="{A118DF3C-D7A7-408A-B7AE-88412408CB1C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0C5CD3A5-3812-4570-99A0-B7E721C5CF79}" type="presOf" srcId="{4D5009E1-4852-4A95-9709-0A68DD91DF4F}" destId="{E0709822-FB27-4492-A7FA-4023CA1D6615}" srcOrd="0" destOrd="0" presId="urn:microsoft.com/office/officeart/2005/8/layout/orgChart1"/>
    <dgm:cxn modelId="{87B2B858-BBA1-46AB-9A1C-A6A565D14D66}" type="presOf" srcId="{A118DF3C-D7A7-408A-B7AE-88412408CB1C}" destId="{91225A2F-E76F-4932-9744-A7AA3009C7B5}" srcOrd="1" destOrd="0" presId="urn:microsoft.com/office/officeart/2005/8/layout/orgChart1"/>
    <dgm:cxn modelId="{811CE38F-7118-4300-92B4-021DDF8040D0}" srcId="{809340BE-5639-46A7-A17D-2C1BD9285B0C}" destId="{0634C604-53BF-4249-AA56-A0F7CA752998}" srcOrd="0" destOrd="0" parTransId="{6EF5D90D-5AA4-473E-9FFC-28B3940372F9}" sibTransId="{EC13908D-C74D-44A1-8C0F-9702E7F96DF5}"/>
    <dgm:cxn modelId="{4775FDBB-E627-4B45-9068-AE7F1EDB3A42}" type="presOf" srcId="{4356CB20-4517-41ED-BED1-FD200CB67B6B}" destId="{299B53A2-6469-4130-ADEA-6D00682A3B9E}" srcOrd="0" destOrd="0" presId="urn:microsoft.com/office/officeart/2005/8/layout/orgChart1"/>
    <dgm:cxn modelId="{0FB46630-2898-447D-88F7-C4B4F783BEBB}" type="presOf" srcId="{809340BE-5639-46A7-A17D-2C1BD9285B0C}" destId="{E83334B5-1616-45AE-BD93-0FAD437AFA73}" srcOrd="0" destOrd="0" presId="urn:microsoft.com/office/officeart/2005/8/layout/orgChart1"/>
    <dgm:cxn modelId="{4F68FA6A-5ED6-4271-975C-571F5F65455F}" type="presOf" srcId="{82F0351B-7642-4BAF-96F2-8BB91955B7C9}" destId="{90010438-0F62-4CFA-8F3E-1B359B0EA5D8}" srcOrd="1" destOrd="0" presId="urn:microsoft.com/office/officeart/2005/8/layout/orgChart1"/>
    <dgm:cxn modelId="{94729CBD-6AD4-44DA-91D4-F1F2BF25DEE9}" type="presOf" srcId="{A118DF3C-D7A7-408A-B7AE-88412408CB1C}" destId="{FD99512D-35A7-4497-9391-59AF69C7EBA5}" srcOrd="0" destOrd="0" presId="urn:microsoft.com/office/officeart/2005/8/layout/orgChart1"/>
    <dgm:cxn modelId="{ADE32AFD-A258-4709-B8F5-F9EB7CB79DAB}" srcId="{A118DF3C-D7A7-408A-B7AE-88412408CB1C}" destId="{82F0351B-7642-4BAF-96F2-8BB91955B7C9}" srcOrd="1" destOrd="0" parTransId="{1D67DF89-D0B3-4FCC-98A2-B52BC377911E}" sibTransId="{4DD2E309-DF17-45F4-AED0-7EB383CABC69}"/>
    <dgm:cxn modelId="{5AEABFAE-752B-4C0F-B14B-33E993D16D48}" type="presOf" srcId="{790BDA65-1D3B-4185-A489-F40675554518}" destId="{49AE497B-3487-4FE4-B3D7-1224A04CCB22}" srcOrd="0" destOrd="0" presId="urn:microsoft.com/office/officeart/2005/8/layout/orgChart1"/>
    <dgm:cxn modelId="{79196988-9933-473F-BA7C-6EFC90E16852}" srcId="{82F0351B-7642-4BAF-96F2-8BB91955B7C9}" destId="{B94CFB80-1EFF-454E-A0E2-523C0C531315}" srcOrd="2" destOrd="0" parTransId="{4D5009E1-4852-4A95-9709-0A68DD91DF4F}" sibTransId="{DEBC90BE-D1C2-4E9A-BD84-11EACC9AD1C7}"/>
    <dgm:cxn modelId="{E0AB239D-AF57-437C-97E3-8CCAC4320A33}" type="presOf" srcId="{1D67DF89-D0B3-4FCC-98A2-B52BC377911E}" destId="{BE9E829E-8AC5-4488-AE36-3C3F3EE19904}" srcOrd="0" destOrd="0" presId="urn:microsoft.com/office/officeart/2005/8/layout/orgChart1"/>
    <dgm:cxn modelId="{CCE4B549-DB3B-49A1-ACDB-A35B4B22C5F6}" type="presOf" srcId="{790BDA65-1D3B-4185-A489-F40675554518}" destId="{479D3955-190D-4B53-BBD7-26E514844EB8}" srcOrd="1" destOrd="0" presId="urn:microsoft.com/office/officeart/2005/8/layout/orgChart1"/>
    <dgm:cxn modelId="{98B2FA8A-E218-49B7-8CA4-A44285CF068F}" type="presOf" srcId="{82F0351B-7642-4BAF-96F2-8BB91955B7C9}" destId="{1EF4D657-25D3-48AA-B823-16EE394AC89D}" srcOrd="0" destOrd="0" presId="urn:microsoft.com/office/officeart/2005/8/layout/orgChart1"/>
    <dgm:cxn modelId="{4A2E8114-5B4F-483F-A595-C4BA653483C3}" type="presOf" srcId="{B94CFB80-1EFF-454E-A0E2-523C0C531315}" destId="{6ACFBDE4-75A4-402F-B4CC-52318A00E55D}" srcOrd="1" destOrd="0" presId="urn:microsoft.com/office/officeart/2005/8/layout/orgChart1"/>
    <dgm:cxn modelId="{EDF8E9E9-BE75-4DB6-B9DE-CCC898C9B51D}" srcId="{A740EF73-DB9C-4142-B1E0-02F284605845}" destId="{A118DF3C-D7A7-408A-B7AE-88412408CB1C}" srcOrd="0" destOrd="0" parTransId="{C4C0AC29-B639-4546-AE1B-E510A4079FA8}" sibTransId="{3A27C4F4-60BC-4AE4-AE17-B5FE497B9914}"/>
    <dgm:cxn modelId="{6E3542B9-7DF1-4C7E-8C7D-BAB50A8C259C}" type="presOf" srcId="{B94CFB80-1EFF-454E-A0E2-523C0C531315}" destId="{B22928ED-F6F6-4B3B-8468-035E6A34D78B}" srcOrd="0" destOrd="0" presId="urn:microsoft.com/office/officeart/2005/8/layout/orgChart1"/>
    <dgm:cxn modelId="{71F4B467-EAB3-4F38-B8B4-042B735EF946}" srcId="{A118DF3C-D7A7-408A-B7AE-88412408CB1C}" destId="{809340BE-5639-46A7-A17D-2C1BD9285B0C}" srcOrd="0" destOrd="0" parTransId="{4356CB20-4517-41ED-BED1-FD200CB67B6B}" sibTransId="{9A278416-F802-49AE-8486-8E69ECD2CB11}"/>
    <dgm:cxn modelId="{4428199B-868F-4EB3-BBCB-23D3E060B8DC}" type="presOf" srcId="{638C29A2-9768-4DB3-880F-BD63249BAB35}" destId="{71A4CF60-F87D-4935-8C6C-68E4FC57291A}" srcOrd="1" destOrd="0" presId="urn:microsoft.com/office/officeart/2005/8/layout/orgChart1"/>
    <dgm:cxn modelId="{2F23C930-9545-4C1B-867A-EA306DA5814E}" type="presOf" srcId="{A740EF73-DB9C-4142-B1E0-02F284605845}" destId="{8D44BE15-046A-47DD-AF68-67D47DB80063}" srcOrd="0" destOrd="0" presId="urn:microsoft.com/office/officeart/2005/8/layout/orgChart1"/>
    <dgm:cxn modelId="{A3363C63-FF95-4627-BB09-AA01B0E0A0F4}" type="presOf" srcId="{6EF5D90D-5AA4-473E-9FFC-28B3940372F9}" destId="{A954C331-F102-4945-845E-9926303C96F0}" srcOrd="0" destOrd="0" presId="urn:microsoft.com/office/officeart/2005/8/layout/orgChart1"/>
    <dgm:cxn modelId="{FC059584-0A3D-42DE-B158-0CD272A9B0E9}" srcId="{82F0351B-7642-4BAF-96F2-8BB91955B7C9}" destId="{638C29A2-9768-4DB3-880F-BD63249BAB35}" srcOrd="1" destOrd="0" parTransId="{F544BFA7-5034-45ED-A67E-2CCAC3EF2AAF}" sibTransId="{425BF497-2D16-4D03-9595-0236CCB7A53B}"/>
    <dgm:cxn modelId="{10533648-C41A-450C-A3D8-8A5CC3E228D8}" srcId="{82F0351B-7642-4BAF-96F2-8BB91955B7C9}" destId="{790BDA65-1D3B-4185-A489-F40675554518}" srcOrd="0" destOrd="0" parTransId="{FEBE6EF4-5AB2-4ACB-B616-DA95D1BC82F5}" sibTransId="{D03B4112-E31F-4CB5-8905-820D96DCB64A}"/>
    <dgm:cxn modelId="{FEBD5BBF-CADD-4DCA-A23E-9EBF30EDBBDD}" type="presOf" srcId="{638C29A2-9768-4DB3-880F-BD63249BAB35}" destId="{8664D6B2-9F00-459B-83D9-2AC8D946AA0D}" srcOrd="0" destOrd="0" presId="urn:microsoft.com/office/officeart/2005/8/layout/orgChart1"/>
    <dgm:cxn modelId="{26FBE952-36D4-4C08-81EC-3CD44837083F}" type="presOf" srcId="{F544BFA7-5034-45ED-A67E-2CCAC3EF2AAF}" destId="{05B49C3D-847D-41E1-81B6-226D1BC667A2}" srcOrd="0" destOrd="0" presId="urn:microsoft.com/office/officeart/2005/8/layout/orgChart1"/>
    <dgm:cxn modelId="{8292963C-A929-4380-8BFB-0AA2564AA4F2}" type="presOf" srcId="{0634C604-53BF-4249-AA56-A0F7CA752998}" destId="{4E289BA2-C404-4F03-A786-CE963C7D0A36}" srcOrd="0" destOrd="0" presId="urn:microsoft.com/office/officeart/2005/8/layout/orgChart1"/>
    <dgm:cxn modelId="{C6D2F657-0A2B-4AD4-A9B9-0E71D581C962}" type="presOf" srcId="{0634C604-53BF-4249-AA56-A0F7CA752998}" destId="{59C32F60-FF3F-40C5-9895-CBF5D807C340}" srcOrd="1" destOrd="0" presId="urn:microsoft.com/office/officeart/2005/8/layout/orgChart1"/>
    <dgm:cxn modelId="{5339C3A7-80EC-4B75-8979-B20456C43408}" type="presOf" srcId="{FEBE6EF4-5AB2-4ACB-B616-DA95D1BC82F5}" destId="{F033B491-387C-453E-AF37-469245E94C8D}" srcOrd="0" destOrd="0" presId="urn:microsoft.com/office/officeart/2005/8/layout/orgChart1"/>
    <dgm:cxn modelId="{2451B3A3-4872-4EC5-A6DA-813C6CAD662A}" type="presOf" srcId="{809340BE-5639-46A7-A17D-2C1BD9285B0C}" destId="{4CB85417-2493-4FC9-99A1-8C99E51D66AA}" srcOrd="1" destOrd="0" presId="urn:microsoft.com/office/officeart/2005/8/layout/orgChart1"/>
    <dgm:cxn modelId="{72B26DDD-FC8D-47ED-B4BD-134B16FC4FDA}" type="presParOf" srcId="{8D44BE15-046A-47DD-AF68-67D47DB80063}" destId="{BA9DB355-7EAF-4DCD-B518-13DEFE243CD9}" srcOrd="0" destOrd="0" presId="urn:microsoft.com/office/officeart/2005/8/layout/orgChart1"/>
    <dgm:cxn modelId="{2EE11DBC-EFD5-4873-91F6-ADE43F4ECB6F}" type="presParOf" srcId="{BA9DB355-7EAF-4DCD-B518-13DEFE243CD9}" destId="{C2849C76-304A-46B8-A540-C79E34A208C8}" srcOrd="0" destOrd="0" presId="urn:microsoft.com/office/officeart/2005/8/layout/orgChart1"/>
    <dgm:cxn modelId="{466F7414-D385-42A3-89E7-D7994666D0BF}" type="presParOf" srcId="{C2849C76-304A-46B8-A540-C79E34A208C8}" destId="{FD99512D-35A7-4497-9391-59AF69C7EBA5}" srcOrd="0" destOrd="0" presId="urn:microsoft.com/office/officeart/2005/8/layout/orgChart1"/>
    <dgm:cxn modelId="{CE6605BF-1FD8-443F-8D06-4AA7F8781461}" type="presParOf" srcId="{C2849C76-304A-46B8-A540-C79E34A208C8}" destId="{91225A2F-E76F-4932-9744-A7AA3009C7B5}" srcOrd="1" destOrd="0" presId="urn:microsoft.com/office/officeart/2005/8/layout/orgChart1"/>
    <dgm:cxn modelId="{4827A5B9-DD8B-4DCA-97A2-46E96E59AB4A}" type="presParOf" srcId="{BA9DB355-7EAF-4DCD-B518-13DEFE243CD9}" destId="{A5478A79-2BBF-4272-9D47-FF7CEE5CB05B}" srcOrd="1" destOrd="0" presId="urn:microsoft.com/office/officeart/2005/8/layout/orgChart1"/>
    <dgm:cxn modelId="{CAA67A6B-8E54-4FF2-9B29-5DB68A93849B}" type="presParOf" srcId="{A5478A79-2BBF-4272-9D47-FF7CEE5CB05B}" destId="{299B53A2-6469-4130-ADEA-6D00682A3B9E}" srcOrd="0" destOrd="0" presId="urn:microsoft.com/office/officeart/2005/8/layout/orgChart1"/>
    <dgm:cxn modelId="{5E051C24-6C37-461C-AFAB-0D9A4C788B57}" type="presParOf" srcId="{A5478A79-2BBF-4272-9D47-FF7CEE5CB05B}" destId="{4203A32F-CE6D-425A-9123-8F30B9027F79}" srcOrd="1" destOrd="0" presId="urn:microsoft.com/office/officeart/2005/8/layout/orgChart1"/>
    <dgm:cxn modelId="{90BB75B0-7052-40D6-88F1-418B89015396}" type="presParOf" srcId="{4203A32F-CE6D-425A-9123-8F30B9027F79}" destId="{0492840C-479D-4393-93D3-E9635649397F}" srcOrd="0" destOrd="0" presId="urn:microsoft.com/office/officeart/2005/8/layout/orgChart1"/>
    <dgm:cxn modelId="{40D7AAC2-F234-44AB-9658-9A9DB5E4C8DA}" type="presParOf" srcId="{0492840C-479D-4393-93D3-E9635649397F}" destId="{E83334B5-1616-45AE-BD93-0FAD437AFA73}" srcOrd="0" destOrd="0" presId="urn:microsoft.com/office/officeart/2005/8/layout/orgChart1"/>
    <dgm:cxn modelId="{78128339-187F-4109-9812-65361702E025}" type="presParOf" srcId="{0492840C-479D-4393-93D3-E9635649397F}" destId="{4CB85417-2493-4FC9-99A1-8C99E51D66AA}" srcOrd="1" destOrd="0" presId="urn:microsoft.com/office/officeart/2005/8/layout/orgChart1"/>
    <dgm:cxn modelId="{C0C5FCF4-62AA-415B-B43C-2C69791AE5D9}" type="presParOf" srcId="{4203A32F-CE6D-425A-9123-8F30B9027F79}" destId="{4785F9A2-4032-490E-8761-8FD8263219B0}" srcOrd="1" destOrd="0" presId="urn:microsoft.com/office/officeart/2005/8/layout/orgChart1"/>
    <dgm:cxn modelId="{F0A2F826-63B7-4286-A8CE-F58BA9F1198B}" type="presParOf" srcId="{4785F9A2-4032-490E-8761-8FD8263219B0}" destId="{A954C331-F102-4945-845E-9926303C96F0}" srcOrd="0" destOrd="0" presId="urn:microsoft.com/office/officeart/2005/8/layout/orgChart1"/>
    <dgm:cxn modelId="{5C78ABA6-1D57-4AB0-9696-0144E6254284}" type="presParOf" srcId="{4785F9A2-4032-490E-8761-8FD8263219B0}" destId="{39121731-D34B-41C8-AE26-ECC2808019B6}" srcOrd="1" destOrd="0" presId="urn:microsoft.com/office/officeart/2005/8/layout/orgChart1"/>
    <dgm:cxn modelId="{3FA39CB7-CEE2-42AC-98FA-A8660AAE1D58}" type="presParOf" srcId="{39121731-D34B-41C8-AE26-ECC2808019B6}" destId="{70D40232-808C-4B25-85F5-657DC3020682}" srcOrd="0" destOrd="0" presId="urn:microsoft.com/office/officeart/2005/8/layout/orgChart1"/>
    <dgm:cxn modelId="{205EFEA2-9A28-4E4D-BF5D-12FE0DC0C24D}" type="presParOf" srcId="{70D40232-808C-4B25-85F5-657DC3020682}" destId="{4E289BA2-C404-4F03-A786-CE963C7D0A36}" srcOrd="0" destOrd="0" presId="urn:microsoft.com/office/officeart/2005/8/layout/orgChart1"/>
    <dgm:cxn modelId="{F6B12E89-E3E4-435C-ACB7-0B854AF70680}" type="presParOf" srcId="{70D40232-808C-4B25-85F5-657DC3020682}" destId="{59C32F60-FF3F-40C5-9895-CBF5D807C340}" srcOrd="1" destOrd="0" presId="urn:microsoft.com/office/officeart/2005/8/layout/orgChart1"/>
    <dgm:cxn modelId="{42CDFB3C-A6E0-4A83-909B-B50FBC483A42}" type="presParOf" srcId="{39121731-D34B-41C8-AE26-ECC2808019B6}" destId="{E09CA36B-6FD3-4D9A-9742-F0C2E1719143}" srcOrd="1" destOrd="0" presId="urn:microsoft.com/office/officeart/2005/8/layout/orgChart1"/>
    <dgm:cxn modelId="{C49E9F91-5AD1-4835-AF2C-67D1B4544140}" type="presParOf" srcId="{39121731-D34B-41C8-AE26-ECC2808019B6}" destId="{5F892BBF-1141-457F-ACF8-E6EF40345B53}" srcOrd="2" destOrd="0" presId="urn:microsoft.com/office/officeart/2005/8/layout/orgChart1"/>
    <dgm:cxn modelId="{7C5F97C3-1960-4C5B-A524-4CF82A46E776}" type="presParOf" srcId="{4203A32F-CE6D-425A-9123-8F30B9027F79}" destId="{75DD69DA-F3D7-457E-B4F2-50ABB5BC1684}" srcOrd="2" destOrd="0" presId="urn:microsoft.com/office/officeart/2005/8/layout/orgChart1"/>
    <dgm:cxn modelId="{7F74DF61-B897-407B-A6B9-30575085BFB0}" type="presParOf" srcId="{A5478A79-2BBF-4272-9D47-FF7CEE5CB05B}" destId="{BE9E829E-8AC5-4488-AE36-3C3F3EE19904}" srcOrd="2" destOrd="0" presId="urn:microsoft.com/office/officeart/2005/8/layout/orgChart1"/>
    <dgm:cxn modelId="{7EB2E4DD-288A-4218-8215-4E879D4585EC}" type="presParOf" srcId="{A5478A79-2BBF-4272-9D47-FF7CEE5CB05B}" destId="{A2FA7861-484F-4E59-AD24-D875348CC321}" srcOrd="3" destOrd="0" presId="urn:microsoft.com/office/officeart/2005/8/layout/orgChart1"/>
    <dgm:cxn modelId="{2811A1EC-847E-40CC-AF77-80D9944AC75A}" type="presParOf" srcId="{A2FA7861-484F-4E59-AD24-D875348CC321}" destId="{D7D70D50-09B5-45CD-9353-B9762367ECB9}" srcOrd="0" destOrd="0" presId="urn:microsoft.com/office/officeart/2005/8/layout/orgChart1"/>
    <dgm:cxn modelId="{AEAEFAC5-E325-497B-9EA7-21ED3FF1622F}" type="presParOf" srcId="{D7D70D50-09B5-45CD-9353-B9762367ECB9}" destId="{1EF4D657-25D3-48AA-B823-16EE394AC89D}" srcOrd="0" destOrd="0" presId="urn:microsoft.com/office/officeart/2005/8/layout/orgChart1"/>
    <dgm:cxn modelId="{BCE18272-B71F-4AC0-8C1D-523F05CBDF85}" type="presParOf" srcId="{D7D70D50-09B5-45CD-9353-B9762367ECB9}" destId="{90010438-0F62-4CFA-8F3E-1B359B0EA5D8}" srcOrd="1" destOrd="0" presId="urn:microsoft.com/office/officeart/2005/8/layout/orgChart1"/>
    <dgm:cxn modelId="{7B823FC0-BB99-4370-9804-071249645B3A}" type="presParOf" srcId="{A2FA7861-484F-4E59-AD24-D875348CC321}" destId="{0577A714-37FE-47AC-ABD9-A0D78CD3974D}" srcOrd="1" destOrd="0" presId="urn:microsoft.com/office/officeart/2005/8/layout/orgChart1"/>
    <dgm:cxn modelId="{2F8F8962-2037-4442-B264-1C54F689DB72}" type="presParOf" srcId="{0577A714-37FE-47AC-ABD9-A0D78CD3974D}" destId="{F033B491-387C-453E-AF37-469245E94C8D}" srcOrd="0" destOrd="0" presId="urn:microsoft.com/office/officeart/2005/8/layout/orgChart1"/>
    <dgm:cxn modelId="{60C991E9-D213-4DF2-9E15-E143416427DC}" type="presParOf" srcId="{0577A714-37FE-47AC-ABD9-A0D78CD3974D}" destId="{218EA846-1077-4143-8130-1336E551E36C}" srcOrd="1" destOrd="0" presId="urn:microsoft.com/office/officeart/2005/8/layout/orgChart1"/>
    <dgm:cxn modelId="{6843D270-690D-4F27-932E-492F179BC241}" type="presParOf" srcId="{218EA846-1077-4143-8130-1336E551E36C}" destId="{C8495309-D29B-476B-8CAA-3B06980D11CF}" srcOrd="0" destOrd="0" presId="urn:microsoft.com/office/officeart/2005/8/layout/orgChart1"/>
    <dgm:cxn modelId="{5DC20353-6AF1-48B3-95AE-4C0BF3541F48}" type="presParOf" srcId="{C8495309-D29B-476B-8CAA-3B06980D11CF}" destId="{49AE497B-3487-4FE4-B3D7-1224A04CCB22}" srcOrd="0" destOrd="0" presId="urn:microsoft.com/office/officeart/2005/8/layout/orgChart1"/>
    <dgm:cxn modelId="{C51F7958-907C-4AB6-962B-21AC20EE3B50}" type="presParOf" srcId="{C8495309-D29B-476B-8CAA-3B06980D11CF}" destId="{479D3955-190D-4B53-BBD7-26E514844EB8}" srcOrd="1" destOrd="0" presId="urn:microsoft.com/office/officeart/2005/8/layout/orgChart1"/>
    <dgm:cxn modelId="{8AA6E7D3-E05C-44F6-8D90-375ABD421B0E}" type="presParOf" srcId="{218EA846-1077-4143-8130-1336E551E36C}" destId="{451CAB01-561A-443C-AF0A-3A2A2B14DED4}" srcOrd="1" destOrd="0" presId="urn:microsoft.com/office/officeart/2005/8/layout/orgChart1"/>
    <dgm:cxn modelId="{52053DC0-996A-466F-8E01-57B047F7693F}" type="presParOf" srcId="{218EA846-1077-4143-8130-1336E551E36C}" destId="{48C5A1AF-B2BA-42E6-A7C2-1F93785DABCB}" srcOrd="2" destOrd="0" presId="urn:microsoft.com/office/officeart/2005/8/layout/orgChart1"/>
    <dgm:cxn modelId="{18552C0B-E475-446B-9197-5FF240842C17}" type="presParOf" srcId="{0577A714-37FE-47AC-ABD9-A0D78CD3974D}" destId="{05B49C3D-847D-41E1-81B6-226D1BC667A2}" srcOrd="2" destOrd="0" presId="urn:microsoft.com/office/officeart/2005/8/layout/orgChart1"/>
    <dgm:cxn modelId="{01B83FC9-67CC-4B64-8683-3B25DA720705}" type="presParOf" srcId="{0577A714-37FE-47AC-ABD9-A0D78CD3974D}" destId="{3266CDC4-D60F-4EE7-8ECE-1DAB894A589B}" srcOrd="3" destOrd="0" presId="urn:microsoft.com/office/officeart/2005/8/layout/orgChart1"/>
    <dgm:cxn modelId="{2367C3F0-4F06-41B8-8A32-F16B53DBDBEF}" type="presParOf" srcId="{3266CDC4-D60F-4EE7-8ECE-1DAB894A589B}" destId="{1E8FF925-D9B5-4263-8831-5931F6697B5A}" srcOrd="0" destOrd="0" presId="urn:microsoft.com/office/officeart/2005/8/layout/orgChart1"/>
    <dgm:cxn modelId="{A07E5F7A-BBB1-4514-8CA2-B2D1BA6B9D98}" type="presParOf" srcId="{1E8FF925-D9B5-4263-8831-5931F6697B5A}" destId="{8664D6B2-9F00-459B-83D9-2AC8D946AA0D}" srcOrd="0" destOrd="0" presId="urn:microsoft.com/office/officeart/2005/8/layout/orgChart1"/>
    <dgm:cxn modelId="{29B5C2EF-7839-41B3-B4C2-390FF551AA13}" type="presParOf" srcId="{1E8FF925-D9B5-4263-8831-5931F6697B5A}" destId="{71A4CF60-F87D-4935-8C6C-68E4FC57291A}" srcOrd="1" destOrd="0" presId="urn:microsoft.com/office/officeart/2005/8/layout/orgChart1"/>
    <dgm:cxn modelId="{706CECBA-9E22-4392-8285-83C77F4FCC0E}" type="presParOf" srcId="{3266CDC4-D60F-4EE7-8ECE-1DAB894A589B}" destId="{D8A21201-02DC-42D0-9E35-CCC11639E792}" srcOrd="1" destOrd="0" presId="urn:microsoft.com/office/officeart/2005/8/layout/orgChart1"/>
    <dgm:cxn modelId="{B429B33C-17B2-42BC-B765-FE552F8BC19A}" type="presParOf" srcId="{3266CDC4-D60F-4EE7-8ECE-1DAB894A589B}" destId="{951A8866-A548-4FB3-AAB0-949F1596AA17}" srcOrd="2" destOrd="0" presId="urn:microsoft.com/office/officeart/2005/8/layout/orgChart1"/>
    <dgm:cxn modelId="{6D4317D4-761D-41C9-9134-F945026AE47A}" type="presParOf" srcId="{0577A714-37FE-47AC-ABD9-A0D78CD3974D}" destId="{E0709822-FB27-4492-A7FA-4023CA1D6615}" srcOrd="4" destOrd="0" presId="urn:microsoft.com/office/officeart/2005/8/layout/orgChart1"/>
    <dgm:cxn modelId="{30B9F263-B5EE-49B9-8444-C623CCD13B44}" type="presParOf" srcId="{0577A714-37FE-47AC-ABD9-A0D78CD3974D}" destId="{41CEF46C-12E5-4CF3-B35E-221FBD320B69}" srcOrd="5" destOrd="0" presId="urn:microsoft.com/office/officeart/2005/8/layout/orgChart1"/>
    <dgm:cxn modelId="{DEDED70E-7372-4652-8D8B-741397766422}" type="presParOf" srcId="{41CEF46C-12E5-4CF3-B35E-221FBD320B69}" destId="{A3DD6175-05D7-41B4-992B-65C2590ECCD4}" srcOrd="0" destOrd="0" presId="urn:microsoft.com/office/officeart/2005/8/layout/orgChart1"/>
    <dgm:cxn modelId="{671213B9-A6E2-4B2E-AB02-4F884633C713}" type="presParOf" srcId="{A3DD6175-05D7-41B4-992B-65C2590ECCD4}" destId="{B22928ED-F6F6-4B3B-8468-035E6A34D78B}" srcOrd="0" destOrd="0" presId="urn:microsoft.com/office/officeart/2005/8/layout/orgChart1"/>
    <dgm:cxn modelId="{ED1720BC-19B4-4169-A820-7E1E7FA97DB0}" type="presParOf" srcId="{A3DD6175-05D7-41B4-992B-65C2590ECCD4}" destId="{6ACFBDE4-75A4-402F-B4CC-52318A00E55D}" srcOrd="1" destOrd="0" presId="urn:microsoft.com/office/officeart/2005/8/layout/orgChart1"/>
    <dgm:cxn modelId="{8BC495FF-91C4-405B-AB49-B222EC758C3B}" type="presParOf" srcId="{41CEF46C-12E5-4CF3-B35E-221FBD320B69}" destId="{29B750FD-F167-4284-877C-775B57B7EE11}" srcOrd="1" destOrd="0" presId="urn:microsoft.com/office/officeart/2005/8/layout/orgChart1"/>
    <dgm:cxn modelId="{B7962048-01C0-40A6-A420-442966163DE2}" type="presParOf" srcId="{41CEF46C-12E5-4CF3-B35E-221FBD320B69}" destId="{D4B0A189-2B6F-48F4-B0E6-C226B68AC29D}" srcOrd="2" destOrd="0" presId="urn:microsoft.com/office/officeart/2005/8/layout/orgChart1"/>
    <dgm:cxn modelId="{702FE1DB-DC97-407A-8480-23815E0657A8}" type="presParOf" srcId="{A2FA7861-484F-4E59-AD24-D875348CC321}" destId="{5CF814E5-8110-4A70-BDCE-1F749BD03E72}" srcOrd="2" destOrd="0" presId="urn:microsoft.com/office/officeart/2005/8/layout/orgChart1"/>
    <dgm:cxn modelId="{3B57F392-9476-4CF5-9EE9-91D2126E132C}" type="presParOf" srcId="{BA9DB355-7EAF-4DCD-B518-13DEFE243CD9}" destId="{04C846DB-DA98-4B5B-8628-35E2810F63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420B7-B807-4AAA-8EEE-F2A24CDCD409}">
      <dsp:nvSpPr>
        <dsp:cNvPr id="0" name=""/>
        <dsp:cNvSpPr/>
      </dsp:nvSpPr>
      <dsp:spPr>
        <a:xfrm>
          <a:off x="617219" y="0"/>
          <a:ext cx="6995160" cy="3165475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64754-5521-496D-B613-0A6EBD1C0B73}">
      <dsp:nvSpPr>
        <dsp:cNvPr id="0" name=""/>
        <dsp:cNvSpPr/>
      </dsp:nvSpPr>
      <dsp:spPr>
        <a:xfrm>
          <a:off x="2411" y="949642"/>
          <a:ext cx="1451431" cy="126619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选择产品</a:t>
          </a:r>
          <a:endParaRPr lang="zh-CN" altLang="en-US" sz="2000" kern="1200" dirty="0"/>
        </a:p>
      </dsp:txBody>
      <dsp:txXfrm>
        <a:off x="64221" y="1011452"/>
        <a:ext cx="1327811" cy="1142570"/>
      </dsp:txXfrm>
    </dsp:sp>
    <dsp:sp modelId="{31F0D549-B504-410A-AF3D-5B195DA45B90}">
      <dsp:nvSpPr>
        <dsp:cNvPr id="0" name=""/>
        <dsp:cNvSpPr/>
      </dsp:nvSpPr>
      <dsp:spPr>
        <a:xfrm>
          <a:off x="1695747" y="949642"/>
          <a:ext cx="1451431" cy="1266190"/>
        </a:xfrm>
        <a:prstGeom prst="roundRect">
          <a:avLst/>
        </a:prstGeom>
        <a:solidFill>
          <a:schemeClr val="accent3">
            <a:shade val="80000"/>
            <a:hueOff val="208723"/>
            <a:satOff val="-21672"/>
            <a:lumOff val="1069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提交订单</a:t>
          </a:r>
          <a:endParaRPr lang="zh-CN" altLang="en-US" sz="2000" kern="1200" dirty="0"/>
        </a:p>
      </dsp:txBody>
      <dsp:txXfrm>
        <a:off x="1757557" y="1011452"/>
        <a:ext cx="1327811" cy="1142570"/>
      </dsp:txXfrm>
    </dsp:sp>
    <dsp:sp modelId="{88705FA4-BC77-4846-86D6-C20B2D0876C6}">
      <dsp:nvSpPr>
        <dsp:cNvPr id="0" name=""/>
        <dsp:cNvSpPr/>
      </dsp:nvSpPr>
      <dsp:spPr>
        <a:xfrm>
          <a:off x="3389084" y="949642"/>
          <a:ext cx="1451431" cy="1266190"/>
        </a:xfrm>
        <a:prstGeom prst="roundRect">
          <a:avLst/>
        </a:prstGeom>
        <a:solidFill>
          <a:schemeClr val="accent3">
            <a:shade val="80000"/>
            <a:hueOff val="417447"/>
            <a:satOff val="-43343"/>
            <a:lumOff val="2139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付款</a:t>
          </a:r>
          <a:endParaRPr lang="zh-CN" altLang="en-US" sz="2000" kern="1200" dirty="0"/>
        </a:p>
      </dsp:txBody>
      <dsp:txXfrm>
        <a:off x="3450894" y="1011452"/>
        <a:ext cx="1327811" cy="1142570"/>
      </dsp:txXfrm>
    </dsp:sp>
    <dsp:sp modelId="{1D9AE965-86EC-4DBC-AA7B-0A36991FAE87}">
      <dsp:nvSpPr>
        <dsp:cNvPr id="0" name=""/>
        <dsp:cNvSpPr/>
      </dsp:nvSpPr>
      <dsp:spPr>
        <a:xfrm>
          <a:off x="5082420" y="949642"/>
          <a:ext cx="1451431" cy="1266190"/>
        </a:xfrm>
        <a:prstGeom prst="roundRect">
          <a:avLst/>
        </a:prstGeom>
        <a:solidFill>
          <a:schemeClr val="accent3">
            <a:shade val="80000"/>
            <a:hueOff val="626170"/>
            <a:satOff val="-65015"/>
            <a:lumOff val="3209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等待收货</a:t>
          </a:r>
          <a:endParaRPr lang="zh-CN" altLang="en-US" sz="2000" kern="1200" dirty="0"/>
        </a:p>
      </dsp:txBody>
      <dsp:txXfrm>
        <a:off x="5144230" y="1011452"/>
        <a:ext cx="1327811" cy="1142570"/>
      </dsp:txXfrm>
    </dsp:sp>
    <dsp:sp modelId="{E66327E8-C9CB-4F1C-A134-145926DFF685}">
      <dsp:nvSpPr>
        <dsp:cNvPr id="0" name=""/>
        <dsp:cNvSpPr/>
      </dsp:nvSpPr>
      <dsp:spPr>
        <a:xfrm>
          <a:off x="6775757" y="949642"/>
          <a:ext cx="1451431" cy="1266190"/>
        </a:xfrm>
        <a:prstGeom prst="roundRect">
          <a:avLst/>
        </a:prstGeom>
        <a:solidFill>
          <a:schemeClr val="accent3">
            <a:shade val="80000"/>
            <a:hueOff val="834893"/>
            <a:satOff val="-86687"/>
            <a:lumOff val="427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签收</a:t>
          </a:r>
          <a:endParaRPr lang="zh-CN" altLang="en-US" sz="2000" kern="1200" dirty="0"/>
        </a:p>
      </dsp:txBody>
      <dsp:txXfrm>
        <a:off x="6837567" y="1011452"/>
        <a:ext cx="1327811" cy="1142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09822-FB27-4492-A7FA-4023CA1D6615}">
      <dsp:nvSpPr>
        <dsp:cNvPr id="0" name=""/>
        <dsp:cNvSpPr/>
      </dsp:nvSpPr>
      <dsp:spPr>
        <a:xfrm>
          <a:off x="4447699" y="1916031"/>
          <a:ext cx="1849967" cy="320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17"/>
              </a:lnTo>
              <a:lnTo>
                <a:pt x="1849967" y="160017"/>
              </a:lnTo>
              <a:lnTo>
                <a:pt x="1849967" y="32003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49C3D-847D-41E1-81B6-226D1BC667A2}">
      <dsp:nvSpPr>
        <dsp:cNvPr id="0" name=""/>
        <dsp:cNvSpPr/>
      </dsp:nvSpPr>
      <dsp:spPr>
        <a:xfrm>
          <a:off x="4401979" y="1916031"/>
          <a:ext cx="91440" cy="320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017"/>
              </a:lnTo>
              <a:lnTo>
                <a:pt x="51678" y="160017"/>
              </a:lnTo>
              <a:lnTo>
                <a:pt x="51678" y="32003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3B491-387C-453E-AF37-469245E94C8D}">
      <dsp:nvSpPr>
        <dsp:cNvPr id="0" name=""/>
        <dsp:cNvSpPr/>
      </dsp:nvSpPr>
      <dsp:spPr>
        <a:xfrm>
          <a:off x="2609649" y="1916031"/>
          <a:ext cx="1838050" cy="320034"/>
        </a:xfrm>
        <a:custGeom>
          <a:avLst/>
          <a:gdLst/>
          <a:ahLst/>
          <a:cxnLst/>
          <a:rect l="0" t="0" r="0" b="0"/>
          <a:pathLst>
            <a:path>
              <a:moveTo>
                <a:pt x="1838050" y="0"/>
              </a:moveTo>
              <a:lnTo>
                <a:pt x="1838050" y="160017"/>
              </a:lnTo>
              <a:lnTo>
                <a:pt x="0" y="160017"/>
              </a:lnTo>
              <a:lnTo>
                <a:pt x="0" y="32003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E829E-8AC5-4488-AE36-3C3F3EE19904}">
      <dsp:nvSpPr>
        <dsp:cNvPr id="0" name=""/>
        <dsp:cNvSpPr/>
      </dsp:nvSpPr>
      <dsp:spPr>
        <a:xfrm>
          <a:off x="2609649" y="834009"/>
          <a:ext cx="1838050" cy="320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17"/>
              </a:lnTo>
              <a:lnTo>
                <a:pt x="1838050" y="160017"/>
              </a:lnTo>
              <a:lnTo>
                <a:pt x="1838050" y="32003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C331-F102-4945-845E-9926303C96F0}">
      <dsp:nvSpPr>
        <dsp:cNvPr id="0" name=""/>
        <dsp:cNvSpPr/>
      </dsp:nvSpPr>
      <dsp:spPr>
        <a:xfrm>
          <a:off x="716267" y="1916031"/>
          <a:ext cx="91440" cy="327136"/>
        </a:xfrm>
        <a:custGeom>
          <a:avLst/>
          <a:gdLst/>
          <a:ahLst/>
          <a:cxnLst/>
          <a:rect l="0" t="0" r="0" b="0"/>
          <a:pathLst>
            <a:path>
              <a:moveTo>
                <a:pt x="49373" y="0"/>
              </a:moveTo>
              <a:lnTo>
                <a:pt x="49373" y="167119"/>
              </a:lnTo>
              <a:lnTo>
                <a:pt x="45720" y="167119"/>
              </a:lnTo>
              <a:lnTo>
                <a:pt x="45720" y="32713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B53A2-6469-4130-ADEA-6D00682A3B9E}">
      <dsp:nvSpPr>
        <dsp:cNvPr id="0" name=""/>
        <dsp:cNvSpPr/>
      </dsp:nvSpPr>
      <dsp:spPr>
        <a:xfrm>
          <a:off x="765640" y="834009"/>
          <a:ext cx="1844008" cy="320034"/>
        </a:xfrm>
        <a:custGeom>
          <a:avLst/>
          <a:gdLst/>
          <a:ahLst/>
          <a:cxnLst/>
          <a:rect l="0" t="0" r="0" b="0"/>
          <a:pathLst>
            <a:path>
              <a:moveTo>
                <a:pt x="1844008" y="0"/>
              </a:moveTo>
              <a:lnTo>
                <a:pt x="1844008" y="160017"/>
              </a:lnTo>
              <a:lnTo>
                <a:pt x="0" y="160017"/>
              </a:lnTo>
              <a:lnTo>
                <a:pt x="0" y="32003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9512D-35A7-4497-9391-59AF69C7EBA5}">
      <dsp:nvSpPr>
        <dsp:cNvPr id="0" name=""/>
        <dsp:cNvSpPr/>
      </dsp:nvSpPr>
      <dsp:spPr>
        <a:xfrm>
          <a:off x="1847662" y="72022"/>
          <a:ext cx="1523974" cy="761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董事会</a:t>
          </a:r>
          <a:endParaRPr lang="en-US" sz="1400" b="1" kern="1200" dirty="0"/>
        </a:p>
      </dsp:txBody>
      <dsp:txXfrm>
        <a:off x="1847662" y="72022"/>
        <a:ext cx="1523974" cy="761987"/>
      </dsp:txXfrm>
    </dsp:sp>
    <dsp:sp modelId="{E83334B5-1616-45AE-BD93-0FAD437AFA73}">
      <dsp:nvSpPr>
        <dsp:cNvPr id="0" name=""/>
        <dsp:cNvSpPr/>
      </dsp:nvSpPr>
      <dsp:spPr>
        <a:xfrm>
          <a:off x="3653" y="1154044"/>
          <a:ext cx="1523974" cy="7619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总经理办公室</a:t>
          </a:r>
          <a:endParaRPr lang="en-US" sz="1400" b="1" kern="1200" dirty="0"/>
        </a:p>
      </dsp:txBody>
      <dsp:txXfrm>
        <a:off x="3653" y="1154044"/>
        <a:ext cx="1523974" cy="761987"/>
      </dsp:txXfrm>
    </dsp:sp>
    <dsp:sp modelId="{4E289BA2-C404-4F03-A786-CE963C7D0A36}">
      <dsp:nvSpPr>
        <dsp:cNvPr id="0" name=""/>
        <dsp:cNvSpPr/>
      </dsp:nvSpPr>
      <dsp:spPr>
        <a:xfrm>
          <a:off x="0" y="2243167"/>
          <a:ext cx="1523974" cy="7619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质量管理部</a:t>
          </a:r>
          <a:endParaRPr lang="en-US" sz="1400" b="1" kern="1200" dirty="0"/>
        </a:p>
      </dsp:txBody>
      <dsp:txXfrm>
        <a:off x="0" y="2243167"/>
        <a:ext cx="1523974" cy="761987"/>
      </dsp:txXfrm>
    </dsp:sp>
    <dsp:sp modelId="{1EF4D657-25D3-48AA-B823-16EE394AC89D}">
      <dsp:nvSpPr>
        <dsp:cNvPr id="0" name=""/>
        <dsp:cNvSpPr/>
      </dsp:nvSpPr>
      <dsp:spPr>
        <a:xfrm>
          <a:off x="3685712" y="1154044"/>
          <a:ext cx="1523974" cy="7619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产品及市场中心</a:t>
          </a:r>
          <a:r>
            <a:rPr lang="en-US" sz="1400" b="1" kern="1200" dirty="0" smtClean="0"/>
            <a:t> </a:t>
          </a:r>
        </a:p>
      </dsp:txBody>
      <dsp:txXfrm>
        <a:off x="3685712" y="1154044"/>
        <a:ext cx="1523974" cy="761987"/>
      </dsp:txXfrm>
    </dsp:sp>
    <dsp:sp modelId="{49AE497B-3487-4FE4-B3D7-1224A04CCB22}">
      <dsp:nvSpPr>
        <dsp:cNvPr id="0" name=""/>
        <dsp:cNvSpPr/>
      </dsp:nvSpPr>
      <dsp:spPr>
        <a:xfrm>
          <a:off x="1847662" y="2236066"/>
          <a:ext cx="1523974" cy="7619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客服部</a:t>
          </a:r>
          <a:endParaRPr lang="en-US" sz="1400" b="1" kern="1200" dirty="0"/>
        </a:p>
      </dsp:txBody>
      <dsp:txXfrm>
        <a:off x="1847662" y="2236066"/>
        <a:ext cx="1523974" cy="761987"/>
      </dsp:txXfrm>
    </dsp:sp>
    <dsp:sp modelId="{8664D6B2-9F00-459B-83D9-2AC8D946AA0D}">
      <dsp:nvSpPr>
        <dsp:cNvPr id="0" name=""/>
        <dsp:cNvSpPr/>
      </dsp:nvSpPr>
      <dsp:spPr>
        <a:xfrm>
          <a:off x="3691671" y="2236066"/>
          <a:ext cx="1523974" cy="7619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销售部</a:t>
          </a:r>
          <a:endParaRPr lang="en-US" sz="1400" b="1" kern="1200" dirty="0"/>
        </a:p>
      </dsp:txBody>
      <dsp:txXfrm>
        <a:off x="3691671" y="2236066"/>
        <a:ext cx="1523974" cy="761987"/>
      </dsp:txXfrm>
    </dsp:sp>
    <dsp:sp modelId="{B22928ED-F6F6-4B3B-8468-035E6A34D78B}">
      <dsp:nvSpPr>
        <dsp:cNvPr id="0" name=""/>
        <dsp:cNvSpPr/>
      </dsp:nvSpPr>
      <dsp:spPr>
        <a:xfrm>
          <a:off x="5535680" y="2236066"/>
          <a:ext cx="1523974" cy="7619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采购部</a:t>
          </a:r>
          <a:endParaRPr lang="en-US" sz="1400" b="1" kern="1200" dirty="0"/>
        </a:p>
      </dsp:txBody>
      <dsp:txXfrm>
        <a:off x="5535680" y="2236066"/>
        <a:ext cx="1523974" cy="761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672A6-CD12-4A23-A663-A7E5D1579211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7DC6B-F2FE-49DB-97FA-7836B1ABC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3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F3C44-5F88-4335-84BD-833491DC335E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1354A-C8BE-42F4-B0FC-3C7751154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8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659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0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0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58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9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50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52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53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5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2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6CEE-31FA-4C14-9515-BC99EF4C8246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软雅黑 Light" pitchFamily="34" charset="-122"/>
                <a:ea typeface="微软雅黑 Light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165872"/>
          </a:xfrm>
        </p:spPr>
        <p:txBody>
          <a:bodyPr/>
          <a:lstStyle>
            <a:lvl1pPr>
              <a:defRPr b="0">
                <a:latin typeface="微软雅黑 Light" pitchFamily="34" charset="-122"/>
                <a:ea typeface="微软雅黑 Light" pitchFamily="34" charset="-122"/>
              </a:defRPr>
            </a:lvl1pPr>
            <a:lvl2pPr>
              <a:defRPr b="0">
                <a:latin typeface="微软雅黑 Light" pitchFamily="34" charset="-122"/>
                <a:ea typeface="微软雅黑 Light" pitchFamily="34" charset="-122"/>
              </a:defRPr>
            </a:lvl2pPr>
            <a:lvl3pPr>
              <a:defRPr b="0">
                <a:latin typeface="微软雅黑 Light" pitchFamily="34" charset="-122"/>
                <a:ea typeface="微软雅黑 Light" pitchFamily="34" charset="-122"/>
              </a:defRPr>
            </a:lvl3pPr>
            <a:lvl4pPr>
              <a:defRPr b="0">
                <a:latin typeface="微软雅黑 Light" pitchFamily="34" charset="-122"/>
                <a:ea typeface="微软雅黑 Light" pitchFamily="34" charset="-122"/>
              </a:defRPr>
            </a:lvl4pPr>
            <a:lvl5pPr>
              <a:defRPr b="0">
                <a:latin typeface="微软雅黑 Light" pitchFamily="34" charset="-122"/>
                <a:ea typeface="微软雅黑 Light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078C-D1EA-4795-A145-C874376632E9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72891"/>
            <a:ext cx="7772400" cy="1021556"/>
          </a:xfrm>
        </p:spPr>
        <p:txBody>
          <a:bodyPr anchor="t">
            <a:noAutofit/>
          </a:bodyPr>
          <a:lstStyle>
            <a:lvl1pPr algn="l">
              <a:defRPr sz="5400" b="1" cap="all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4775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A563-0587-433F-9E41-475CD9F09A3D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19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19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BB0E-244F-4EC7-9DC0-4AD2B8BFF9D8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0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96240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962400" cy="2388394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000" b="0"/>
            </a:lvl1pPr>
            <a:lvl2pPr>
              <a:lnSpc>
                <a:spcPct val="110000"/>
              </a:lnSpc>
              <a:defRPr sz="2000" b="0"/>
            </a:lvl2pPr>
            <a:lvl3pPr>
              <a:lnSpc>
                <a:spcPct val="110000"/>
              </a:lnSpc>
              <a:defRPr sz="2000" b="0"/>
            </a:lvl3pPr>
            <a:lvl4pPr>
              <a:lnSpc>
                <a:spcPct val="110000"/>
              </a:lnSpc>
              <a:defRPr sz="2000" b="0"/>
            </a:lvl4pPr>
            <a:lvl5pPr>
              <a:lnSpc>
                <a:spcPct val="110000"/>
              </a:lnSpc>
              <a:defRPr sz="20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51335"/>
            <a:ext cx="3962407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631156"/>
            <a:ext cx="3962407" cy="2388394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000" b="0"/>
            </a:lvl1pPr>
            <a:lvl2pPr>
              <a:lnSpc>
                <a:spcPct val="110000"/>
              </a:lnSpc>
              <a:defRPr sz="2000" b="0"/>
            </a:lvl2pPr>
            <a:lvl3pPr>
              <a:lnSpc>
                <a:spcPct val="110000"/>
              </a:lnSpc>
              <a:defRPr sz="2000" b="0"/>
            </a:lvl3pPr>
            <a:lvl4pPr>
              <a:lnSpc>
                <a:spcPct val="110000"/>
              </a:lnSpc>
              <a:defRPr sz="2000" b="0"/>
            </a:lvl4pPr>
            <a:lvl5pPr>
              <a:lnSpc>
                <a:spcPct val="110000"/>
              </a:lnSpc>
              <a:defRPr sz="20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5E0-FC1C-4FB0-A7E1-0648D42950C6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5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7E0B-E144-41A6-ADCA-6D014EA3142B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Full Scre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EC5D-6C63-482E-B519-7D66737F042D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A200-1BC3-4525-89F9-43547AC84E92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riv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5185" y="416540"/>
            <a:ext cx="7387815" cy="1146571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Question goes here which might be more than a few words?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04A-9D1F-4C25-89E9-F69E52A63C1E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375185" y="1944111"/>
            <a:ext cx="3048000" cy="2133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Answer in a word or two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962150"/>
            <a:ext cx="4114800" cy="213360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Some commentary will go here which might be a few sentences. Some commentary will go here which might be a few sentences.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Some commentary will go here which might be a few sentences.</a:t>
            </a:r>
          </a:p>
        </p:txBody>
      </p:sp>
      <p:sp>
        <p:nvSpPr>
          <p:cNvPr id="10" name="TextBox 9"/>
          <p:cNvSpPr txBox="1"/>
          <p:nvPr/>
        </p:nvSpPr>
        <p:spPr>
          <a:xfrm rot="20943984">
            <a:off x="89732" y="389662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Q: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0943984">
            <a:off x="140562" y="1790508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A: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2540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1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1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6CAD-45D7-4AD7-9DC0-44118D7E0C3C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6148"/>
            <a:ext cx="9144000" cy="8958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52" y="4088535"/>
            <a:ext cx="1871317" cy="6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0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微软雅黑 Light" pitchFamily="34" charset="-122"/>
          <a:ea typeface="微软雅黑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32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8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4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0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0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2328" y="1275606"/>
            <a:ext cx="7772400" cy="1102519"/>
          </a:xfrm>
        </p:spPr>
        <p:txBody>
          <a:bodyPr/>
          <a:lstStyle/>
          <a:p>
            <a:r>
              <a:rPr lang="zh-CN" altLang="en-US" dirty="0" smtClean="0"/>
              <a:t>则秀花卉销售公司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2571750"/>
            <a:ext cx="6400800" cy="1314450"/>
          </a:xfrm>
        </p:spPr>
        <p:txBody>
          <a:bodyPr/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年年度报告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9"/>
          <a:stretch/>
        </p:blipFill>
        <p:spPr>
          <a:xfrm>
            <a:off x="0" y="593885"/>
            <a:ext cx="3563888" cy="45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花卉品种销售表</a:t>
            </a:r>
            <a:endParaRPr lang="zh-CN" altLang="en-US" dirty="0"/>
          </a:p>
        </p:txBody>
      </p:sp>
      <p:sp>
        <p:nvSpPr>
          <p:cNvPr id="1243" name="AutoShape 249"/>
          <p:cNvSpPr>
            <a:spLocks noChangeAspect="1" noChangeArrowheads="1" noTextEdit="1"/>
          </p:cNvSpPr>
          <p:nvPr/>
        </p:nvSpPr>
        <p:spPr bwMode="auto">
          <a:xfrm>
            <a:off x="450850" y="995363"/>
            <a:ext cx="82407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4" name="Rectangle 251"/>
          <p:cNvSpPr>
            <a:spLocks noChangeArrowheads="1"/>
          </p:cNvSpPr>
          <p:nvPr/>
        </p:nvSpPr>
        <p:spPr bwMode="auto">
          <a:xfrm>
            <a:off x="450850" y="1057275"/>
            <a:ext cx="2060575" cy="369887"/>
          </a:xfrm>
          <a:prstGeom prst="rect">
            <a:avLst/>
          </a:prstGeom>
          <a:solidFill>
            <a:srgbClr val="1475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5" name="Rectangle 252"/>
          <p:cNvSpPr>
            <a:spLocks noChangeArrowheads="1"/>
          </p:cNvSpPr>
          <p:nvPr/>
        </p:nvSpPr>
        <p:spPr bwMode="auto">
          <a:xfrm>
            <a:off x="2511425" y="1057275"/>
            <a:ext cx="2058988" cy="369887"/>
          </a:xfrm>
          <a:prstGeom prst="rect">
            <a:avLst/>
          </a:prstGeom>
          <a:solidFill>
            <a:srgbClr val="1475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6" name="Rectangle 253"/>
          <p:cNvSpPr>
            <a:spLocks noChangeArrowheads="1"/>
          </p:cNvSpPr>
          <p:nvPr/>
        </p:nvSpPr>
        <p:spPr bwMode="auto">
          <a:xfrm>
            <a:off x="4570413" y="1057275"/>
            <a:ext cx="2060575" cy="369887"/>
          </a:xfrm>
          <a:prstGeom prst="rect">
            <a:avLst/>
          </a:prstGeom>
          <a:solidFill>
            <a:srgbClr val="1475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7" name="Rectangle 254"/>
          <p:cNvSpPr>
            <a:spLocks noChangeArrowheads="1"/>
          </p:cNvSpPr>
          <p:nvPr/>
        </p:nvSpPr>
        <p:spPr bwMode="auto">
          <a:xfrm>
            <a:off x="6630988" y="1057275"/>
            <a:ext cx="2060575" cy="369887"/>
          </a:xfrm>
          <a:prstGeom prst="rect">
            <a:avLst/>
          </a:prstGeom>
          <a:solidFill>
            <a:srgbClr val="1475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8" name="Rectangle 255"/>
          <p:cNvSpPr>
            <a:spLocks noChangeArrowheads="1"/>
          </p:cNvSpPr>
          <p:nvPr/>
        </p:nvSpPr>
        <p:spPr bwMode="auto">
          <a:xfrm>
            <a:off x="450850" y="1427163"/>
            <a:ext cx="2060575" cy="371475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" name="Rectangle 256"/>
          <p:cNvSpPr>
            <a:spLocks noChangeArrowheads="1"/>
          </p:cNvSpPr>
          <p:nvPr/>
        </p:nvSpPr>
        <p:spPr bwMode="auto">
          <a:xfrm>
            <a:off x="2511425" y="1427163"/>
            <a:ext cx="2058988" cy="371475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0" name="Rectangle 257"/>
          <p:cNvSpPr>
            <a:spLocks noChangeArrowheads="1"/>
          </p:cNvSpPr>
          <p:nvPr/>
        </p:nvSpPr>
        <p:spPr bwMode="auto">
          <a:xfrm>
            <a:off x="4570413" y="1427163"/>
            <a:ext cx="2060575" cy="371475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1" name="Rectangle 258"/>
          <p:cNvSpPr>
            <a:spLocks noChangeArrowheads="1"/>
          </p:cNvSpPr>
          <p:nvPr/>
        </p:nvSpPr>
        <p:spPr bwMode="auto">
          <a:xfrm>
            <a:off x="6630988" y="1427163"/>
            <a:ext cx="2060575" cy="371475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2" name="Rectangle 259"/>
          <p:cNvSpPr>
            <a:spLocks noChangeArrowheads="1"/>
          </p:cNvSpPr>
          <p:nvPr/>
        </p:nvSpPr>
        <p:spPr bwMode="auto">
          <a:xfrm>
            <a:off x="450850" y="1798638"/>
            <a:ext cx="2060575" cy="369887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3" name="Rectangle 260"/>
          <p:cNvSpPr>
            <a:spLocks noChangeArrowheads="1"/>
          </p:cNvSpPr>
          <p:nvPr/>
        </p:nvSpPr>
        <p:spPr bwMode="auto">
          <a:xfrm>
            <a:off x="2511425" y="1798638"/>
            <a:ext cx="2058988" cy="371475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4" name="Rectangle 261"/>
          <p:cNvSpPr>
            <a:spLocks noChangeArrowheads="1"/>
          </p:cNvSpPr>
          <p:nvPr/>
        </p:nvSpPr>
        <p:spPr bwMode="auto">
          <a:xfrm>
            <a:off x="4570413" y="1798638"/>
            <a:ext cx="2060575" cy="371475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5" name="Rectangle 262"/>
          <p:cNvSpPr>
            <a:spLocks noChangeArrowheads="1"/>
          </p:cNvSpPr>
          <p:nvPr/>
        </p:nvSpPr>
        <p:spPr bwMode="auto">
          <a:xfrm>
            <a:off x="6630988" y="1798638"/>
            <a:ext cx="2060575" cy="371475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6" name="Rectangle 263"/>
          <p:cNvSpPr>
            <a:spLocks noChangeArrowheads="1"/>
          </p:cNvSpPr>
          <p:nvPr/>
        </p:nvSpPr>
        <p:spPr bwMode="auto">
          <a:xfrm>
            <a:off x="450850" y="2168525"/>
            <a:ext cx="2060575" cy="371475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7" name="Rectangle 264"/>
          <p:cNvSpPr>
            <a:spLocks noChangeArrowheads="1"/>
          </p:cNvSpPr>
          <p:nvPr/>
        </p:nvSpPr>
        <p:spPr bwMode="auto">
          <a:xfrm>
            <a:off x="2511425" y="2170113"/>
            <a:ext cx="2058988" cy="369887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8" name="Rectangle 265"/>
          <p:cNvSpPr>
            <a:spLocks noChangeArrowheads="1"/>
          </p:cNvSpPr>
          <p:nvPr/>
        </p:nvSpPr>
        <p:spPr bwMode="auto">
          <a:xfrm>
            <a:off x="4570413" y="2170113"/>
            <a:ext cx="2060575" cy="369887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9" name="Rectangle 266"/>
          <p:cNvSpPr>
            <a:spLocks noChangeArrowheads="1"/>
          </p:cNvSpPr>
          <p:nvPr/>
        </p:nvSpPr>
        <p:spPr bwMode="auto">
          <a:xfrm>
            <a:off x="6630988" y="2170113"/>
            <a:ext cx="2060575" cy="369887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0" name="Rectangle 267"/>
          <p:cNvSpPr>
            <a:spLocks noChangeArrowheads="1"/>
          </p:cNvSpPr>
          <p:nvPr/>
        </p:nvSpPr>
        <p:spPr bwMode="auto">
          <a:xfrm>
            <a:off x="450850" y="2540000"/>
            <a:ext cx="2060575" cy="371475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1" name="Rectangle 268"/>
          <p:cNvSpPr>
            <a:spLocks noChangeArrowheads="1"/>
          </p:cNvSpPr>
          <p:nvPr/>
        </p:nvSpPr>
        <p:spPr bwMode="auto">
          <a:xfrm>
            <a:off x="2511425" y="2540000"/>
            <a:ext cx="2058988" cy="371475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2" name="Rectangle 269"/>
          <p:cNvSpPr>
            <a:spLocks noChangeArrowheads="1"/>
          </p:cNvSpPr>
          <p:nvPr/>
        </p:nvSpPr>
        <p:spPr bwMode="auto">
          <a:xfrm>
            <a:off x="4570413" y="2540000"/>
            <a:ext cx="2060575" cy="371475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3" name="Rectangle 270"/>
          <p:cNvSpPr>
            <a:spLocks noChangeArrowheads="1"/>
          </p:cNvSpPr>
          <p:nvPr/>
        </p:nvSpPr>
        <p:spPr bwMode="auto">
          <a:xfrm>
            <a:off x="6630988" y="2540000"/>
            <a:ext cx="2060575" cy="371475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4" name="Rectangle 271"/>
          <p:cNvSpPr>
            <a:spLocks noChangeArrowheads="1"/>
          </p:cNvSpPr>
          <p:nvPr/>
        </p:nvSpPr>
        <p:spPr bwMode="auto">
          <a:xfrm>
            <a:off x="450850" y="2911475"/>
            <a:ext cx="2060575" cy="381000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5" name="Rectangle 272"/>
          <p:cNvSpPr>
            <a:spLocks noChangeArrowheads="1"/>
          </p:cNvSpPr>
          <p:nvPr/>
        </p:nvSpPr>
        <p:spPr bwMode="auto">
          <a:xfrm>
            <a:off x="2511425" y="2911475"/>
            <a:ext cx="2058988" cy="381000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6" name="Rectangle 273"/>
          <p:cNvSpPr>
            <a:spLocks noChangeArrowheads="1"/>
          </p:cNvSpPr>
          <p:nvPr/>
        </p:nvSpPr>
        <p:spPr bwMode="auto">
          <a:xfrm>
            <a:off x="4570413" y="2911475"/>
            <a:ext cx="2060575" cy="381000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7" name="Rectangle 274"/>
          <p:cNvSpPr>
            <a:spLocks noChangeArrowheads="1"/>
          </p:cNvSpPr>
          <p:nvPr/>
        </p:nvSpPr>
        <p:spPr bwMode="auto">
          <a:xfrm>
            <a:off x="6630988" y="2911475"/>
            <a:ext cx="2060575" cy="381000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8" name="Rectangle 275"/>
          <p:cNvSpPr>
            <a:spLocks noChangeArrowheads="1"/>
          </p:cNvSpPr>
          <p:nvPr/>
        </p:nvSpPr>
        <p:spPr bwMode="auto">
          <a:xfrm>
            <a:off x="450850" y="3292475"/>
            <a:ext cx="2060575" cy="381000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9" name="Rectangle 276"/>
          <p:cNvSpPr>
            <a:spLocks noChangeArrowheads="1"/>
          </p:cNvSpPr>
          <p:nvPr/>
        </p:nvSpPr>
        <p:spPr bwMode="auto">
          <a:xfrm>
            <a:off x="2511425" y="3292475"/>
            <a:ext cx="2058988" cy="381000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0" name="Rectangle 277"/>
          <p:cNvSpPr>
            <a:spLocks noChangeArrowheads="1"/>
          </p:cNvSpPr>
          <p:nvPr/>
        </p:nvSpPr>
        <p:spPr bwMode="auto">
          <a:xfrm>
            <a:off x="4570413" y="3292475"/>
            <a:ext cx="2060575" cy="381000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2" name="Rectangle 278"/>
          <p:cNvSpPr>
            <a:spLocks noChangeArrowheads="1"/>
          </p:cNvSpPr>
          <p:nvPr/>
        </p:nvSpPr>
        <p:spPr bwMode="auto">
          <a:xfrm>
            <a:off x="6630988" y="3292475"/>
            <a:ext cx="2060575" cy="381000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3" name="Rectangle 279"/>
          <p:cNvSpPr>
            <a:spLocks noChangeArrowheads="1"/>
          </p:cNvSpPr>
          <p:nvPr/>
        </p:nvSpPr>
        <p:spPr bwMode="auto">
          <a:xfrm>
            <a:off x="450850" y="3673475"/>
            <a:ext cx="2060575" cy="381000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4" name="Rectangle 280"/>
          <p:cNvSpPr>
            <a:spLocks noChangeArrowheads="1"/>
          </p:cNvSpPr>
          <p:nvPr/>
        </p:nvSpPr>
        <p:spPr bwMode="auto">
          <a:xfrm>
            <a:off x="2511425" y="3673475"/>
            <a:ext cx="2058988" cy="381000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5" name="Rectangle 281"/>
          <p:cNvSpPr>
            <a:spLocks noChangeArrowheads="1"/>
          </p:cNvSpPr>
          <p:nvPr/>
        </p:nvSpPr>
        <p:spPr bwMode="auto">
          <a:xfrm>
            <a:off x="4570413" y="3673475"/>
            <a:ext cx="2060575" cy="381000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6" name="Rectangle 282"/>
          <p:cNvSpPr>
            <a:spLocks noChangeArrowheads="1"/>
          </p:cNvSpPr>
          <p:nvPr/>
        </p:nvSpPr>
        <p:spPr bwMode="auto">
          <a:xfrm>
            <a:off x="6630988" y="3673475"/>
            <a:ext cx="2060575" cy="381000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7" name="Rectangle 283"/>
          <p:cNvSpPr>
            <a:spLocks noChangeArrowheads="1"/>
          </p:cNvSpPr>
          <p:nvPr/>
        </p:nvSpPr>
        <p:spPr bwMode="auto">
          <a:xfrm>
            <a:off x="2503488" y="1050925"/>
            <a:ext cx="14288" cy="3009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8" name="Rectangle 284"/>
          <p:cNvSpPr>
            <a:spLocks noChangeArrowheads="1"/>
          </p:cNvSpPr>
          <p:nvPr/>
        </p:nvSpPr>
        <p:spPr bwMode="auto">
          <a:xfrm>
            <a:off x="4564063" y="1050925"/>
            <a:ext cx="12700" cy="3009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9" name="Rectangle 285"/>
          <p:cNvSpPr>
            <a:spLocks noChangeArrowheads="1"/>
          </p:cNvSpPr>
          <p:nvPr/>
        </p:nvSpPr>
        <p:spPr bwMode="auto">
          <a:xfrm>
            <a:off x="6624638" y="1050925"/>
            <a:ext cx="12700" cy="3009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0" name="Rectangle 286"/>
          <p:cNvSpPr>
            <a:spLocks noChangeArrowheads="1"/>
          </p:cNvSpPr>
          <p:nvPr/>
        </p:nvSpPr>
        <p:spPr bwMode="auto">
          <a:xfrm>
            <a:off x="444500" y="1408113"/>
            <a:ext cx="8253413" cy="381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1" name="Rectangle 287"/>
          <p:cNvSpPr>
            <a:spLocks noChangeArrowheads="1"/>
          </p:cNvSpPr>
          <p:nvPr/>
        </p:nvSpPr>
        <p:spPr bwMode="auto">
          <a:xfrm>
            <a:off x="444500" y="1792288"/>
            <a:ext cx="8253413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2" name="Rectangle 288"/>
          <p:cNvSpPr>
            <a:spLocks noChangeArrowheads="1"/>
          </p:cNvSpPr>
          <p:nvPr/>
        </p:nvSpPr>
        <p:spPr bwMode="auto">
          <a:xfrm>
            <a:off x="444500" y="2163763"/>
            <a:ext cx="8253413" cy="11112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3" name="Rectangle 289"/>
          <p:cNvSpPr>
            <a:spLocks noChangeArrowheads="1"/>
          </p:cNvSpPr>
          <p:nvPr/>
        </p:nvSpPr>
        <p:spPr bwMode="auto">
          <a:xfrm>
            <a:off x="444500" y="2533650"/>
            <a:ext cx="8253413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4" name="Rectangle 290"/>
          <p:cNvSpPr>
            <a:spLocks noChangeArrowheads="1"/>
          </p:cNvSpPr>
          <p:nvPr/>
        </p:nvSpPr>
        <p:spPr bwMode="auto">
          <a:xfrm>
            <a:off x="444500" y="2905125"/>
            <a:ext cx="8253413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5" name="Rectangle 291"/>
          <p:cNvSpPr>
            <a:spLocks noChangeArrowheads="1"/>
          </p:cNvSpPr>
          <p:nvPr/>
        </p:nvSpPr>
        <p:spPr bwMode="auto">
          <a:xfrm>
            <a:off x="444500" y="3286125"/>
            <a:ext cx="8253413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6" name="Rectangle 292"/>
          <p:cNvSpPr>
            <a:spLocks noChangeArrowheads="1"/>
          </p:cNvSpPr>
          <p:nvPr/>
        </p:nvSpPr>
        <p:spPr bwMode="auto">
          <a:xfrm>
            <a:off x="444500" y="3667125"/>
            <a:ext cx="8253413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7" name="Rectangle 293"/>
          <p:cNvSpPr>
            <a:spLocks noChangeArrowheads="1"/>
          </p:cNvSpPr>
          <p:nvPr/>
        </p:nvSpPr>
        <p:spPr bwMode="auto">
          <a:xfrm>
            <a:off x="444500" y="1050925"/>
            <a:ext cx="12700" cy="3009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8" name="Rectangle 294"/>
          <p:cNvSpPr>
            <a:spLocks noChangeArrowheads="1"/>
          </p:cNvSpPr>
          <p:nvPr/>
        </p:nvSpPr>
        <p:spPr bwMode="auto">
          <a:xfrm>
            <a:off x="8685213" y="1050925"/>
            <a:ext cx="12700" cy="3009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9" name="Rectangle 295"/>
          <p:cNvSpPr>
            <a:spLocks noChangeArrowheads="1"/>
          </p:cNvSpPr>
          <p:nvPr/>
        </p:nvSpPr>
        <p:spPr bwMode="auto">
          <a:xfrm>
            <a:off x="444500" y="1050925"/>
            <a:ext cx="8253413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0" name="Rectangle 296"/>
          <p:cNvSpPr>
            <a:spLocks noChangeArrowheads="1"/>
          </p:cNvSpPr>
          <p:nvPr/>
        </p:nvSpPr>
        <p:spPr bwMode="auto">
          <a:xfrm>
            <a:off x="444500" y="4048125"/>
            <a:ext cx="8253413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1" name="Rectangle 297"/>
          <p:cNvSpPr>
            <a:spLocks noChangeArrowheads="1"/>
          </p:cNvSpPr>
          <p:nvPr/>
        </p:nvSpPr>
        <p:spPr bwMode="auto">
          <a:xfrm>
            <a:off x="1238250" y="1111250"/>
            <a:ext cx="363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花名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2" name="Rectangle 298"/>
          <p:cNvSpPr>
            <a:spLocks noChangeArrowheads="1"/>
          </p:cNvSpPr>
          <p:nvPr/>
        </p:nvSpPr>
        <p:spPr bwMode="auto">
          <a:xfrm>
            <a:off x="4017963" y="1111250"/>
            <a:ext cx="3651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蔷薇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3" name="Rectangle 299"/>
          <p:cNvSpPr>
            <a:spLocks noChangeArrowheads="1"/>
          </p:cNvSpPr>
          <p:nvPr/>
        </p:nvSpPr>
        <p:spPr bwMode="auto">
          <a:xfrm>
            <a:off x="6076950" y="1111250"/>
            <a:ext cx="363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玫瑰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4" name="Rectangle 300"/>
          <p:cNvSpPr>
            <a:spLocks noChangeArrowheads="1"/>
          </p:cNvSpPr>
          <p:nvPr/>
        </p:nvSpPr>
        <p:spPr bwMode="auto">
          <a:xfrm>
            <a:off x="8137525" y="1111250"/>
            <a:ext cx="363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百合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5" name="Rectangle 301"/>
          <p:cNvSpPr>
            <a:spLocks noChangeArrowheads="1"/>
          </p:cNvSpPr>
          <p:nvPr/>
        </p:nvSpPr>
        <p:spPr bwMode="auto">
          <a:xfrm>
            <a:off x="1239838" y="1484313"/>
            <a:ext cx="3603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北京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6" name="Rectangle 302"/>
          <p:cNvSpPr>
            <a:spLocks noChangeArrowheads="1"/>
          </p:cNvSpPr>
          <p:nvPr/>
        </p:nvSpPr>
        <p:spPr bwMode="auto">
          <a:xfrm>
            <a:off x="3957638" y="1484313"/>
            <a:ext cx="779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1,200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7" name="Rectangle 303"/>
          <p:cNvSpPr>
            <a:spLocks noChangeArrowheads="1"/>
          </p:cNvSpPr>
          <p:nvPr/>
        </p:nvSpPr>
        <p:spPr bwMode="auto">
          <a:xfrm>
            <a:off x="6018213" y="1484313"/>
            <a:ext cx="779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1,131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8" name="Rectangle 304"/>
          <p:cNvSpPr>
            <a:spLocks noChangeArrowheads="1"/>
          </p:cNvSpPr>
          <p:nvPr/>
        </p:nvSpPr>
        <p:spPr bwMode="auto">
          <a:xfrm>
            <a:off x="8078788" y="1484313"/>
            <a:ext cx="781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1,015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9" name="Rectangle 305"/>
          <p:cNvSpPr>
            <a:spLocks noChangeArrowheads="1"/>
          </p:cNvSpPr>
          <p:nvPr/>
        </p:nvSpPr>
        <p:spPr bwMode="auto">
          <a:xfrm>
            <a:off x="1239838" y="1852613"/>
            <a:ext cx="3603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上海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0" name="Rectangle 306"/>
          <p:cNvSpPr>
            <a:spLocks noChangeArrowheads="1"/>
          </p:cNvSpPr>
          <p:nvPr/>
        </p:nvSpPr>
        <p:spPr bwMode="auto">
          <a:xfrm>
            <a:off x="4159250" y="1857375"/>
            <a:ext cx="5778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521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1" name="Rectangle 307"/>
          <p:cNvSpPr>
            <a:spLocks noChangeArrowheads="1"/>
          </p:cNvSpPr>
          <p:nvPr/>
        </p:nvSpPr>
        <p:spPr bwMode="auto">
          <a:xfrm>
            <a:off x="6035675" y="1857375"/>
            <a:ext cx="779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1,116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2" name="Rectangle 308"/>
          <p:cNvSpPr>
            <a:spLocks noChangeArrowheads="1"/>
          </p:cNvSpPr>
          <p:nvPr/>
        </p:nvSpPr>
        <p:spPr bwMode="auto">
          <a:xfrm>
            <a:off x="8278813" y="1857375"/>
            <a:ext cx="5778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372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3" name="Rectangle 309"/>
          <p:cNvSpPr>
            <a:spLocks noChangeArrowheads="1"/>
          </p:cNvSpPr>
          <p:nvPr/>
        </p:nvSpPr>
        <p:spPr bwMode="auto">
          <a:xfrm>
            <a:off x="1239838" y="2225675"/>
            <a:ext cx="3603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深圳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4" name="Rectangle 310"/>
          <p:cNvSpPr>
            <a:spLocks noChangeArrowheads="1"/>
          </p:cNvSpPr>
          <p:nvPr/>
        </p:nvSpPr>
        <p:spPr bwMode="auto">
          <a:xfrm>
            <a:off x="3957638" y="2227263"/>
            <a:ext cx="77946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1,000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5" name="Rectangle 311"/>
          <p:cNvSpPr>
            <a:spLocks noChangeArrowheads="1"/>
          </p:cNvSpPr>
          <p:nvPr/>
        </p:nvSpPr>
        <p:spPr bwMode="auto">
          <a:xfrm>
            <a:off x="6018213" y="2227263"/>
            <a:ext cx="77946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1,354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6" name="Rectangle 312"/>
          <p:cNvSpPr>
            <a:spLocks noChangeArrowheads="1"/>
          </p:cNvSpPr>
          <p:nvPr/>
        </p:nvSpPr>
        <p:spPr bwMode="auto">
          <a:xfrm>
            <a:off x="8278813" y="2227263"/>
            <a:ext cx="5778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992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7" name="Rectangle 313"/>
          <p:cNvSpPr>
            <a:spLocks noChangeArrowheads="1"/>
          </p:cNvSpPr>
          <p:nvPr/>
        </p:nvSpPr>
        <p:spPr bwMode="auto">
          <a:xfrm>
            <a:off x="1239838" y="2584450"/>
            <a:ext cx="360363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香港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8" name="Rectangle 314"/>
          <p:cNvSpPr>
            <a:spLocks noChangeArrowheads="1"/>
          </p:cNvSpPr>
          <p:nvPr/>
        </p:nvSpPr>
        <p:spPr bwMode="auto">
          <a:xfrm>
            <a:off x="3957638" y="2598738"/>
            <a:ext cx="779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1,500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9" name="Rectangle 315"/>
          <p:cNvSpPr>
            <a:spLocks noChangeArrowheads="1"/>
          </p:cNvSpPr>
          <p:nvPr/>
        </p:nvSpPr>
        <p:spPr bwMode="auto">
          <a:xfrm>
            <a:off x="6219825" y="2598738"/>
            <a:ext cx="5762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894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0" name="Rectangle 316"/>
          <p:cNvSpPr>
            <a:spLocks noChangeArrowheads="1"/>
          </p:cNvSpPr>
          <p:nvPr/>
        </p:nvSpPr>
        <p:spPr bwMode="auto">
          <a:xfrm>
            <a:off x="8078788" y="2598738"/>
            <a:ext cx="781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1,091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1" name="Rectangle 317"/>
          <p:cNvSpPr>
            <a:spLocks noChangeArrowheads="1"/>
          </p:cNvSpPr>
          <p:nvPr/>
        </p:nvSpPr>
        <p:spPr bwMode="auto">
          <a:xfrm>
            <a:off x="1239838" y="2990850"/>
            <a:ext cx="3619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台湾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2" name="Rectangle 318"/>
          <p:cNvSpPr>
            <a:spLocks noChangeArrowheads="1"/>
          </p:cNvSpPr>
          <p:nvPr/>
        </p:nvSpPr>
        <p:spPr bwMode="auto">
          <a:xfrm>
            <a:off x="4159250" y="2974975"/>
            <a:ext cx="5778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810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3" name="Rectangle 319"/>
          <p:cNvSpPr>
            <a:spLocks noChangeArrowheads="1"/>
          </p:cNvSpPr>
          <p:nvPr/>
        </p:nvSpPr>
        <p:spPr bwMode="auto">
          <a:xfrm>
            <a:off x="6018213" y="2974975"/>
            <a:ext cx="77946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1,268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4" name="Rectangle 320"/>
          <p:cNvSpPr>
            <a:spLocks noChangeArrowheads="1"/>
          </p:cNvSpPr>
          <p:nvPr/>
        </p:nvSpPr>
        <p:spPr bwMode="auto">
          <a:xfrm>
            <a:off x="8278813" y="2974975"/>
            <a:ext cx="5778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822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5" name="Rectangle 321"/>
          <p:cNvSpPr>
            <a:spLocks noChangeArrowheads="1"/>
          </p:cNvSpPr>
          <p:nvPr/>
        </p:nvSpPr>
        <p:spPr bwMode="auto">
          <a:xfrm>
            <a:off x="1239838" y="3371850"/>
            <a:ext cx="3619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重庆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6" name="Rectangle 322"/>
          <p:cNvSpPr>
            <a:spLocks noChangeArrowheads="1"/>
          </p:cNvSpPr>
          <p:nvPr/>
        </p:nvSpPr>
        <p:spPr bwMode="auto">
          <a:xfrm>
            <a:off x="4159250" y="3355975"/>
            <a:ext cx="5778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564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7" name="Rectangle 323"/>
          <p:cNvSpPr>
            <a:spLocks noChangeArrowheads="1"/>
          </p:cNvSpPr>
          <p:nvPr/>
        </p:nvSpPr>
        <p:spPr bwMode="auto">
          <a:xfrm>
            <a:off x="6219825" y="3355975"/>
            <a:ext cx="57626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986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8" name="Rectangle 324"/>
          <p:cNvSpPr>
            <a:spLocks noChangeArrowheads="1"/>
          </p:cNvSpPr>
          <p:nvPr/>
        </p:nvSpPr>
        <p:spPr bwMode="auto">
          <a:xfrm>
            <a:off x="8078788" y="3355975"/>
            <a:ext cx="7810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1,350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9" name="Rectangle 325"/>
          <p:cNvSpPr>
            <a:spLocks noChangeArrowheads="1"/>
          </p:cNvSpPr>
          <p:nvPr/>
        </p:nvSpPr>
        <p:spPr bwMode="auto">
          <a:xfrm>
            <a:off x="1239838" y="3752850"/>
            <a:ext cx="3619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西安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0" name="Rectangle 326"/>
          <p:cNvSpPr>
            <a:spLocks noChangeArrowheads="1"/>
          </p:cNvSpPr>
          <p:nvPr/>
        </p:nvSpPr>
        <p:spPr bwMode="auto">
          <a:xfrm>
            <a:off x="3741738" y="3732213"/>
            <a:ext cx="8461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17,000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1" name="Rectangle 327"/>
          <p:cNvSpPr>
            <a:spLocks noChangeArrowheads="1"/>
          </p:cNvSpPr>
          <p:nvPr/>
        </p:nvSpPr>
        <p:spPr bwMode="auto">
          <a:xfrm>
            <a:off x="5800725" y="3732213"/>
            <a:ext cx="8477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10,000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2" name="Rectangle 328"/>
          <p:cNvSpPr>
            <a:spLocks noChangeArrowheads="1"/>
          </p:cNvSpPr>
          <p:nvPr/>
        </p:nvSpPr>
        <p:spPr bwMode="auto">
          <a:xfrm>
            <a:off x="7861300" y="3732213"/>
            <a:ext cx="8477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20,000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71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/>
      <p:bldP spid="1245" grpId="0" animBg="1"/>
      <p:bldP spid="1246" grpId="0" animBg="1"/>
      <p:bldP spid="1247" grpId="0" animBg="1"/>
      <p:bldP spid="1248" grpId="0" animBg="1"/>
      <p:bldP spid="1249" grpId="0" animBg="1"/>
      <p:bldP spid="1250" grpId="0" animBg="1"/>
      <p:bldP spid="1251" grpId="0" animBg="1"/>
      <p:bldP spid="1252" grpId="0" animBg="1"/>
      <p:bldP spid="1253" grpId="0" animBg="1"/>
      <p:bldP spid="1254" grpId="0" animBg="1"/>
      <p:bldP spid="1255" grpId="0" animBg="1"/>
      <p:bldP spid="1256" grpId="0" animBg="1"/>
      <p:bldP spid="1257" grpId="0" animBg="1"/>
      <p:bldP spid="1258" grpId="0" animBg="1"/>
      <p:bldP spid="1259" grpId="0" animBg="1"/>
      <p:bldP spid="1260" grpId="0" animBg="1"/>
      <p:bldP spid="1261" grpId="0" animBg="1"/>
      <p:bldP spid="1262" grpId="0" animBg="1"/>
      <p:bldP spid="1263" grpId="0" animBg="1"/>
      <p:bldP spid="1264" grpId="0" animBg="1"/>
      <p:bldP spid="1265" grpId="0" animBg="1"/>
      <p:bldP spid="1266" grpId="0" animBg="1"/>
      <p:bldP spid="1267" grpId="0" animBg="1"/>
      <p:bldP spid="1268" grpId="0" animBg="1"/>
      <p:bldP spid="1269" grpId="0" animBg="1"/>
      <p:bldP spid="1270" grpId="0" animBg="1"/>
      <p:bldP spid="1272" grpId="0" animBg="1"/>
      <p:bldP spid="1273" grpId="0" animBg="1"/>
      <p:bldP spid="1274" grpId="0" animBg="1"/>
      <p:bldP spid="1275" grpId="0" animBg="1"/>
      <p:bldP spid="1276" grpId="0" animBg="1"/>
      <p:bldP spid="1291" grpId="0"/>
      <p:bldP spid="1292" grpId="0"/>
      <p:bldP spid="1293" grpId="0"/>
      <p:bldP spid="1294" grpId="0"/>
      <p:bldP spid="1295" grpId="0"/>
      <p:bldP spid="1296" grpId="0"/>
      <p:bldP spid="1297" grpId="0"/>
      <p:bldP spid="1298" grpId="0"/>
      <p:bldP spid="1299" grpId="0"/>
      <p:bldP spid="1300" grpId="0"/>
      <p:bldP spid="1301" grpId="0"/>
      <p:bldP spid="1302" grpId="0"/>
      <p:bldP spid="1303" grpId="0"/>
      <p:bldP spid="1304" grpId="0"/>
      <p:bldP spid="1305" grpId="0"/>
      <p:bldP spid="1306" grpId="0"/>
      <p:bldP spid="1307" grpId="0"/>
      <p:bldP spid="1308" grpId="0"/>
      <p:bldP spid="1309" grpId="0"/>
      <p:bldP spid="1310" grpId="0"/>
      <p:bldP spid="1311" grpId="0"/>
      <p:bldP spid="1312" grpId="0"/>
      <p:bldP spid="1313" grpId="0"/>
      <p:bldP spid="1314" grpId="0"/>
      <p:bldP spid="1315" grpId="0"/>
      <p:bldP spid="1316" grpId="0"/>
      <p:bldP spid="1317" grpId="0"/>
      <p:bldP spid="1318" grpId="0"/>
      <p:bldP spid="1319" grpId="0"/>
      <p:bldP spid="1320" grpId="0"/>
      <p:bldP spid="1321" grpId="0"/>
      <p:bldP spid="13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公司组织结构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99869"/>
              </p:ext>
            </p:extLst>
          </p:nvPr>
        </p:nvGraphicFramePr>
        <p:xfrm>
          <a:off x="1181100" y="987574"/>
          <a:ext cx="7063308" cy="3070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01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售后服务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修改订单说明</a:t>
            </a:r>
          </a:p>
          <a:p>
            <a:r>
              <a:rPr lang="zh-CN" altLang="en-US" smtClean="0"/>
              <a:t>鲜花售后服务</a:t>
            </a:r>
          </a:p>
          <a:p>
            <a:r>
              <a:rPr lang="zh-CN" altLang="en-US" smtClean="0"/>
              <a:t>蛋糕售后服务</a:t>
            </a:r>
          </a:p>
          <a:p>
            <a:r>
              <a:rPr lang="zh-CN" altLang="en-US" smtClean="0"/>
              <a:t>礼品售后服务</a:t>
            </a:r>
          </a:p>
          <a:p>
            <a:r>
              <a:rPr lang="zh-CN" altLang="en-US" smtClean="0"/>
              <a:t>投诉说明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5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55526"/>
            <a:ext cx="5711170" cy="458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年新分公司营业网点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7045" y1="83485" x2="70114" y2="6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15" y="2715766"/>
            <a:ext cx="868697" cy="651523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529363" y="318262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西藏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7045" y1="83485" x2="70114" y2="6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4" y="2145583"/>
            <a:ext cx="868697" cy="651523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977921" y="2627829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青海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7045" y1="83485" x2="70114" y2="6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960141"/>
            <a:ext cx="868697" cy="651523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220072" y="244922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北京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7045" y1="83485" x2="70114" y2="6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23" y="3177606"/>
            <a:ext cx="868697" cy="651523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4788024" y="350785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湖南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7045" y1="83485" x2="70114" y2="6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75" y="3981529"/>
            <a:ext cx="868697" cy="651523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5508104" y="4463775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香港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8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" presetClass="entr" presetSubtype="3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3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3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" presetClass="entr" presetSubtype="3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2" presetClass="entr" presetSubtype="3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3548" y="1327624"/>
            <a:ext cx="2542782" cy="2034225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矩形 5"/>
          <p:cNvSpPr/>
          <p:nvPr/>
        </p:nvSpPr>
        <p:spPr>
          <a:xfrm>
            <a:off x="3300608" y="1317845"/>
            <a:ext cx="2542782" cy="2034225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0" r="-21000"/>
            </a:stretch>
          </a:blipFill>
          <a:effectLst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7"/>
          <p:cNvSpPr/>
          <p:nvPr/>
        </p:nvSpPr>
        <p:spPr>
          <a:xfrm>
            <a:off x="6097669" y="1324075"/>
            <a:ext cx="2542782" cy="2034225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0" r="-3000"/>
            </a:stretch>
          </a:blipFill>
          <a:effectLst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28918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配送方式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配送服务说明</a:t>
            </a:r>
          </a:p>
          <a:p>
            <a:r>
              <a:rPr lang="zh-CN" altLang="en-US" dirty="0" smtClean="0"/>
              <a:t>配送范围说明</a:t>
            </a:r>
          </a:p>
          <a:p>
            <a:r>
              <a:rPr lang="zh-CN" altLang="en-US" dirty="0" smtClean="0"/>
              <a:t>配送服务费说明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37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我们的服务理念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最精的团队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最好的质量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最快的速度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11" y="339502"/>
            <a:ext cx="8406997" cy="48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各大城市营业额</a:t>
            </a:r>
            <a:endParaRPr lang="zh-CN" altLang="en-US" dirty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34727"/>
              </p:ext>
            </p:extLst>
          </p:nvPr>
        </p:nvGraphicFramePr>
        <p:xfrm>
          <a:off x="323528" y="1131590"/>
          <a:ext cx="7956376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837" b="100000" l="3134" r="95442">
                        <a14:foregroundMark x1="72934" y1="24288" x2="72934" y2="24288"/>
                        <a14:foregroundMark x1="28490" y1="76281" x2="27635" y2="75712"/>
                        <a14:foregroundMark x1="53276" y1="98672" x2="41311" y2="70209"/>
                        <a14:foregroundMark x1="63248" y1="66414" x2="53561" y2="95446"/>
                        <a14:foregroundMark x1="29630" y1="73245" x2="51852" y2="977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5529" y="195486"/>
            <a:ext cx="100811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5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购买流程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352829"/>
              </p:ext>
            </p:extLst>
          </p:nvPr>
        </p:nvGraphicFramePr>
        <p:xfrm>
          <a:off x="457200" y="1131590"/>
          <a:ext cx="8229600" cy="316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40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0" b="100000" l="2000" r="100000">
                        <a14:foregroundMark x1="93083" y1="32875" x2="98833" y2="54625"/>
                        <a14:foregroundMark x1="91667" y1="29125" x2="92583" y2="33375"/>
                        <a14:foregroundMark x1="88583" y1="24500" x2="90500" y2="31000"/>
                        <a14:foregroundMark x1="5250" y1="53500" x2="10417" y2="53500"/>
                        <a14:foregroundMark x1="17667" y1="27375" x2="33667" y2="13125"/>
                        <a14:foregroundMark x1="36500" y1="11125" x2="53500" y2="7375"/>
                        <a14:foregroundMark x1="55000" y1="8500" x2="72167" y2="13250"/>
                        <a14:foregroundMark x1="7833" y1="47625" x2="12333" y2="32750"/>
                        <a14:backgroundMark x1="98417" y1="42625" x2="99667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01135"/>
            <a:ext cx="410445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47719E-6 L 0.46858 -0.013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0" y="-7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Match Signal">
      <a:dk1>
        <a:srgbClr val="003874"/>
      </a:dk1>
      <a:lt1>
        <a:sysClr val="window" lastClr="FFFFFF"/>
      </a:lt1>
      <a:dk2>
        <a:srgbClr val="58595B"/>
      </a:dk2>
      <a:lt2>
        <a:srgbClr val="BCBEC0"/>
      </a:lt2>
      <a:accent1>
        <a:srgbClr val="00746B"/>
      </a:accent1>
      <a:accent2>
        <a:srgbClr val="1475BC"/>
      </a:accent2>
      <a:accent3>
        <a:srgbClr val="003874"/>
      </a:accent3>
      <a:accent4>
        <a:srgbClr val="58595B"/>
      </a:accent4>
      <a:accent5>
        <a:srgbClr val="97ADDA"/>
      </a:accent5>
      <a:accent6>
        <a:srgbClr val="C8D5E3"/>
      </a:accent6>
      <a:hlink>
        <a:srgbClr val="5B9B98"/>
      </a:hlink>
      <a:folHlink>
        <a:srgbClr val="FFFFFF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1" id="{94049776-231F-437B-9EFE-E31D3330F3A3}" vid="{19C479DA-0A20-4509-93FD-9271EA0098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162</Words>
  <Application>Microsoft Office PowerPoint</Application>
  <PresentationFormat>全屏显示(16:9)</PresentationFormat>
  <Paragraphs>81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主题1</vt:lpstr>
      <vt:lpstr>则秀花卉销售公司</vt:lpstr>
      <vt:lpstr>售后服务</vt:lpstr>
      <vt:lpstr>2015年新分公司营业网点</vt:lpstr>
      <vt:lpstr>PowerPoint 演示文稿</vt:lpstr>
      <vt:lpstr>配送方式</vt:lpstr>
      <vt:lpstr>我们的服务理念</vt:lpstr>
      <vt:lpstr>各大城市营业额</vt:lpstr>
      <vt:lpstr>购买流程</vt:lpstr>
      <vt:lpstr>PowerPoint 演示文稿</vt:lpstr>
      <vt:lpstr>花卉品种销售表</vt:lpstr>
      <vt:lpstr>公司组织结构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深圳则秀教育科技有限公司</dc:title>
  <dc:creator>www.zesow.com</dc:creator>
  <cp:lastModifiedBy>www.zesow.com</cp:lastModifiedBy>
  <cp:revision>42</cp:revision>
  <dcterms:created xsi:type="dcterms:W3CDTF">2015-03-22T09:21:17Z</dcterms:created>
  <dcterms:modified xsi:type="dcterms:W3CDTF">2015-04-03T09:54:19Z</dcterms:modified>
</cp:coreProperties>
</file>