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1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3DD6-E92E-4737-B1E0-500E0D15E6C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546A-D9F6-4DFB-8375-CC4C33A16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8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3.bootcss.com/css/#le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v3.bootcss.com/css/#sas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当时，他们面临着为公司内部提供一套标准化的前端开发工具的需求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预处理脚本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虽然可以直接使用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样式表，不要忘记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的源码是基于最流行的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预处理脚本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开发的。你可以采用预编译的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文件快速开发，也可以从源码定制自己需要的样式。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一个框架、多种设备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你的网站和应用能在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的帮助下通过同一份代码快速、有效适配手机、平板、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设备，这一切都是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媒体查询（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）的功劳。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特性齐全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提供了全面、美观的文档。你能在这里找到关于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插件方面的所有详细文档。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0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）“行（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）”必须包含在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（固定宽度）或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.container-fluid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宽度）中，以便为其赋予合适的排列（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）和内补（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）通过“行（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）”在水平方向创建一组“列（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）你的内容应当放置于“列（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）”内，并且，只有“列（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）”可以作为行（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）”的直接子元素。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Offset</a:t>
            </a:r>
            <a:r>
              <a:rPr lang="zh-CN" altLang="en-US" dirty="0" smtClean="0"/>
              <a:t>可以移动“列”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2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9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面临着为公司内部提供一套标准化的前端开发工具的需求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546A-D9F6-4DFB-8375-CC4C33A168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9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0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9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2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3.bootcss.com/customiz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emos/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512" y="2636912"/>
            <a:ext cx="7772400" cy="22596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615146"/>
                </a:solidFill>
                <a:latin typeface="微软雅黑" pitchFamily="34" charset="-122"/>
              </a:rPr>
              <a:t/>
            </a:r>
            <a:br>
              <a:rPr lang="en-US" altLang="zh-CN" dirty="0" smtClean="0">
                <a:solidFill>
                  <a:srgbClr val="615146"/>
                </a:solidFill>
                <a:latin typeface="微软雅黑" pitchFamily="34" charset="-122"/>
              </a:rPr>
            </a:br>
            <a:r>
              <a:rPr lang="en-US" altLang="zh-CN" sz="6700" dirty="0" smtClean="0">
                <a:solidFill>
                  <a:srgbClr val="615146"/>
                </a:solidFill>
                <a:latin typeface="微软雅黑" pitchFamily="34" charset="-122"/>
              </a:rPr>
              <a:t>bootstrap</a:t>
            </a:r>
            <a:r>
              <a:rPr lang="en-US" altLang="zh-CN" dirty="0" smtClean="0">
                <a:solidFill>
                  <a:srgbClr val="615146"/>
                </a:solidFill>
                <a:latin typeface="微软雅黑" pitchFamily="34" charset="-122"/>
              </a:rPr>
              <a:t/>
            </a:r>
            <a:br>
              <a:rPr lang="en-US" altLang="zh-CN" dirty="0" smtClean="0">
                <a:solidFill>
                  <a:srgbClr val="615146"/>
                </a:solidFill>
                <a:latin typeface="微软雅黑" pitchFamily="34" charset="-122"/>
              </a:rPr>
            </a:br>
            <a:r>
              <a:rPr lang="zh-CN" altLang="en-US" sz="8900" dirty="0">
                <a:solidFill>
                  <a:srgbClr val="615146"/>
                </a:solidFill>
                <a:latin typeface="微软雅黑" pitchFamily="34" charset="-122"/>
              </a:rPr>
              <a:t>快速响应式开发</a:t>
            </a:r>
            <a:r>
              <a:rPr lang="zh-CN" altLang="en-US" dirty="0">
                <a:solidFill>
                  <a:srgbClr val="615146"/>
                </a:solidFill>
                <a:latin typeface="微软雅黑" pitchFamily="34" charset="-122"/>
              </a:rPr>
              <a:t/>
            </a:r>
            <a:br>
              <a:rPr lang="zh-CN" altLang="en-US" dirty="0">
                <a:solidFill>
                  <a:srgbClr val="615146"/>
                </a:solidFill>
                <a:latin typeface="微软雅黑" pitchFamily="34" charset="-122"/>
              </a:rPr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764704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58" y="44624"/>
            <a:ext cx="3595022" cy="669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986" y="1412776"/>
            <a:ext cx="4920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lang="zh-CN" altLang="en-US" sz="3600" dirty="0"/>
              <a:t>让 </a:t>
            </a:r>
            <a:r>
              <a:rPr lang="en-US" altLang="zh-CN" sz="3600" dirty="0"/>
              <a:t>Bootstrap </a:t>
            </a:r>
            <a:r>
              <a:rPr lang="zh-CN" altLang="en-US" sz="3600" dirty="0"/>
              <a:t>的组件活起来，现有一共有 </a:t>
            </a:r>
            <a:r>
              <a:rPr lang="en-US" altLang="zh-CN" sz="3600" dirty="0"/>
              <a:t>13 </a:t>
            </a:r>
            <a:r>
              <a:rPr lang="zh-CN" altLang="en-US" sz="3600" dirty="0"/>
              <a:t>个 </a:t>
            </a:r>
            <a:r>
              <a:rPr lang="en-US" altLang="zh-CN" sz="3600" dirty="0" err="1"/>
              <a:t>jQuery</a:t>
            </a:r>
            <a:r>
              <a:rPr lang="en-US" altLang="zh-CN" sz="3600" dirty="0"/>
              <a:t> </a:t>
            </a:r>
            <a:r>
              <a:rPr lang="zh-CN" altLang="en-US" sz="3600" dirty="0"/>
              <a:t>插件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571500" indent="-571500">
              <a:buFont typeface="Wingdings" pitchFamily="2" charset="2"/>
              <a:buChar char="n"/>
            </a:pPr>
            <a:r>
              <a:rPr lang="en-US" altLang="zh-CN" sz="3600" dirty="0" smtClean="0"/>
              <a:t>bootstrap.js</a:t>
            </a:r>
            <a:r>
              <a:rPr lang="zh-CN" altLang="en-US" sz="3600" dirty="0" smtClean="0"/>
              <a:t>集合了这些插件，也可以单独的引用某个插件的</a:t>
            </a:r>
            <a:r>
              <a:rPr lang="en-US" altLang="zh-CN" sz="3600" dirty="0" err="1" smtClean="0"/>
              <a:t>js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10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模态框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409347" y="4122775"/>
            <a:ext cx="394774" cy="602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59" y="4797152"/>
            <a:ext cx="6151950" cy="1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8" y="783725"/>
            <a:ext cx="8553652" cy="30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2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Less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定制</a:t>
            </a:r>
            <a:r>
              <a:rPr lang="zh-CN" altLang="en-US" dirty="0"/>
              <a:t>一份属于你自己的 </a:t>
            </a:r>
            <a:r>
              <a:rPr lang="en-US" altLang="zh-CN" dirty="0"/>
              <a:t>Bootstrap </a:t>
            </a:r>
            <a:r>
              <a:rPr lang="zh-CN" altLang="en-US" dirty="0" smtClean="0"/>
              <a:t>版本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11760" y="4805863"/>
            <a:ext cx="8408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定制链接（中文版）</a:t>
            </a: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://v3.bootcss.com/customize/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29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从中学习到：</a:t>
            </a:r>
            <a:endParaRPr lang="en-US" altLang="zh-CN" dirty="0" smtClean="0"/>
          </a:p>
          <a:p>
            <a:r>
              <a:rPr lang="zh-CN" altLang="en-US" dirty="0" smtClean="0"/>
              <a:t>前端开发标准化</a:t>
            </a:r>
            <a:endParaRPr lang="en-US" altLang="zh-CN" dirty="0" smtClean="0"/>
          </a:p>
          <a:p>
            <a:r>
              <a:rPr lang="zh-CN" altLang="en-US" dirty="0" smtClean="0"/>
              <a:t>特效实现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我们能用它来干点什么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>
                <a:hlinkClick r:id="rId3" action="ppaction://hlinkfile"/>
              </a:rPr>
              <a:t>Demo</a:t>
            </a:r>
            <a:r>
              <a:rPr lang="zh-CN" altLang="en-US" dirty="0">
                <a:hlinkClick r:id="rId3" action="ppaction://hlinkfile"/>
              </a:rPr>
              <a:t>展示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460" y="2967335"/>
            <a:ext cx="67090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zh-CN" alt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4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分享内容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822" y="3558500"/>
            <a:ext cx="2144527" cy="7345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8000" dirty="0" smtClean="0"/>
          </a:p>
        </p:txBody>
      </p:sp>
      <p:sp>
        <p:nvSpPr>
          <p:cNvPr id="4" name="矩形 3"/>
          <p:cNvSpPr/>
          <p:nvPr/>
        </p:nvSpPr>
        <p:spPr>
          <a:xfrm>
            <a:off x="396106" y="1606799"/>
            <a:ext cx="72008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106" y="2924944"/>
            <a:ext cx="7200800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3200400" lvl="6" indent="-457200">
              <a:buFont typeface="Wingdings" pitchFamily="2" charset="2"/>
              <a:buChar char="Ø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200400" lvl="6" indent="-457200">
              <a:buFont typeface="Wingdings" pitchFamily="2" charset="2"/>
              <a:buChar char="Ø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200400" lvl="6" indent="-457200">
              <a:buFont typeface="Wingdings" pitchFamily="2" charset="2"/>
              <a:buChar char="Ø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3200400" lvl="6" indent="-457200">
              <a:buFont typeface="Wingdings" pitchFamily="2" charset="2"/>
              <a:buChar char="Ø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定制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822" y="5601434"/>
            <a:ext cx="72008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用它来做点什么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5450" y="3559175"/>
            <a:ext cx="2144713" cy="733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核心功能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98055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bootstrap?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是一个用于构建响应式网站的前端框架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由</a:t>
            </a:r>
            <a:r>
              <a:rPr lang="zh-CN" altLang="en-US" dirty="0" smtClean="0"/>
              <a:t>Twitter</a:t>
            </a:r>
            <a:r>
              <a:rPr lang="zh-CN" altLang="en-US" dirty="0"/>
              <a:t>的设计师Mark Otto和Jacob Thornton合作开发，是一个CSS/HTML</a:t>
            </a:r>
            <a:r>
              <a:rPr lang="en-US" altLang="zh-CN" dirty="0"/>
              <a:t>/JAVASCRIPT</a:t>
            </a:r>
            <a:r>
              <a:rPr lang="zh-CN" altLang="en-US" dirty="0" smtClean="0"/>
              <a:t>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用于开发响应式布局、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移动设备优先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项目。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0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特点</a:t>
            </a:r>
          </a:p>
        </p:txBody>
      </p:sp>
      <p:pic>
        <p:nvPicPr>
          <p:cNvPr id="1026" name="Picture 2" descr="C:\Users\Administrator\Desktop\sass-le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135636" cy="11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compon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27" y="3675180"/>
            <a:ext cx="5712669" cy="20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devic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2952328" cy="10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40" y="263691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预处理脚本</a:t>
            </a:r>
          </a:p>
        </p:txBody>
      </p:sp>
      <p:sp>
        <p:nvSpPr>
          <p:cNvPr id="9" name="矩形 8"/>
          <p:cNvSpPr/>
          <p:nvPr/>
        </p:nvSpPr>
        <p:spPr>
          <a:xfrm>
            <a:off x="5004048" y="263691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一个框架、多种设备</a:t>
            </a:r>
          </a:p>
        </p:txBody>
      </p:sp>
      <p:sp>
        <p:nvSpPr>
          <p:cNvPr id="10" name="矩形 9"/>
          <p:cNvSpPr/>
          <p:nvPr/>
        </p:nvSpPr>
        <p:spPr>
          <a:xfrm>
            <a:off x="3592075" y="58052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特性齐全</a:t>
            </a:r>
          </a:p>
        </p:txBody>
      </p:sp>
    </p:spTree>
    <p:extLst>
      <p:ext uri="{BB962C8B-B14F-4D97-AF65-F5344CB8AC3E}">
        <p14:creationId xmlns:p14="http://schemas.microsoft.com/office/powerpoint/2010/main" val="20859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686"/>
            <a:ext cx="874440" cy="26503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3887"/>
            <a:ext cx="3343564" cy="375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" y="4020775"/>
            <a:ext cx="9092242" cy="272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900845" y="1422078"/>
            <a:ext cx="75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932040" y="2636912"/>
            <a:ext cx="751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32040" y="3601188"/>
            <a:ext cx="750911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23728" y="834658"/>
            <a:ext cx="2767500" cy="1174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3728" y="2348880"/>
            <a:ext cx="27675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23728" y="3313156"/>
            <a:ext cx="27675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10304" y="119675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基本样式以及响应式样式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728" y="2406079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图片精灵、小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6128" y="3399383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插件集合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26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7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网格式布局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" y="836712"/>
            <a:ext cx="8796337" cy="28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64" y="4221088"/>
            <a:ext cx="4120316" cy="20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4" y="4221088"/>
            <a:ext cx="4005178" cy="20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4464802"/>
            <a:ext cx="3600400" cy="692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04" y="3212976"/>
            <a:ext cx="8757706" cy="548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2592594"/>
            <a:ext cx="8757706" cy="5483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5179114"/>
            <a:ext cx="3600400" cy="6981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71600" y="3761350"/>
            <a:ext cx="288032" cy="7034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139952" y="3140968"/>
            <a:ext cx="864096" cy="23872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会改变网格栏的宽度</a:t>
            </a:r>
          </a:p>
          <a:p>
            <a:r>
              <a:rPr lang="zh-CN" altLang="en-US" dirty="0"/>
              <a:t>需要的时候会使用堆砌来代替浮动显示。</a:t>
            </a:r>
          </a:p>
          <a:p>
            <a:r>
              <a:rPr lang="zh-CN" altLang="en-US" dirty="0"/>
              <a:t>为设备设置合适的文字大小。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9001000" cy="23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7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970784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904" y="764704"/>
            <a:ext cx="5220072" cy="2160240"/>
          </a:xfrm>
        </p:spPr>
        <p:txBody>
          <a:bodyPr/>
          <a:lstStyle/>
          <a:p>
            <a:r>
              <a:rPr lang="zh-CN" altLang="en-US" dirty="0"/>
              <a:t>无数可复用的组件，包括字体图标、下拉菜单、导航、警告框、弹出框等更多功能。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6"/>
            <a:ext cx="3419872" cy="67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72882"/>
            <a:ext cx="5724128" cy="82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91871"/>
            <a:ext cx="5508104" cy="2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5796136" y="4307209"/>
            <a:ext cx="377788" cy="70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10118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Css Sprite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23647"/>
            <a:ext cx="8064896" cy="289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70254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57192"/>
            <a:ext cx="21013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83" y="5867230"/>
            <a:ext cx="6336704" cy="47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4139952" y="4581128"/>
            <a:ext cx="41639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328</Words>
  <Application>Microsoft Office PowerPoint</Application>
  <PresentationFormat>全屏显示(4:3)</PresentationFormat>
  <Paragraphs>75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 bootstrap 快速响应式开发 </vt:lpstr>
      <vt:lpstr>分享内容</vt:lpstr>
      <vt:lpstr>What is bootstrap?</vt:lpstr>
      <vt:lpstr>特点</vt:lpstr>
      <vt:lpstr>准备工作</vt:lpstr>
      <vt:lpstr>网格式布局</vt:lpstr>
      <vt:lpstr>响应式布局</vt:lpstr>
      <vt:lpstr>组件</vt:lpstr>
      <vt:lpstr>Css Sprite</vt:lpstr>
      <vt:lpstr>javascript插件</vt:lpstr>
      <vt:lpstr>模态框</vt:lpstr>
      <vt:lpstr>定制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82</cp:revision>
  <dcterms:created xsi:type="dcterms:W3CDTF">2014-07-12T08:47:45Z</dcterms:created>
  <dcterms:modified xsi:type="dcterms:W3CDTF">2014-09-16T13:20:54Z</dcterms:modified>
</cp:coreProperties>
</file>