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316" r:id="rId2"/>
    <p:sldId id="325" r:id="rId3"/>
    <p:sldId id="326" r:id="rId4"/>
    <p:sldId id="327" r:id="rId5"/>
    <p:sldId id="329" r:id="rId6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0" autoAdjust="0"/>
    <p:restoredTop sz="94660"/>
  </p:normalViewPr>
  <p:slideViewPr>
    <p:cSldViewPr showGuides="1">
      <p:cViewPr varScale="1">
        <p:scale>
          <a:sx n="87" d="100"/>
          <a:sy n="87" d="100"/>
        </p:scale>
        <p:origin x="139" y="58"/>
      </p:cViewPr>
      <p:guideLst>
        <p:guide orient="horz" pos="2160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2D1B0-C10D-41EA-AE56-BF233ED797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D64ECA-B7ED-4819-B5B9-CE5F3F43DBB0}">
      <dgm:prSet/>
      <dgm:spPr/>
      <dgm:t>
        <a:bodyPr/>
        <a:lstStyle/>
        <a:p>
          <a:r>
            <a:rPr lang="zh-CN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实验目的</a:t>
          </a:r>
          <a:endParaRPr lang="zh-CN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gm:t>
    </dgm:pt>
    <dgm:pt modelId="{B8B0367E-D11E-42D7-ADCB-B8DF37C777C7}" type="parTrans" cxnId="{B91435FE-93A0-47FD-B8E7-C3838ECC764F}">
      <dgm:prSet/>
      <dgm:spPr/>
      <dgm:t>
        <a:bodyPr/>
        <a:lstStyle/>
        <a:p>
          <a:endParaRPr lang="zh-CN" altLang="en-US"/>
        </a:p>
      </dgm:t>
    </dgm:pt>
    <dgm:pt modelId="{8C6B553A-F711-4FA4-8B93-221FF50EC6D6}" type="sibTrans" cxnId="{B91435FE-93A0-47FD-B8E7-C3838ECC764F}">
      <dgm:prSet/>
      <dgm:spPr/>
      <dgm:t>
        <a:bodyPr/>
        <a:lstStyle/>
        <a:p>
          <a:endParaRPr lang="zh-CN" altLang="en-US"/>
        </a:p>
      </dgm:t>
    </dgm:pt>
    <dgm:pt modelId="{F25FB21C-BC0A-499F-A7B2-FEA14555AA3D}">
      <dgm:prSet/>
      <dgm:spPr>
        <a:blipFill>
          <a:blip xmlns:r="http://schemas.openxmlformats.org/officeDocument/2006/relationships" r:embed="rId1"/>
          <a:stretch>
            <a:fillRect b="-5195"/>
          </a:stretch>
        </a:blipFill>
      </dgm:spPr>
      <dgm:t>
        <a:bodyPr/>
        <a:lstStyle/>
        <a:p>
          <a:r>
            <a:rPr lang="zh-CN" altLang="en-US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</dgm:t>
    </dgm:pt>
    <dgm:pt modelId="{C4131A97-C3FB-4218-B181-F691C8345FDF}" type="parTrans" cxnId="{B0CAF0CE-3B62-464B-B0FD-0AB22C875049}">
      <dgm:prSet/>
      <dgm:spPr/>
      <dgm:t>
        <a:bodyPr/>
        <a:lstStyle/>
        <a:p>
          <a:endParaRPr lang="zh-CN" altLang="en-US"/>
        </a:p>
      </dgm:t>
    </dgm:pt>
    <dgm:pt modelId="{4F90382F-FC2D-4D21-B090-2529E3737E93}" type="sibTrans" cxnId="{B0CAF0CE-3B62-464B-B0FD-0AB22C875049}">
      <dgm:prSet/>
      <dgm:spPr/>
      <dgm:t>
        <a:bodyPr/>
        <a:lstStyle/>
        <a:p>
          <a:endParaRPr lang="zh-CN" altLang="en-US"/>
        </a:p>
      </dgm:t>
    </dgm:pt>
    <dgm:pt modelId="{128B5A7C-97B2-43A9-9088-137AB3B58E19}">
      <dgm:prSet/>
      <dgm:spPr/>
      <dgm:t>
        <a:bodyPr/>
        <a:lstStyle/>
        <a:p>
          <a:r>
            <a:rPr lang="zh-CN" altLang="en-US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</dgm:t>
    </dgm:pt>
    <dgm:pt modelId="{42DD5711-74CE-4855-8958-A3E0B80E42DE}" type="parTrans" cxnId="{68F518F2-8087-4091-8697-A7E118CF4A24}">
      <dgm:prSet/>
      <dgm:spPr/>
      <dgm:t>
        <a:bodyPr/>
        <a:lstStyle/>
        <a:p>
          <a:endParaRPr lang="zh-CN" altLang="en-US"/>
        </a:p>
      </dgm:t>
    </dgm:pt>
    <dgm:pt modelId="{2302BAE2-B2ED-4335-888A-F8DC5041027A}" type="sibTrans" cxnId="{68F518F2-8087-4091-8697-A7E118CF4A24}">
      <dgm:prSet/>
      <dgm:spPr/>
      <dgm:t>
        <a:bodyPr/>
        <a:lstStyle/>
        <a:p>
          <a:endParaRPr lang="zh-CN" altLang="en-US"/>
        </a:p>
      </dgm:t>
    </dgm:pt>
    <dgm:pt modelId="{92E2A298-26D5-49D9-80AC-034E2F9CE4B5}">
      <dgm:prSet/>
      <dgm:spPr/>
      <dgm:t>
        <a:bodyPr/>
        <a:lstStyle/>
        <a:p>
          <a:r>
            <a:rPr lang="zh-CN" altLang="en-US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</dgm:t>
    </dgm:pt>
    <dgm:pt modelId="{00025D03-1F0C-4CF4-A66E-A1211F5119B9}" type="parTrans" cxnId="{AD55E424-B4D3-447D-939B-82BE30DADFE0}">
      <dgm:prSet/>
      <dgm:spPr/>
      <dgm:t>
        <a:bodyPr/>
        <a:lstStyle/>
        <a:p>
          <a:endParaRPr lang="zh-CN" altLang="en-US"/>
        </a:p>
      </dgm:t>
    </dgm:pt>
    <dgm:pt modelId="{02E39581-70F7-4AC2-8063-7F567CF607C4}" type="sibTrans" cxnId="{AD55E424-B4D3-447D-939B-82BE30DADFE0}">
      <dgm:prSet/>
      <dgm:spPr/>
      <dgm:t>
        <a:bodyPr/>
        <a:lstStyle/>
        <a:p>
          <a:endParaRPr lang="zh-CN" altLang="en-US"/>
        </a:p>
      </dgm:t>
    </dgm:pt>
    <dgm:pt modelId="{28DD07EE-E36D-4B51-8FFB-3E44E6917A3A}">
      <dgm:prSet/>
      <dgm:spPr/>
      <dgm:t>
        <a:bodyPr/>
        <a:lstStyle/>
        <a:p>
          <a:r>
            <a:rPr lang="zh-CN" altLang="en-US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</dgm:t>
    </dgm:pt>
    <dgm:pt modelId="{906EA682-7FF4-459B-BF9B-8A2ACEF45DE3}" type="parTrans" cxnId="{67DF849F-1F15-4136-A50D-15B040AED1E8}">
      <dgm:prSet/>
      <dgm:spPr/>
      <dgm:t>
        <a:bodyPr/>
        <a:lstStyle/>
        <a:p>
          <a:endParaRPr lang="zh-CN" altLang="en-US"/>
        </a:p>
      </dgm:t>
    </dgm:pt>
    <dgm:pt modelId="{414410FD-0A9B-451F-8640-3BE78D7A2492}" type="sibTrans" cxnId="{67DF849F-1F15-4136-A50D-15B040AED1E8}">
      <dgm:prSet/>
      <dgm:spPr/>
      <dgm:t>
        <a:bodyPr/>
        <a:lstStyle/>
        <a:p>
          <a:endParaRPr lang="zh-CN" altLang="en-US"/>
        </a:p>
      </dgm:t>
    </dgm:pt>
    <dgm:pt modelId="{A8F08FAF-39C7-486F-AE8D-FED9080DBA94}">
      <dgm:prSet/>
      <dgm:spPr/>
      <dgm:t>
        <a:bodyPr/>
        <a:lstStyle/>
        <a:p>
          <a:r>
            <a:rPr lang="zh-CN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实验设备及仪器</a:t>
          </a:r>
          <a:endParaRPr lang="zh-CN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gm:t>
    </dgm:pt>
    <dgm:pt modelId="{68F11536-0B77-46F6-BE6D-B5C651C09530}" type="parTrans" cxnId="{CEC9A0B6-77B5-45B1-B7E9-457D4BF10829}">
      <dgm:prSet/>
      <dgm:spPr/>
      <dgm:t>
        <a:bodyPr/>
        <a:lstStyle/>
        <a:p>
          <a:endParaRPr lang="zh-CN" altLang="en-US"/>
        </a:p>
      </dgm:t>
    </dgm:pt>
    <dgm:pt modelId="{B1297817-4A89-4048-9DE0-903F245F9ADC}" type="sibTrans" cxnId="{CEC9A0B6-77B5-45B1-B7E9-457D4BF10829}">
      <dgm:prSet/>
      <dgm:spPr/>
      <dgm:t>
        <a:bodyPr/>
        <a:lstStyle/>
        <a:p>
          <a:endParaRPr lang="zh-CN" altLang="en-US"/>
        </a:p>
      </dgm:t>
    </dgm:pt>
    <dgm:pt modelId="{650B569D-77B8-4119-ADC8-1346C7ED67D9}">
      <dgm:prSet custT="1"/>
      <dgm:spPr/>
      <dgm:t>
        <a:bodyPr/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计算机</a:t>
          </a:r>
          <a:endParaRPr lang="zh-CN" alt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黑体" panose="02010609060101010101" pitchFamily="49" charset="-122"/>
            <a:cs typeface="+mn-cs"/>
            <a:sym typeface="Times New Roman" panose="02020603050405020304" pitchFamily="18" charset="0"/>
          </a:endParaRPr>
        </a:p>
      </dgm:t>
    </dgm:pt>
    <dgm:pt modelId="{7B3F0023-BE37-4B76-8430-5EB6A5BD1F82}" type="parTrans" cxnId="{715BC76D-AF74-4E66-9190-5056CB07526E}">
      <dgm:prSet/>
      <dgm:spPr/>
      <dgm:t>
        <a:bodyPr/>
        <a:lstStyle/>
        <a:p>
          <a:endParaRPr lang="zh-CN" altLang="en-US"/>
        </a:p>
      </dgm:t>
    </dgm:pt>
    <dgm:pt modelId="{75D97EAA-A95B-4E87-AB63-93368A381C36}" type="sibTrans" cxnId="{715BC76D-AF74-4E66-9190-5056CB07526E}">
      <dgm:prSet/>
      <dgm:spPr/>
      <dgm:t>
        <a:bodyPr/>
        <a:lstStyle/>
        <a:p>
          <a:endParaRPr lang="zh-CN" altLang="en-US"/>
        </a:p>
      </dgm:t>
    </dgm:pt>
    <dgm:pt modelId="{955AE432-E1C7-4446-933E-5E89617A8FFB}">
      <dgm:prSet custT="1"/>
      <dgm:spPr/>
      <dgm:t>
        <a:bodyPr/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matlab</a:t>
          </a:r>
          <a:endParaRPr lang="zh-CN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黑体" panose="02010609060101010101" pitchFamily="49" charset="-122"/>
            <a:cs typeface="+mn-cs"/>
            <a:sym typeface="Times New Roman" panose="02020603050405020304" pitchFamily="18" charset="0"/>
          </a:endParaRPr>
        </a:p>
      </dgm:t>
    </dgm:pt>
    <dgm:pt modelId="{2B632545-E2F0-49CA-8C77-54F2E98FE6B0}" type="parTrans" cxnId="{BC4B1E69-CE95-4C32-B45C-5CEAE6622213}">
      <dgm:prSet/>
      <dgm:spPr/>
      <dgm:t>
        <a:bodyPr/>
        <a:lstStyle/>
        <a:p>
          <a:endParaRPr lang="zh-CN" altLang="en-US"/>
        </a:p>
      </dgm:t>
    </dgm:pt>
    <dgm:pt modelId="{2997F291-2AFF-4EB1-84E5-FC13A1A4F509}" type="sibTrans" cxnId="{BC4B1E69-CE95-4C32-B45C-5CEAE6622213}">
      <dgm:prSet/>
      <dgm:spPr/>
      <dgm:t>
        <a:bodyPr/>
        <a:lstStyle/>
        <a:p>
          <a:endParaRPr lang="zh-CN" altLang="en-US"/>
        </a:p>
      </dgm:t>
    </dgm:pt>
    <dgm:pt modelId="{04C3C7D2-A403-4D71-9898-C9E3E40CE3AC}" type="pres">
      <dgm:prSet presAssocID="{EEA2D1B0-C10D-41EA-AE56-BF233ED79733}" presName="linear" presStyleCnt="0">
        <dgm:presLayoutVars>
          <dgm:animLvl val="lvl"/>
          <dgm:resizeHandles val="exact"/>
        </dgm:presLayoutVars>
      </dgm:prSet>
      <dgm:spPr/>
    </dgm:pt>
    <dgm:pt modelId="{752C66C0-9BEB-42F4-A8EB-CA6A3E2FDD85}" type="pres">
      <dgm:prSet presAssocID="{DED64ECA-B7ED-4819-B5B9-CE5F3F43DBB0}" presName="parentText" presStyleLbl="node1" presStyleIdx="0" presStyleCnt="2" custScaleY="55710">
        <dgm:presLayoutVars>
          <dgm:chMax val="0"/>
          <dgm:bulletEnabled val="1"/>
        </dgm:presLayoutVars>
      </dgm:prSet>
      <dgm:spPr/>
    </dgm:pt>
    <dgm:pt modelId="{CE5752A4-606F-4FA5-8DBB-B4F3464493D4}" type="pres">
      <dgm:prSet presAssocID="{DED64ECA-B7ED-4819-B5B9-CE5F3F43DBB0}" presName="childText" presStyleLbl="revTx" presStyleIdx="0" presStyleCnt="2">
        <dgm:presLayoutVars>
          <dgm:bulletEnabled val="1"/>
        </dgm:presLayoutVars>
      </dgm:prSet>
      <dgm:spPr/>
    </dgm:pt>
    <dgm:pt modelId="{D679D342-3933-4A1A-AB87-3175DDA3847F}" type="pres">
      <dgm:prSet presAssocID="{A8F08FAF-39C7-486F-AE8D-FED9080DBA94}" presName="parentText" presStyleLbl="node1" presStyleIdx="1" presStyleCnt="2" custScaleY="67469" custLinFactNeighborX="-10833" custLinFactNeighborY="903">
        <dgm:presLayoutVars>
          <dgm:chMax val="0"/>
          <dgm:bulletEnabled val="1"/>
        </dgm:presLayoutVars>
      </dgm:prSet>
      <dgm:spPr/>
    </dgm:pt>
    <dgm:pt modelId="{1CA4B667-4033-4504-ACB6-0CF77A0CACD3}" type="pres">
      <dgm:prSet presAssocID="{A8F08FAF-39C7-486F-AE8D-FED9080DBA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D55E424-B4D3-447D-939B-82BE30DADFE0}" srcId="{DED64ECA-B7ED-4819-B5B9-CE5F3F43DBB0}" destId="{92E2A298-26D5-49D9-80AC-034E2F9CE4B5}" srcOrd="2" destOrd="0" parTransId="{00025D03-1F0C-4CF4-A66E-A1211F5119B9}" sibTransId="{02E39581-70F7-4AC2-8063-7F567CF607C4}"/>
    <dgm:cxn modelId="{5AEE923D-F87D-43DB-B651-DE55D2FF51C1}" type="presOf" srcId="{A8F08FAF-39C7-486F-AE8D-FED9080DBA94}" destId="{D679D342-3933-4A1A-AB87-3175DDA3847F}" srcOrd="0" destOrd="0" presId="urn:microsoft.com/office/officeart/2005/8/layout/vList2"/>
    <dgm:cxn modelId="{E738E45E-82BD-4E38-9B6D-D87FFB8DEE1F}" type="presOf" srcId="{DED64ECA-B7ED-4819-B5B9-CE5F3F43DBB0}" destId="{752C66C0-9BEB-42F4-A8EB-CA6A3E2FDD85}" srcOrd="0" destOrd="0" presId="urn:microsoft.com/office/officeart/2005/8/layout/vList2"/>
    <dgm:cxn modelId="{BC4B1E69-CE95-4C32-B45C-5CEAE6622213}" srcId="{A8F08FAF-39C7-486F-AE8D-FED9080DBA94}" destId="{955AE432-E1C7-4446-933E-5E89617A8FFB}" srcOrd="1" destOrd="0" parTransId="{2B632545-E2F0-49CA-8C77-54F2E98FE6B0}" sibTransId="{2997F291-2AFF-4EB1-84E5-FC13A1A4F509}"/>
    <dgm:cxn modelId="{CFFA3D4A-863D-46F1-9EF1-628F939FB03C}" type="presOf" srcId="{EEA2D1B0-C10D-41EA-AE56-BF233ED79733}" destId="{04C3C7D2-A403-4D71-9898-C9E3E40CE3AC}" srcOrd="0" destOrd="0" presId="urn:microsoft.com/office/officeart/2005/8/layout/vList2"/>
    <dgm:cxn modelId="{715BC76D-AF74-4E66-9190-5056CB07526E}" srcId="{A8F08FAF-39C7-486F-AE8D-FED9080DBA94}" destId="{650B569D-77B8-4119-ADC8-1346C7ED67D9}" srcOrd="0" destOrd="0" parTransId="{7B3F0023-BE37-4B76-8430-5EB6A5BD1F82}" sibTransId="{75D97EAA-A95B-4E87-AB63-93368A381C36}"/>
    <dgm:cxn modelId="{0C67D48B-46A2-40EF-AE0B-B7BF61207FFA}" type="presOf" srcId="{650B569D-77B8-4119-ADC8-1346C7ED67D9}" destId="{1CA4B667-4033-4504-ACB6-0CF77A0CACD3}" srcOrd="0" destOrd="0" presId="urn:microsoft.com/office/officeart/2005/8/layout/vList2"/>
    <dgm:cxn modelId="{67DF849F-1F15-4136-A50D-15B040AED1E8}" srcId="{DED64ECA-B7ED-4819-B5B9-CE5F3F43DBB0}" destId="{28DD07EE-E36D-4B51-8FFB-3E44E6917A3A}" srcOrd="3" destOrd="0" parTransId="{906EA682-7FF4-459B-BF9B-8A2ACEF45DE3}" sibTransId="{414410FD-0A9B-451F-8640-3BE78D7A2492}"/>
    <dgm:cxn modelId="{494A4AA1-6423-435A-925C-8DBE12C09E8B}" type="presOf" srcId="{92E2A298-26D5-49D9-80AC-034E2F9CE4B5}" destId="{CE5752A4-606F-4FA5-8DBB-B4F3464493D4}" srcOrd="0" destOrd="2" presId="urn:microsoft.com/office/officeart/2005/8/layout/vList2"/>
    <dgm:cxn modelId="{97F92AAB-C5EA-434B-BB5E-88C30B1CBFD2}" type="presOf" srcId="{128B5A7C-97B2-43A9-9088-137AB3B58E19}" destId="{CE5752A4-606F-4FA5-8DBB-B4F3464493D4}" srcOrd="0" destOrd="1" presId="urn:microsoft.com/office/officeart/2005/8/layout/vList2"/>
    <dgm:cxn modelId="{57913CB4-7CBE-4C29-BFEF-F6919BB49CC9}" type="presOf" srcId="{28DD07EE-E36D-4B51-8FFB-3E44E6917A3A}" destId="{CE5752A4-606F-4FA5-8DBB-B4F3464493D4}" srcOrd="0" destOrd="3" presId="urn:microsoft.com/office/officeart/2005/8/layout/vList2"/>
    <dgm:cxn modelId="{CEC9A0B6-77B5-45B1-B7E9-457D4BF10829}" srcId="{EEA2D1B0-C10D-41EA-AE56-BF233ED79733}" destId="{A8F08FAF-39C7-486F-AE8D-FED9080DBA94}" srcOrd="1" destOrd="0" parTransId="{68F11536-0B77-46F6-BE6D-B5C651C09530}" sibTransId="{B1297817-4A89-4048-9DE0-903F245F9ADC}"/>
    <dgm:cxn modelId="{1F6543BF-6832-4519-B243-46D5AC333F9F}" type="presOf" srcId="{955AE432-E1C7-4446-933E-5E89617A8FFB}" destId="{1CA4B667-4033-4504-ACB6-0CF77A0CACD3}" srcOrd="0" destOrd="1" presId="urn:microsoft.com/office/officeart/2005/8/layout/vList2"/>
    <dgm:cxn modelId="{B0CAF0CE-3B62-464B-B0FD-0AB22C875049}" srcId="{DED64ECA-B7ED-4819-B5B9-CE5F3F43DBB0}" destId="{F25FB21C-BC0A-499F-A7B2-FEA14555AA3D}" srcOrd="0" destOrd="0" parTransId="{C4131A97-C3FB-4218-B181-F691C8345FDF}" sibTransId="{4F90382F-FC2D-4D21-B090-2529E3737E93}"/>
    <dgm:cxn modelId="{B543EBDC-7061-4419-9957-435B10A392DF}" type="presOf" srcId="{F25FB21C-BC0A-499F-A7B2-FEA14555AA3D}" destId="{CE5752A4-606F-4FA5-8DBB-B4F3464493D4}" srcOrd="0" destOrd="0" presId="urn:microsoft.com/office/officeart/2005/8/layout/vList2"/>
    <dgm:cxn modelId="{68F518F2-8087-4091-8697-A7E118CF4A24}" srcId="{DED64ECA-B7ED-4819-B5B9-CE5F3F43DBB0}" destId="{128B5A7C-97B2-43A9-9088-137AB3B58E19}" srcOrd="1" destOrd="0" parTransId="{42DD5711-74CE-4855-8958-A3E0B80E42DE}" sibTransId="{2302BAE2-B2ED-4335-888A-F8DC5041027A}"/>
    <dgm:cxn modelId="{B91435FE-93A0-47FD-B8E7-C3838ECC764F}" srcId="{EEA2D1B0-C10D-41EA-AE56-BF233ED79733}" destId="{DED64ECA-B7ED-4819-B5B9-CE5F3F43DBB0}" srcOrd="0" destOrd="0" parTransId="{B8B0367E-D11E-42D7-ADCB-B8DF37C777C7}" sibTransId="{8C6B553A-F711-4FA4-8B93-221FF50EC6D6}"/>
    <dgm:cxn modelId="{958B1350-892E-4387-BDE0-97B024621BF6}" type="presParOf" srcId="{04C3C7D2-A403-4D71-9898-C9E3E40CE3AC}" destId="{752C66C0-9BEB-42F4-A8EB-CA6A3E2FDD85}" srcOrd="0" destOrd="0" presId="urn:microsoft.com/office/officeart/2005/8/layout/vList2"/>
    <dgm:cxn modelId="{9FDA2687-F052-4F0D-9D4E-AC2610526436}" type="presParOf" srcId="{04C3C7D2-A403-4D71-9898-C9E3E40CE3AC}" destId="{CE5752A4-606F-4FA5-8DBB-B4F3464493D4}" srcOrd="1" destOrd="0" presId="urn:microsoft.com/office/officeart/2005/8/layout/vList2"/>
    <dgm:cxn modelId="{BE112D4E-856E-4BA0-BCDE-2AD5F58C4E95}" type="presParOf" srcId="{04C3C7D2-A403-4D71-9898-C9E3E40CE3AC}" destId="{D679D342-3933-4A1A-AB87-3175DDA3847F}" srcOrd="2" destOrd="0" presId="urn:microsoft.com/office/officeart/2005/8/layout/vList2"/>
    <dgm:cxn modelId="{776577F0-3083-4D0F-A129-14FC5EE50857}" type="presParOf" srcId="{04C3C7D2-A403-4D71-9898-C9E3E40CE3AC}" destId="{1CA4B667-4033-4504-ACB6-0CF77A0CAC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A1B9C-9986-4F90-B13C-08C6BEE215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A6B7AC-19F3-4519-B223-CB04A12C8EB4}">
      <dgm:prSet custT="1"/>
      <dgm:spPr/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根轨迹定义</a:t>
          </a:r>
          <a:endParaRPr lang="zh-CN" altLang="en-US" sz="20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gm:t>
    </dgm:pt>
    <dgm:pt modelId="{43CC503F-94DE-4213-B42B-51E083D3FFC6}" type="parTrans" cxnId="{D2A5245A-60DA-4356-9FC6-8E5B39BFFBE9}">
      <dgm:prSet/>
      <dgm:spPr/>
      <dgm:t>
        <a:bodyPr/>
        <a:lstStyle/>
        <a:p>
          <a:endParaRPr lang="zh-CN" altLang="en-US"/>
        </a:p>
      </dgm:t>
    </dgm:pt>
    <dgm:pt modelId="{2C8BF0D9-CC42-428F-9269-CC2B2D255A7B}" type="sibTrans" cxnId="{D2A5245A-60DA-4356-9FC6-8E5B39BFFBE9}">
      <dgm:prSet/>
      <dgm:spPr/>
      <dgm:t>
        <a:bodyPr/>
        <a:lstStyle/>
        <a:p>
          <a:endParaRPr lang="zh-CN" altLang="en-US"/>
        </a:p>
      </dgm:t>
    </dgm:pt>
    <dgm:pt modelId="{8A6EF874-EFF1-4A06-AE54-BC47BA9D8BA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开环系统某一参数从零变化到无穷大时，闭环系统特征方程的根在</a:t>
          </a:r>
          <a:r>
            <a:rPr lang="en-US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S</a:t>
          </a:r>
          <a:r>
            <a:rPr lang="zh-CN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平面上变化的轨迹</a:t>
          </a:r>
          <a:r>
            <a:rPr lang="zh-CN" sz="2000" b="1" kern="1200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。</a:t>
          </a:r>
          <a:endParaRPr lang="zh-CN" sz="2000" kern="1200" dirty="0"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gm:t>
    </dgm:pt>
    <dgm:pt modelId="{ED6445E1-B03A-4D84-909A-1AB415E09BA1}" type="parTrans" cxnId="{A3B9A65D-91A6-4D32-82D0-4A19FB199B9F}">
      <dgm:prSet/>
      <dgm:spPr/>
      <dgm:t>
        <a:bodyPr/>
        <a:lstStyle/>
        <a:p>
          <a:endParaRPr lang="zh-CN" altLang="en-US"/>
        </a:p>
      </dgm:t>
    </dgm:pt>
    <dgm:pt modelId="{752312B2-B498-487A-BE87-7986ACF2962D}" type="sibTrans" cxnId="{A3B9A65D-91A6-4D32-82D0-4A19FB199B9F}">
      <dgm:prSet/>
      <dgm:spPr/>
      <dgm:t>
        <a:bodyPr/>
        <a:lstStyle/>
        <a:p>
          <a:endParaRPr lang="zh-CN" altLang="en-US"/>
        </a:p>
      </dgm:t>
    </dgm:pt>
    <dgm:pt modelId="{22683596-82EC-4957-ADF0-F66E77B534A1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基本任务</a:t>
          </a:r>
          <a:endParaRPr lang="zh-CN" altLang="en-US" sz="2000" b="1" kern="1200" dirty="0">
            <a:solidFill>
              <a:srgbClr val="000000"/>
            </a:solidFill>
            <a:latin typeface="Times New Roman" panose="02020603050405020304" pitchFamily="18" charset="0"/>
            <a:ea typeface="黑体" panose="02010609060101010101" pitchFamily="49" charset="-122"/>
            <a:cs typeface="+mn-cs"/>
            <a:sym typeface="Times New Roman" panose="02020603050405020304" pitchFamily="18" charset="0"/>
          </a:endParaRPr>
        </a:p>
      </dgm:t>
    </dgm:pt>
    <dgm:pt modelId="{E2EB88B6-C5B5-4B7D-84AF-9C86F16074A9}" type="parTrans" cxnId="{506C43F0-4202-4BCC-A637-32074231607D}">
      <dgm:prSet/>
      <dgm:spPr/>
      <dgm:t>
        <a:bodyPr/>
        <a:lstStyle/>
        <a:p>
          <a:endParaRPr lang="zh-CN" altLang="en-US"/>
        </a:p>
      </dgm:t>
    </dgm:pt>
    <dgm:pt modelId="{54808DC5-B968-4E4D-BF79-016C5A8F269A}" type="sibTrans" cxnId="{506C43F0-4202-4BCC-A637-32074231607D}">
      <dgm:prSet/>
      <dgm:spPr/>
      <dgm:t>
        <a:bodyPr/>
        <a:lstStyle/>
        <a:p>
          <a:endParaRPr lang="zh-CN" altLang="en-US"/>
        </a:p>
      </dgm:t>
    </dgm:pt>
    <dgm:pt modelId="{A1F2C34F-F95B-44A4-A116-CC964CE9AA8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由已知的开环零、极点的分布及根轨迹增益，通过图解的方式找出闭环极点</a:t>
          </a:r>
          <a:r>
            <a:rPr lang="zh-CN" alt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。</a:t>
          </a:r>
        </a:p>
      </dgm:t>
    </dgm:pt>
    <dgm:pt modelId="{39422BAA-139F-47A8-B657-05FD376E345A}" type="parTrans" cxnId="{2F4493CF-5954-4B07-B090-1D410EE4A3FA}">
      <dgm:prSet/>
      <dgm:spPr/>
      <dgm:t>
        <a:bodyPr/>
        <a:lstStyle/>
        <a:p>
          <a:endParaRPr lang="zh-CN" altLang="en-US"/>
        </a:p>
      </dgm:t>
    </dgm:pt>
    <dgm:pt modelId="{665BB765-3E4D-4434-B08B-709234631A3A}" type="sibTrans" cxnId="{2F4493CF-5954-4B07-B090-1D410EE4A3FA}">
      <dgm:prSet/>
      <dgm:spPr/>
      <dgm:t>
        <a:bodyPr/>
        <a:lstStyle/>
        <a:p>
          <a:endParaRPr lang="zh-CN" altLang="en-US"/>
        </a:p>
      </dgm:t>
    </dgm:pt>
    <dgm:pt modelId="{3FDC7D06-2CCD-4E67-B839-44F1E93D6FA2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特点</a:t>
          </a:r>
        </a:p>
      </dgm:t>
    </dgm:pt>
    <dgm:pt modelId="{A4BF3FA4-00C4-4A43-8FC5-B360A6CBF0A4}" type="parTrans" cxnId="{DFAAB7D3-4EA1-4AAA-B4E7-A98DB3A91056}">
      <dgm:prSet/>
      <dgm:spPr/>
      <dgm:t>
        <a:bodyPr/>
        <a:lstStyle/>
        <a:p>
          <a:endParaRPr lang="zh-CN" altLang="en-US"/>
        </a:p>
      </dgm:t>
    </dgm:pt>
    <dgm:pt modelId="{EADB3F54-C50E-4519-9DC8-1E0FEAD2E591}" type="sibTrans" cxnId="{DFAAB7D3-4EA1-4AAA-B4E7-A98DB3A91056}">
      <dgm:prSet/>
      <dgm:spPr/>
      <dgm:t>
        <a:bodyPr/>
        <a:lstStyle/>
        <a:p>
          <a:endParaRPr lang="zh-CN" altLang="en-US"/>
        </a:p>
      </dgm:t>
    </dgm:pt>
    <dgm:pt modelId="{87EA49A0-898B-431E-9A48-BCAE94915989}">
      <dgm:prSet custT="1"/>
      <dgm:spPr/>
      <dgm:t>
        <a:bodyPr/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简便的作图方法可以画出根轨迹而不必求解高阶代数方程。 </a:t>
          </a:r>
        </a:p>
      </dgm:t>
    </dgm:pt>
    <dgm:pt modelId="{99D1F463-B756-44E2-9820-2C8D922DBE51}" type="parTrans" cxnId="{2279F2B9-119F-4607-A9A5-E21FBD3CCBBB}">
      <dgm:prSet/>
      <dgm:spPr/>
      <dgm:t>
        <a:bodyPr/>
        <a:lstStyle/>
        <a:p>
          <a:endParaRPr lang="zh-CN" altLang="en-US"/>
        </a:p>
      </dgm:t>
    </dgm:pt>
    <dgm:pt modelId="{480E8E7D-21ED-4AC8-8B72-9568B22D8F13}" type="sibTrans" cxnId="{2279F2B9-119F-4607-A9A5-E21FBD3CCBBB}">
      <dgm:prSet/>
      <dgm:spPr/>
      <dgm:t>
        <a:bodyPr/>
        <a:lstStyle/>
        <a:p>
          <a:endParaRPr lang="zh-CN" altLang="en-US"/>
        </a:p>
      </dgm:t>
    </dgm:pt>
    <dgm:pt modelId="{CC971DBA-77BB-4A98-9E5C-C98C2A0BE3CD}" type="pres">
      <dgm:prSet presAssocID="{74EA1B9C-9986-4F90-B13C-08C6BEE2156A}" presName="linear" presStyleCnt="0">
        <dgm:presLayoutVars>
          <dgm:animLvl val="lvl"/>
          <dgm:resizeHandles val="exact"/>
        </dgm:presLayoutVars>
      </dgm:prSet>
      <dgm:spPr/>
    </dgm:pt>
    <dgm:pt modelId="{9B690147-AE03-4F41-AEDA-1CE79CDEC91B}" type="pres">
      <dgm:prSet presAssocID="{50A6B7AC-19F3-4519-B223-CB04A12C8EB4}" presName="parentText" presStyleLbl="node1" presStyleIdx="0" presStyleCnt="3" custScaleY="56853">
        <dgm:presLayoutVars>
          <dgm:chMax val="0"/>
          <dgm:bulletEnabled val="1"/>
        </dgm:presLayoutVars>
      </dgm:prSet>
      <dgm:spPr/>
    </dgm:pt>
    <dgm:pt modelId="{04A8651A-07D9-4AAA-8184-7EAD9DD311F7}" type="pres">
      <dgm:prSet presAssocID="{50A6B7AC-19F3-4519-B223-CB04A12C8EB4}" presName="childText" presStyleLbl="revTx" presStyleIdx="0" presStyleCnt="3">
        <dgm:presLayoutVars>
          <dgm:bulletEnabled val="1"/>
        </dgm:presLayoutVars>
      </dgm:prSet>
      <dgm:spPr/>
    </dgm:pt>
    <dgm:pt modelId="{12A27A9F-DC42-4070-9A2E-FC9585299815}" type="pres">
      <dgm:prSet presAssocID="{22683596-82EC-4957-ADF0-F66E77B534A1}" presName="parentText" presStyleLbl="node1" presStyleIdx="1" presStyleCnt="3" custScaleY="56682">
        <dgm:presLayoutVars>
          <dgm:chMax val="0"/>
          <dgm:bulletEnabled val="1"/>
        </dgm:presLayoutVars>
      </dgm:prSet>
      <dgm:spPr/>
    </dgm:pt>
    <dgm:pt modelId="{A3FEB8BC-9B86-4355-93FB-736711906A66}" type="pres">
      <dgm:prSet presAssocID="{22683596-82EC-4957-ADF0-F66E77B534A1}" presName="childText" presStyleLbl="revTx" presStyleIdx="1" presStyleCnt="3">
        <dgm:presLayoutVars>
          <dgm:bulletEnabled val="1"/>
        </dgm:presLayoutVars>
      </dgm:prSet>
      <dgm:spPr/>
    </dgm:pt>
    <dgm:pt modelId="{C31D087C-AA0A-4C4A-8556-D35F7A60927E}" type="pres">
      <dgm:prSet presAssocID="{3FDC7D06-2CCD-4E67-B839-44F1E93D6FA2}" presName="parentText" presStyleLbl="node1" presStyleIdx="2" presStyleCnt="3" custScaleY="56682">
        <dgm:presLayoutVars>
          <dgm:chMax val="0"/>
          <dgm:bulletEnabled val="1"/>
        </dgm:presLayoutVars>
      </dgm:prSet>
      <dgm:spPr/>
    </dgm:pt>
    <dgm:pt modelId="{0A39A2AF-B4C6-482C-A4C7-D3FFDDC591D3}" type="pres">
      <dgm:prSet presAssocID="{3FDC7D06-2CCD-4E67-B839-44F1E93D6FA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8714C0C-E79B-44C7-8E75-E67C518C80F9}" type="presOf" srcId="{87EA49A0-898B-431E-9A48-BCAE94915989}" destId="{0A39A2AF-B4C6-482C-A4C7-D3FFDDC591D3}" srcOrd="0" destOrd="0" presId="urn:microsoft.com/office/officeart/2005/8/layout/vList2"/>
    <dgm:cxn modelId="{5CDE0330-D7D0-4608-85C9-DE84E2535C02}" type="presOf" srcId="{A1F2C34F-F95B-44A4-A116-CC964CE9AA83}" destId="{A3FEB8BC-9B86-4355-93FB-736711906A66}" srcOrd="0" destOrd="0" presId="urn:microsoft.com/office/officeart/2005/8/layout/vList2"/>
    <dgm:cxn modelId="{A3B9A65D-91A6-4D32-82D0-4A19FB199B9F}" srcId="{50A6B7AC-19F3-4519-B223-CB04A12C8EB4}" destId="{8A6EF874-EFF1-4A06-AE54-BC47BA9D8BA7}" srcOrd="0" destOrd="0" parTransId="{ED6445E1-B03A-4D84-909A-1AB415E09BA1}" sibTransId="{752312B2-B498-487A-BE87-7986ACF2962D}"/>
    <dgm:cxn modelId="{5A80CA73-3CD4-4361-B1CD-A0C2F0504BF4}" type="presOf" srcId="{50A6B7AC-19F3-4519-B223-CB04A12C8EB4}" destId="{9B690147-AE03-4F41-AEDA-1CE79CDEC91B}" srcOrd="0" destOrd="0" presId="urn:microsoft.com/office/officeart/2005/8/layout/vList2"/>
    <dgm:cxn modelId="{5B881E57-4AE5-4486-852A-7F1F136ABCF3}" type="presOf" srcId="{3FDC7D06-2CCD-4E67-B839-44F1E93D6FA2}" destId="{C31D087C-AA0A-4C4A-8556-D35F7A60927E}" srcOrd="0" destOrd="0" presId="urn:microsoft.com/office/officeart/2005/8/layout/vList2"/>
    <dgm:cxn modelId="{D2A5245A-60DA-4356-9FC6-8E5B39BFFBE9}" srcId="{74EA1B9C-9986-4F90-B13C-08C6BEE2156A}" destId="{50A6B7AC-19F3-4519-B223-CB04A12C8EB4}" srcOrd="0" destOrd="0" parTransId="{43CC503F-94DE-4213-B42B-51E083D3FFC6}" sibTransId="{2C8BF0D9-CC42-428F-9269-CC2B2D255A7B}"/>
    <dgm:cxn modelId="{169B1D98-2D11-45AC-BA4F-B28F66CF1D14}" type="presOf" srcId="{22683596-82EC-4957-ADF0-F66E77B534A1}" destId="{12A27A9F-DC42-4070-9A2E-FC9585299815}" srcOrd="0" destOrd="0" presId="urn:microsoft.com/office/officeart/2005/8/layout/vList2"/>
    <dgm:cxn modelId="{6E8377AD-D1D6-47F4-AF24-F0C576E4995C}" type="presOf" srcId="{8A6EF874-EFF1-4A06-AE54-BC47BA9D8BA7}" destId="{04A8651A-07D9-4AAA-8184-7EAD9DD311F7}" srcOrd="0" destOrd="0" presId="urn:microsoft.com/office/officeart/2005/8/layout/vList2"/>
    <dgm:cxn modelId="{2279F2B9-119F-4607-A9A5-E21FBD3CCBBB}" srcId="{3FDC7D06-2CCD-4E67-B839-44F1E93D6FA2}" destId="{87EA49A0-898B-431E-9A48-BCAE94915989}" srcOrd="0" destOrd="0" parTransId="{99D1F463-B756-44E2-9820-2C8D922DBE51}" sibTransId="{480E8E7D-21ED-4AC8-8B72-9568B22D8F13}"/>
    <dgm:cxn modelId="{2F4493CF-5954-4B07-B090-1D410EE4A3FA}" srcId="{22683596-82EC-4957-ADF0-F66E77B534A1}" destId="{A1F2C34F-F95B-44A4-A116-CC964CE9AA83}" srcOrd="0" destOrd="0" parTransId="{39422BAA-139F-47A8-B657-05FD376E345A}" sibTransId="{665BB765-3E4D-4434-B08B-709234631A3A}"/>
    <dgm:cxn modelId="{DFAAB7D3-4EA1-4AAA-B4E7-A98DB3A91056}" srcId="{74EA1B9C-9986-4F90-B13C-08C6BEE2156A}" destId="{3FDC7D06-2CCD-4E67-B839-44F1E93D6FA2}" srcOrd="2" destOrd="0" parTransId="{A4BF3FA4-00C4-4A43-8FC5-B360A6CBF0A4}" sibTransId="{EADB3F54-C50E-4519-9DC8-1E0FEAD2E591}"/>
    <dgm:cxn modelId="{74B38ADC-D754-492A-AFA6-CAFB74A72EF5}" type="presOf" srcId="{74EA1B9C-9986-4F90-B13C-08C6BEE2156A}" destId="{CC971DBA-77BB-4A98-9E5C-C98C2A0BE3CD}" srcOrd="0" destOrd="0" presId="urn:microsoft.com/office/officeart/2005/8/layout/vList2"/>
    <dgm:cxn modelId="{506C43F0-4202-4BCC-A637-32074231607D}" srcId="{74EA1B9C-9986-4F90-B13C-08C6BEE2156A}" destId="{22683596-82EC-4957-ADF0-F66E77B534A1}" srcOrd="1" destOrd="0" parTransId="{E2EB88B6-C5B5-4B7D-84AF-9C86F16074A9}" sibTransId="{54808DC5-B968-4E4D-BF79-016C5A8F269A}"/>
    <dgm:cxn modelId="{A23AC146-2A02-4B77-B806-32ADAD9DE0C8}" type="presParOf" srcId="{CC971DBA-77BB-4A98-9E5C-C98C2A0BE3CD}" destId="{9B690147-AE03-4F41-AEDA-1CE79CDEC91B}" srcOrd="0" destOrd="0" presId="urn:microsoft.com/office/officeart/2005/8/layout/vList2"/>
    <dgm:cxn modelId="{4B9C2CA7-D0DC-4B65-95B7-EB78644B953F}" type="presParOf" srcId="{CC971DBA-77BB-4A98-9E5C-C98C2A0BE3CD}" destId="{04A8651A-07D9-4AAA-8184-7EAD9DD311F7}" srcOrd="1" destOrd="0" presId="urn:microsoft.com/office/officeart/2005/8/layout/vList2"/>
    <dgm:cxn modelId="{82F21765-CAA1-4CE0-8CB1-90CB7AF19875}" type="presParOf" srcId="{CC971DBA-77BB-4A98-9E5C-C98C2A0BE3CD}" destId="{12A27A9F-DC42-4070-9A2E-FC9585299815}" srcOrd="2" destOrd="0" presId="urn:microsoft.com/office/officeart/2005/8/layout/vList2"/>
    <dgm:cxn modelId="{8B778D3B-76F4-47C7-8AEE-7FF7EC9B9C71}" type="presParOf" srcId="{CC971DBA-77BB-4A98-9E5C-C98C2A0BE3CD}" destId="{A3FEB8BC-9B86-4355-93FB-736711906A66}" srcOrd="3" destOrd="0" presId="urn:microsoft.com/office/officeart/2005/8/layout/vList2"/>
    <dgm:cxn modelId="{3BD8E564-4CD9-40A8-8270-0E43BE1D8D9B}" type="presParOf" srcId="{CC971DBA-77BB-4A98-9E5C-C98C2A0BE3CD}" destId="{C31D087C-AA0A-4C4A-8556-D35F7A60927E}" srcOrd="4" destOrd="0" presId="urn:microsoft.com/office/officeart/2005/8/layout/vList2"/>
    <dgm:cxn modelId="{C790A8C9-E5C3-42BF-B8DE-FF5A25983589}" type="presParOf" srcId="{CC971DBA-77BB-4A98-9E5C-C98C2A0BE3CD}" destId="{0A39A2AF-B4C6-482C-A4C7-D3FFDDC591D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66C0-9BEB-42F4-A8EB-CA6A3E2FDD85}">
      <dsp:nvSpPr>
        <dsp:cNvPr id="0" name=""/>
        <dsp:cNvSpPr/>
      </dsp:nvSpPr>
      <dsp:spPr>
        <a:xfrm>
          <a:off x="0" y="30130"/>
          <a:ext cx="8640960" cy="686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实验目的</a:t>
          </a:r>
          <a:endParaRPr lang="zh-CN" sz="2700" kern="12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sp:txBody>
      <dsp:txXfrm>
        <a:off x="33521" y="63651"/>
        <a:ext cx="8573918" cy="619636"/>
      </dsp:txXfrm>
    </dsp:sp>
    <dsp:sp modelId="{CE5752A4-606F-4FA5-8DBB-B4F3464493D4}">
      <dsp:nvSpPr>
        <dsp:cNvPr id="0" name=""/>
        <dsp:cNvSpPr/>
      </dsp:nvSpPr>
      <dsp:spPr>
        <a:xfrm>
          <a:off x="0" y="716809"/>
          <a:ext cx="8640960" cy="2485035"/>
        </a:xfrm>
        <a:prstGeom prst="rect">
          <a:avLst/>
        </a:prstGeom>
        <a:blipFill>
          <a:blip xmlns:r="http://schemas.openxmlformats.org/officeDocument/2006/relationships" r:embed="rId1"/>
          <a:stretch>
            <a:fillRect b="-5195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>
              <a:noFill/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 </a:t>
          </a:r>
        </a:p>
      </dsp:txBody>
      <dsp:txXfrm>
        <a:off x="0" y="716809"/>
        <a:ext cx="8640960" cy="2485035"/>
      </dsp:txXfrm>
    </dsp:sp>
    <dsp:sp modelId="{D679D342-3933-4A1A-AB87-3175DDA3847F}">
      <dsp:nvSpPr>
        <dsp:cNvPr id="0" name=""/>
        <dsp:cNvSpPr/>
      </dsp:nvSpPr>
      <dsp:spPr>
        <a:xfrm>
          <a:off x="0" y="3210087"/>
          <a:ext cx="8640960" cy="831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实验设备及仪器</a:t>
          </a:r>
          <a:endParaRPr lang="zh-CN" sz="2700" kern="12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sp:txBody>
      <dsp:txXfrm>
        <a:off x="40596" y="3250683"/>
        <a:ext cx="8559768" cy="750427"/>
      </dsp:txXfrm>
    </dsp:sp>
    <dsp:sp modelId="{1CA4B667-4033-4504-ACB6-0CF77A0CACD3}">
      <dsp:nvSpPr>
        <dsp:cNvPr id="0" name=""/>
        <dsp:cNvSpPr/>
      </dsp:nvSpPr>
      <dsp:spPr>
        <a:xfrm>
          <a:off x="0" y="4033464"/>
          <a:ext cx="8640960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2860" rIns="128016" bIns="2286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计算机</a:t>
          </a:r>
          <a:endParaRPr lang="zh-CN" alt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黑体" panose="02010609060101010101" pitchFamily="49" charset="-122"/>
            <a:cs typeface="+mn-cs"/>
            <a:sym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matlab</a:t>
          </a:r>
          <a:endParaRPr lang="zh-CN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黑体" panose="02010609060101010101" pitchFamily="49" charset="-122"/>
            <a:cs typeface="+mn-cs"/>
            <a:sym typeface="Times New Roman" panose="02020603050405020304" pitchFamily="18" charset="0"/>
          </a:endParaRPr>
        </a:p>
      </dsp:txBody>
      <dsp:txXfrm>
        <a:off x="0" y="4033464"/>
        <a:ext cx="8640960" cy="912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90147-AE03-4F41-AEDA-1CE79CDEC91B}">
      <dsp:nvSpPr>
        <dsp:cNvPr id="0" name=""/>
        <dsp:cNvSpPr/>
      </dsp:nvSpPr>
      <dsp:spPr>
        <a:xfrm>
          <a:off x="0" y="1121"/>
          <a:ext cx="8640960" cy="649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根轨迹定义</a:t>
          </a:r>
          <a:endParaRPr lang="zh-CN" altLang="en-US" sz="2000" kern="12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sp:txBody>
      <dsp:txXfrm>
        <a:off x="31692" y="32813"/>
        <a:ext cx="8577576" cy="585831"/>
      </dsp:txXfrm>
    </dsp:sp>
    <dsp:sp modelId="{04A8651A-07D9-4AAA-8184-7EAD9DD311F7}">
      <dsp:nvSpPr>
        <dsp:cNvPr id="0" name=""/>
        <dsp:cNvSpPr/>
      </dsp:nvSpPr>
      <dsp:spPr>
        <a:xfrm>
          <a:off x="0" y="650337"/>
          <a:ext cx="8640960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开环系统某一参数从零变化到无穷大时，闭环系统特征方程的根在</a:t>
          </a:r>
          <a:r>
            <a:rPr lang="en-US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S</a:t>
          </a:r>
          <a:r>
            <a:rPr lang="zh-CN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平面上变化的轨迹</a:t>
          </a:r>
          <a:r>
            <a:rPr lang="zh-CN" sz="2000" b="1" kern="1200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rPr>
            <a:t>。</a:t>
          </a:r>
          <a:endParaRPr lang="zh-CN" sz="2000" kern="1200" dirty="0">
            <a:latin typeface="Times New Roman" panose="02020603050405020304" pitchFamily="18" charset="0"/>
            <a:ea typeface="黑体" panose="02010609060101010101" pitchFamily="49" charset="-122"/>
            <a:sym typeface="Times New Roman" panose="02020603050405020304" pitchFamily="18" charset="0"/>
          </a:endParaRPr>
        </a:p>
      </dsp:txBody>
      <dsp:txXfrm>
        <a:off x="0" y="650337"/>
        <a:ext cx="8640960" cy="1010160"/>
      </dsp:txXfrm>
    </dsp:sp>
    <dsp:sp modelId="{12A27A9F-DC42-4070-9A2E-FC9585299815}">
      <dsp:nvSpPr>
        <dsp:cNvPr id="0" name=""/>
        <dsp:cNvSpPr/>
      </dsp:nvSpPr>
      <dsp:spPr>
        <a:xfrm>
          <a:off x="0" y="1660497"/>
          <a:ext cx="8640960" cy="647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基本任务</a:t>
          </a:r>
          <a:endParaRPr lang="zh-CN" altLang="en-US" sz="2000" b="1" kern="1200" dirty="0">
            <a:solidFill>
              <a:srgbClr val="000000"/>
            </a:solidFill>
            <a:latin typeface="Times New Roman" panose="02020603050405020304" pitchFamily="18" charset="0"/>
            <a:ea typeface="黑体" panose="02010609060101010101" pitchFamily="49" charset="-122"/>
            <a:cs typeface="+mn-cs"/>
            <a:sym typeface="Times New Roman" panose="02020603050405020304" pitchFamily="18" charset="0"/>
          </a:endParaRPr>
        </a:p>
      </dsp:txBody>
      <dsp:txXfrm>
        <a:off x="31597" y="1692094"/>
        <a:ext cx="8577766" cy="584069"/>
      </dsp:txXfrm>
    </dsp:sp>
    <dsp:sp modelId="{A3FEB8BC-9B86-4355-93FB-736711906A66}">
      <dsp:nvSpPr>
        <dsp:cNvPr id="0" name=""/>
        <dsp:cNvSpPr/>
      </dsp:nvSpPr>
      <dsp:spPr>
        <a:xfrm>
          <a:off x="0" y="2307760"/>
          <a:ext cx="8640960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由已知的开环零、极点的分布及根轨迹增益，通过图解的方式找出闭环极点</a:t>
          </a:r>
          <a:r>
            <a:rPr lang="zh-CN" alt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。</a:t>
          </a:r>
        </a:p>
      </dsp:txBody>
      <dsp:txXfrm>
        <a:off x="0" y="2307760"/>
        <a:ext cx="8640960" cy="1010160"/>
      </dsp:txXfrm>
    </dsp:sp>
    <dsp:sp modelId="{C31D087C-AA0A-4C4A-8556-D35F7A60927E}">
      <dsp:nvSpPr>
        <dsp:cNvPr id="0" name=""/>
        <dsp:cNvSpPr/>
      </dsp:nvSpPr>
      <dsp:spPr>
        <a:xfrm>
          <a:off x="0" y="3317920"/>
          <a:ext cx="8640960" cy="647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特点</a:t>
          </a:r>
        </a:p>
      </dsp:txBody>
      <dsp:txXfrm>
        <a:off x="31597" y="3349517"/>
        <a:ext cx="8577766" cy="584069"/>
      </dsp:txXfrm>
    </dsp:sp>
    <dsp:sp modelId="{0A39A2AF-B4C6-482C-A4C7-D3FFDDC591D3}">
      <dsp:nvSpPr>
        <dsp:cNvPr id="0" name=""/>
        <dsp:cNvSpPr/>
      </dsp:nvSpPr>
      <dsp:spPr>
        <a:xfrm>
          <a:off x="0" y="3965183"/>
          <a:ext cx="8640960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rPr>
            <a:t>简便的作图方法可以画出根轨迹而不必求解高阶代数方程。 </a:t>
          </a:r>
        </a:p>
      </dsp:txBody>
      <dsp:txXfrm>
        <a:off x="0" y="3965183"/>
        <a:ext cx="8640960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C7F4F-287B-426C-9454-801F3307D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21EBFE-4200-4913-9970-D094C46C7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64753E-88AC-452C-B313-A10186BC8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34F22-D1F0-4F86-AC80-F63880B0AA93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1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D3CB85-6FD2-41CE-A116-4F1369EF3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6250C-7605-4ECB-A363-13253EC95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0B8924-06ED-4DA0-B460-910407D9F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86B0E-DE84-41AD-B8F3-3291F231E9C2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5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7AF255-8619-4757-AD57-B91EF41AD5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ADFA5A-51DB-48E2-AAC9-FF7907FEF4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6024D0-8A29-4D0C-94DA-88042400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9B1F08-3034-428A-B54D-686A57BCC6FF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3" y="0"/>
            <a:ext cx="8229600" cy="750714"/>
          </a:xfrm>
        </p:spPr>
        <p:txBody>
          <a:bodyPr/>
          <a:lstStyle>
            <a:lvl1pPr algn="l">
              <a:def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76465"/>
          </a:xfr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C501C0-C5EC-49B7-B47A-C825E5681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ED6C6-5138-45D5-812A-607442257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17667C-7163-43CE-AADF-0D839E2D5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07A49-7B18-4BF6-A39C-73FA6E9521EB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9F3C9F-9CC2-4C14-AD68-F26ECAC59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79D45A-E070-4474-A54D-84EB14F3A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A805E2-07E0-4979-A327-54C3AAF8E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57DF2-DAEE-42C0-A208-B6D2876C491E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4FEB-39FB-4B50-9C70-1E1872A2A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1241E-796A-4834-80DD-F308E2839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D61C9-1B66-4511-9E70-7924C0485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3B792-C5BD-4ED0-A088-E7876A15B38E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FE4161-726F-4A82-97E7-33D8FD1B3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DFA9A2-C341-42AB-BC3F-5779C295E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0B9D50-2250-4C7F-8475-603A7C2C9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00DE8-686E-46B4-8D4C-7B25F9608411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4294B6-26BF-4755-98D2-F619EA0C75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A1D3F0-83C9-4B23-9FA6-36B708A42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EB6B2A-7E9E-423D-98F3-7C86E05D9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089DA-961D-436F-A0F2-EE1250D34BA4}" type="slidenum">
              <a:rPr lang="en-US" altLang="zh-CN"/>
              <a:pPr/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4612A93-A2F6-49B6-AD8F-D15086B5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76465"/>
          </a:xfr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12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47EF86-E6AB-452F-A9D1-810795E0A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BB0CB5-4B03-4651-B05E-FF64A91E2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56610F-06AB-4F7F-8D83-9DD88926D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9CE31-9D28-4405-B202-3571B6AA2C43}" type="slidenum">
              <a:rPr lang="en-US" altLang="zh-CN"/>
              <a:pPr/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F9B4C98-8BB8-4496-8FE6-81C6E403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EAF54-C20D-4A5B-9ABE-70C357F601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DD089DA-961D-436F-A0F2-EE1250D34BA4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E7DD85-AC4C-4ABA-B10F-40C8E372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76465"/>
          </a:xfr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523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008F6-6005-4445-91C5-560DA57C3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68D54-69F3-46E2-8F00-C4B77679E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217F2-A5ED-451F-A636-14845F5BFF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D6F18-6E2B-4375-B141-9A6218A8B0D6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569250-B8F0-41BB-9F4A-CD98104EF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DAE5E-F824-4345-A24D-6D0A513B3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04C72-0831-429F-96BA-6646ECC01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847E9-6B74-4326-9DC5-A062E8A2A2F6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5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1.jpg">
            <a:extLst>
              <a:ext uri="{FF2B5EF4-FFF2-40B4-BE49-F238E27FC236}">
                <a16:creationId xmlns:a16="http://schemas.microsoft.com/office/drawing/2014/main" id="{1BA41E00-3B9B-4F1A-8A14-70126490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65DB4778-4F96-4FC9-B584-BBC8F04C6C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229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7BB8491-E1DE-418B-8D43-359E18BE5E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1520" y="1268760"/>
            <a:ext cx="8712968" cy="49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C23ADEC8-BB0F-402D-9769-FE61F454E236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A2DC9AA8-9298-4711-8EB1-1A427957798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F699088-7BBD-4F02-BC6F-3284D1ADC6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63C8EBC3-8397-4FF6-AB99-13C9FD767830}" type="slidenum">
              <a:rPr lang="en-US" altLang="zh-CN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>
            <a:extLst>
              <a:ext uri="{FF2B5EF4-FFF2-40B4-BE49-F238E27FC236}">
                <a16:creationId xmlns:a16="http://schemas.microsoft.com/office/drawing/2014/main" id="{11C9E71B-4F10-4490-8D60-6DC6186B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924944"/>
            <a:ext cx="6046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控制系统的根轨迹分析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0235-5B78-4211-B747-7335B7C7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8229600" cy="764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实验目的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EB1168E-62A9-4464-BBE3-B9DF9B4D8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840428"/>
              </p:ext>
            </p:extLst>
          </p:nvPr>
        </p:nvGraphicFramePr>
        <p:xfrm>
          <a:off x="251520" y="1340768"/>
          <a:ext cx="8640960" cy="49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0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6EDB-920E-46EA-9095-F5AD2C4A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实验原理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05A0E5F-1065-4227-B834-D15736E7D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10152"/>
              </p:ext>
            </p:extLst>
          </p:nvPr>
        </p:nvGraphicFramePr>
        <p:xfrm>
          <a:off x="251520" y="1268760"/>
          <a:ext cx="8640960" cy="49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77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03A56-1203-483A-A3E0-3C122A2F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ED019-9E6A-4621-A1CD-21CB698B8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640960" cy="497646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系统开环传递函数：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sz="2000" b="1" i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𝒌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开环根轨迹增益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闭环系统的根轨迹方程：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1+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𝐆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 b="1" i="0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𝐇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 dirty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已知的开环零点，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已知的开环极点，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从零变为无穷大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相角：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∠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∠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= </m:t>
                        </m:r>
                        <m:r>
                          <a:rPr lang="pt-B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±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imes New Roman" panose="02020603050405020304" pitchFamily="18" charset="0"/>
                          </a:rPr>
                          <m:t>𝝅</m:t>
                        </m:r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幅值：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ED019-9E6A-4621-A1CD-21CB698B8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640960" cy="4976465"/>
              </a:xfr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0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F45AA49-F22C-4D5A-9A4A-2AFF44BD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35896" cy="7647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E20E429-07DA-46EC-BFD5-82FFC3A5B6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5331856"/>
                  </p:ext>
                </p:extLst>
              </p:nvPr>
            </p:nvGraphicFramePr>
            <p:xfrm>
              <a:off x="251520" y="1052736"/>
              <a:ext cx="864096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18930124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1" i="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相关函数：</a:t>
                          </a:r>
                          <a:endParaRPr lang="en-US" altLang="zh-CN" b="1" i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𝒓𝒍𝒐𝒄𝒖𝒔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𝒏𝒖𝒎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𝒅𝒆𝒎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: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根轨迹增益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的范围自动设定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41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𝒓𝒍𝒐𝒄𝒖𝒔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𝒏𝒖𝒎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𝒅𝒆𝒏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：根轨迹增益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的范围可以人工设定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𝒑𝒛𝒎𝒂𝒑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𝒏𝒖𝒎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𝒅𝒆𝒏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计算零极点并做图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𝒓𝒍𝒐𝒄𝒇𝒊𝒏𝒅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𝒏𝒖𝒎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𝒅𝒆𝒏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在做好的图上，确定闭环系统的特征根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与增益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k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072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E20E429-07DA-46EC-BFD5-82FFC3A5B6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5331856"/>
                  </p:ext>
                </p:extLst>
              </p:nvPr>
            </p:nvGraphicFramePr>
            <p:xfrm>
              <a:off x="251520" y="1052736"/>
              <a:ext cx="864096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189301244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4762" r="-282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41221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72848" r="-282" b="-11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07238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5B6D768-C380-4832-96EA-59144FF8282D}"/>
              </a:ext>
            </a:extLst>
          </p:cNvPr>
          <p:cNvGrpSpPr/>
          <p:nvPr/>
        </p:nvGrpSpPr>
        <p:grpSpPr>
          <a:xfrm>
            <a:off x="250825" y="2667379"/>
            <a:ext cx="8642350" cy="580320"/>
            <a:chOff x="0" y="290557"/>
            <a:chExt cx="8642350" cy="5803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4C41E6F-7D1E-4037-8395-C15099A15C02}"/>
                </a:ext>
              </a:extLst>
            </p:cNvPr>
            <p:cNvSpPr/>
            <p:nvPr/>
          </p:nvSpPr>
          <p:spPr>
            <a:xfrm>
              <a:off x="0" y="290557"/>
              <a:ext cx="8642350" cy="580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752A981F-EE04-4097-A327-8E01160A0932}"/>
                </a:ext>
              </a:extLst>
            </p:cNvPr>
            <p:cNvSpPr txBox="1"/>
            <p:nvPr/>
          </p:nvSpPr>
          <p:spPr>
            <a:xfrm>
              <a:off x="28329" y="318886"/>
              <a:ext cx="8585692" cy="523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实验内容：</a:t>
              </a:r>
              <a:endParaRPr lang="zh-CN" alt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6D1157B8-A018-44F4-B5E9-30901023ED3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722887"/>
                  </p:ext>
                </p:extLst>
              </p:nvPr>
            </p:nvGraphicFramePr>
            <p:xfrm>
              <a:off x="223886" y="3247699"/>
              <a:ext cx="8668594" cy="1230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68594">
                      <a:extLst>
                        <a:ext uri="{9D8B030D-6E8A-4147-A177-3AD203B41FA5}">
                          <a16:colId xmlns:a16="http://schemas.microsoft.com/office/drawing/2014/main" val="1893012440"/>
                        </a:ext>
                      </a:extLst>
                    </a:gridCol>
                  </a:tblGrid>
                  <a:tr h="6682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已知单位负反馈的开环传递函数为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sym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sym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sym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sym typeface="Times New Roman" panose="020206030504050203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sym typeface="Times New Roman" panose="020206030504050203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sym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sym typeface="Times New Roman" panose="020206030504050203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sym typeface="Times New Roman" panose="02020603050405020304" pitchFamily="18" charset="0"/>
                                            </a:rPr>
                                            <m:t>𝒔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sym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sym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sym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绘制系统的根轨迹图形，并分析系统的稳定性。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412217"/>
                      </a:ext>
                    </a:extLst>
                  </a:tr>
                  <a:tr h="28661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b="1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072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6D1157B8-A018-44F4-B5E9-30901023ED3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722887"/>
                  </p:ext>
                </p:extLst>
              </p:nvPr>
            </p:nvGraphicFramePr>
            <p:xfrm>
              <a:off x="223886" y="3247699"/>
              <a:ext cx="8668594" cy="1230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68594">
                      <a:extLst>
                        <a:ext uri="{9D8B030D-6E8A-4147-A177-3AD203B41FA5}">
                          <a16:colId xmlns:a16="http://schemas.microsoft.com/office/drawing/2014/main" val="1893012440"/>
                        </a:ext>
                      </a:extLst>
                    </a:gridCol>
                  </a:tblGrid>
                  <a:tr h="864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" t="-699" r="-281" b="-43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412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b="1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07238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6733FB5-7130-4A91-A949-DDC59E2ED82E}"/>
              </a:ext>
            </a:extLst>
          </p:cNvPr>
          <p:cNvGrpSpPr/>
          <p:nvPr/>
        </p:nvGrpSpPr>
        <p:grpSpPr>
          <a:xfrm>
            <a:off x="284539" y="4117647"/>
            <a:ext cx="8642350" cy="561236"/>
            <a:chOff x="0" y="1625015"/>
            <a:chExt cx="8642350" cy="561236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816B0F2-B0BB-4476-A7E3-1C8CD7401A5F}"/>
                </a:ext>
              </a:extLst>
            </p:cNvPr>
            <p:cNvSpPr/>
            <p:nvPr/>
          </p:nvSpPr>
          <p:spPr>
            <a:xfrm>
              <a:off x="0" y="1625015"/>
              <a:ext cx="8642350" cy="56123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52C74A32-387B-46A4-A6BF-25F7CBDAB176}"/>
                </a:ext>
              </a:extLst>
            </p:cNvPr>
            <p:cNvSpPr txBox="1"/>
            <p:nvPr/>
          </p:nvSpPr>
          <p:spPr>
            <a:xfrm>
              <a:off x="27397" y="1652412"/>
              <a:ext cx="8587556" cy="5064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rPr>
                <a:t>实验要求：</a:t>
              </a:r>
              <a:endParaRPr lang="zh-CN" alt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CA7478D-143C-4D8A-B12D-CA1EDEAEC597}"/>
              </a:ext>
            </a:extLst>
          </p:cNvPr>
          <p:cNvSpPr/>
          <p:nvPr/>
        </p:nvSpPr>
        <p:spPr>
          <a:xfrm>
            <a:off x="278222" y="4879626"/>
            <a:ext cx="8614258" cy="129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、编写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程序，画出实验要求的根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轨迹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，求出系统的临界开环增益，并用闭环系统的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单位阶跃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响应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曲线验证。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lvl="0" defTabSz="800100">
              <a:spcAft>
                <a:spcPct val="35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、在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simulink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环境中，搭建系统，观察临界开环增益时系统单位阶跃响应曲线并记录。</a:t>
            </a:r>
          </a:p>
        </p:txBody>
      </p:sp>
    </p:spTree>
    <p:extLst>
      <p:ext uri="{BB962C8B-B14F-4D97-AF65-F5344CB8AC3E}">
        <p14:creationId xmlns:p14="http://schemas.microsoft.com/office/powerpoint/2010/main" val="593760944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157256736</TotalTime>
  <Pages>0</Pages>
  <Words>281</Words>
  <Characters>0</Characters>
  <Application>Microsoft Office PowerPoint</Application>
  <DocSecurity>0</DocSecurity>
  <PresentationFormat>全屏显示(4:3)</PresentationFormat>
  <Lines>0</Lines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Cambria Math</vt:lpstr>
      <vt:lpstr>Times New Roman</vt:lpstr>
      <vt:lpstr>1_默认设计模板</vt:lpstr>
      <vt:lpstr>PowerPoint 演示文稿</vt:lpstr>
      <vt:lpstr>实验目的</vt:lpstr>
      <vt:lpstr>实验原理</vt:lpstr>
      <vt:lpstr>实验原理</vt:lpstr>
      <vt:lpstr>实验内容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lenovo</dc:creator>
  <cp:keywords/>
  <dc:description/>
  <cp:lastModifiedBy>86188</cp:lastModifiedBy>
  <cp:revision>222</cp:revision>
  <cp:lastPrinted>1899-12-30T00:00:00Z</cp:lastPrinted>
  <dcterms:created xsi:type="dcterms:W3CDTF">2010-11-03T05:04:42Z</dcterms:created>
  <dcterms:modified xsi:type="dcterms:W3CDTF">2022-11-26T10:14:24Z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