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Planetary Disassembler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Cyrus Sarkosh, Tyler Kowalczik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307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Disassemble a solar system as fast as you can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disassembler beam into nodes of solar hierarchy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planet textures and illuminations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camera used to aim Planetary Disassembler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camera works as repositionable mini map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Disassembled planets turn into asteroids which can disassemble other nodes in the hierarchy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Has friendly UI that makes sense for non-direct manipulations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Phase I (Game Setup)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planets and moons to desired size.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Final score depends upon size of planets and moons.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S451_Asteroid.png" id="81" name="Shape 81"/>
          <p:cNvPicPr preferRelativeResize="0"/>
          <p:nvPr/>
        </p:nvPicPr>
        <p:blipFill rotWithShape="1">
          <a:blip r:embed="rId3">
            <a:alphaModFix/>
          </a:blip>
          <a:srcRect b="0" l="28187" r="29865" t="36297"/>
          <a:stretch/>
        </p:blipFill>
        <p:spPr>
          <a:xfrm>
            <a:off x="3154330" y="2886850"/>
            <a:ext cx="2857225" cy="19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Phase II (Gameplay)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disassembling planets!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score is a function of planet/moon sizes and time.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Disassemble planets with the Planetary Disassembler’s Laser Beam of Disassembly!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Hierarchy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12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system hierarchy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Hierarchy composed multiple generations of orbiting objects.</a:t>
            </a:r>
          </a:p>
        </p:txBody>
      </p:sp>
      <p:pic>
        <p:nvPicPr>
          <p:cNvPr descr="PlanetHierarchyEx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125" y="2945850"/>
            <a:ext cx="3127632" cy="2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Planetary Disassembler &amp; Main Camera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11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laser beam into solar hierarchy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laser beam path by manipulating main camera direction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Disassemble planets into asteroids</a:t>
            </a:r>
          </a:p>
        </p:txBody>
      </p:sp>
      <p:pic>
        <p:nvPicPr>
          <p:cNvPr descr="CSS451_laser.png" id="101" name="Shape 101"/>
          <p:cNvPicPr preferRelativeResize="0"/>
          <p:nvPr/>
        </p:nvPicPr>
        <p:blipFill rotWithShape="1">
          <a:blip r:embed="rId3">
            <a:alphaModFix/>
          </a:blip>
          <a:srcRect b="0" l="33430" r="0" t="0"/>
          <a:stretch/>
        </p:blipFill>
        <p:spPr>
          <a:xfrm>
            <a:off x="3076325" y="3018800"/>
            <a:ext cx="3013249" cy="20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Second Camera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 map with top-down view of solar hierarchy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Reposition view inside mini map to solar hierarchy from various positions</a:t>
            </a:r>
          </a:p>
        </p:txBody>
      </p:sp>
      <p:pic>
        <p:nvPicPr>
          <p:cNvPr descr="Untitled Diagram (1)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625" y="2804125"/>
            <a:ext cx="2855600" cy="21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descr="Screen Shot 2017-11-14 at 5.44.12 P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762" y="1719575"/>
            <a:ext cx="4154474" cy="3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