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5" r:id="rId4"/>
    <p:sldId id="257" r:id="rId5"/>
    <p:sldId id="259" r:id="rId6"/>
    <p:sldId id="258" r:id="rId7"/>
    <p:sldId id="263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99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F9B0E-1613-4C45-967C-8F7F352FD179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2ABAE-76A0-47F2-87AC-D75B7AB713C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dirty="0" smtClean="0"/>
            <a:t>Prehistoric Era</a:t>
          </a:r>
          <a:br>
            <a:rPr lang="en-US" sz="2800" b="0" dirty="0" smtClean="0"/>
          </a:br>
          <a:r>
            <a:rPr lang="en-US" sz="2000" b="0" dirty="0" smtClean="0"/>
            <a:t>(Wish-listed)</a:t>
          </a:r>
          <a:endParaRPr lang="en-US" sz="2000" b="0" dirty="0"/>
        </a:p>
      </dgm:t>
    </dgm:pt>
    <dgm:pt modelId="{6396A73A-5A7B-4A9D-81D2-AEF05C1928E1}" type="parTrans" cxnId="{D6A3F8EC-0781-4914-82A7-A9D8D29EC0BD}">
      <dgm:prSet/>
      <dgm:spPr/>
      <dgm:t>
        <a:bodyPr/>
        <a:lstStyle/>
        <a:p>
          <a:endParaRPr lang="en-US"/>
        </a:p>
      </dgm:t>
    </dgm:pt>
    <dgm:pt modelId="{0E8AA282-136D-4531-9178-A9C5AABD1211}" type="sibTrans" cxnId="{D6A3F8EC-0781-4914-82A7-A9D8D29EC0BD}">
      <dgm:prSet/>
      <dgm:spPr/>
      <dgm:t>
        <a:bodyPr/>
        <a:lstStyle/>
        <a:p>
          <a:endParaRPr lang="en-US"/>
        </a:p>
      </dgm:t>
    </dgm:pt>
    <dgm:pt modelId="{396BD956-3FEA-4AF5-9855-A265F0F58799}">
      <dgm:prSet phldrT="[Text]"/>
      <dgm:spPr/>
      <dgm:t>
        <a:bodyPr/>
        <a:lstStyle/>
        <a:p>
          <a:r>
            <a:rPr lang="en-US" b="0" u="sng" smtClean="0"/>
            <a:t>Level 1</a:t>
          </a:r>
          <a:endParaRPr lang="en-US" b="0" u="sng" dirty="0"/>
        </a:p>
      </dgm:t>
    </dgm:pt>
    <dgm:pt modelId="{68905D32-6829-431C-9EEE-D244DDECB7E3}" type="parTrans" cxnId="{FFC7A777-7DFA-4B6A-99C5-2D05D255B5B1}">
      <dgm:prSet/>
      <dgm:spPr/>
      <dgm:t>
        <a:bodyPr/>
        <a:lstStyle/>
        <a:p>
          <a:endParaRPr lang="en-US"/>
        </a:p>
      </dgm:t>
    </dgm:pt>
    <dgm:pt modelId="{0C53B19A-228B-4CF1-9C5B-3EF4E0859AD3}" type="sibTrans" cxnId="{FFC7A777-7DFA-4B6A-99C5-2D05D255B5B1}">
      <dgm:prSet/>
      <dgm:spPr/>
      <dgm:t>
        <a:bodyPr/>
        <a:lstStyle/>
        <a:p>
          <a:endParaRPr lang="en-US"/>
        </a:p>
      </dgm:t>
    </dgm:pt>
    <dgm:pt modelId="{C0BF5799-3730-4892-BDE1-337022E1A34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smtClean="0"/>
            <a:t>Medieval Kingdom</a:t>
          </a:r>
          <a:br>
            <a:rPr lang="en-US" sz="2800" b="0" smtClean="0"/>
          </a:br>
          <a:endParaRPr lang="en-US" sz="2000" b="0" dirty="0" smtClean="0"/>
        </a:p>
      </dgm:t>
    </dgm:pt>
    <dgm:pt modelId="{A9694EA7-DBFB-4A3F-AD93-1B55B91170FF}" type="parTrans" cxnId="{C220E7A2-64D6-4363-9D74-03E3A5B5B25F}">
      <dgm:prSet/>
      <dgm:spPr/>
      <dgm:t>
        <a:bodyPr/>
        <a:lstStyle/>
        <a:p>
          <a:endParaRPr lang="en-US"/>
        </a:p>
      </dgm:t>
    </dgm:pt>
    <dgm:pt modelId="{32DC21DD-4B6F-4B86-AC72-A52B787952DC}" type="sibTrans" cxnId="{C220E7A2-64D6-4363-9D74-03E3A5B5B25F}">
      <dgm:prSet/>
      <dgm:spPr/>
      <dgm:t>
        <a:bodyPr/>
        <a:lstStyle/>
        <a:p>
          <a:endParaRPr lang="en-US"/>
        </a:p>
      </dgm:t>
    </dgm:pt>
    <dgm:pt modelId="{4E677D30-AB89-4AF0-AA78-B13D5FDABF23}">
      <dgm:prSet phldrT="[Text]"/>
      <dgm:spPr/>
      <dgm:t>
        <a:bodyPr/>
        <a:lstStyle/>
        <a:p>
          <a:r>
            <a:rPr lang="en-US" b="0" u="sng" smtClean="0"/>
            <a:t>Level 2</a:t>
          </a:r>
          <a:endParaRPr lang="en-US" b="0" u="sng" dirty="0"/>
        </a:p>
      </dgm:t>
    </dgm:pt>
    <dgm:pt modelId="{130D0744-0655-4147-804E-E56418F4B7EA}" type="parTrans" cxnId="{57082432-948E-4C04-9DBD-D31F89751A39}">
      <dgm:prSet/>
      <dgm:spPr/>
      <dgm:t>
        <a:bodyPr/>
        <a:lstStyle/>
        <a:p>
          <a:endParaRPr lang="en-US"/>
        </a:p>
      </dgm:t>
    </dgm:pt>
    <dgm:pt modelId="{73FD06E7-95BE-415C-BD45-E6EE48424FAE}" type="sibTrans" cxnId="{57082432-948E-4C04-9DBD-D31F89751A39}">
      <dgm:prSet/>
      <dgm:spPr/>
      <dgm:t>
        <a:bodyPr/>
        <a:lstStyle/>
        <a:p>
          <a:endParaRPr lang="en-US"/>
        </a:p>
      </dgm:t>
    </dgm:pt>
    <dgm:pt modelId="{8E842DE0-85C3-49E2-A86C-E8984FDE297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smtClean="0"/>
            <a:t>Japanese Empire</a:t>
          </a:r>
          <a:br>
            <a:rPr lang="en-US" sz="2800" b="0" smtClean="0"/>
          </a:br>
          <a:endParaRPr lang="en-US" sz="2000" b="0" dirty="0"/>
        </a:p>
      </dgm:t>
    </dgm:pt>
    <dgm:pt modelId="{3DEFCB3E-D619-480D-92BD-57970065EBC7}" type="parTrans" cxnId="{2C86C320-F801-4D4D-A119-151DCF9A5C83}">
      <dgm:prSet/>
      <dgm:spPr/>
      <dgm:t>
        <a:bodyPr/>
        <a:lstStyle/>
        <a:p>
          <a:endParaRPr lang="en-US"/>
        </a:p>
      </dgm:t>
    </dgm:pt>
    <dgm:pt modelId="{CB00B68A-1BD1-4CEA-970C-B58A929FA996}" type="sibTrans" cxnId="{2C86C320-F801-4D4D-A119-151DCF9A5C83}">
      <dgm:prSet/>
      <dgm:spPr/>
      <dgm:t>
        <a:bodyPr/>
        <a:lstStyle/>
        <a:p>
          <a:endParaRPr lang="en-US"/>
        </a:p>
      </dgm:t>
    </dgm:pt>
    <dgm:pt modelId="{F80072E0-BE59-4B26-B0DF-B6959CAC5785}">
      <dgm:prSet phldrT="[Text]"/>
      <dgm:spPr/>
      <dgm:t>
        <a:bodyPr/>
        <a:lstStyle/>
        <a:p>
          <a:r>
            <a:rPr lang="en-US" b="0" u="sng" dirty="0" smtClean="0"/>
            <a:t>Tutorial</a:t>
          </a:r>
          <a:endParaRPr lang="en-US" b="0" u="sng" dirty="0"/>
        </a:p>
      </dgm:t>
    </dgm:pt>
    <dgm:pt modelId="{B48DA27E-B05B-4542-A0B0-3D578CF71365}" type="sibTrans" cxnId="{DBDD413C-3242-4B4A-997D-FEEACEB44DDA}">
      <dgm:prSet/>
      <dgm:spPr/>
      <dgm:t>
        <a:bodyPr/>
        <a:lstStyle/>
        <a:p>
          <a:endParaRPr lang="en-US"/>
        </a:p>
      </dgm:t>
    </dgm:pt>
    <dgm:pt modelId="{82BE8C45-C064-4FDC-9F11-973FA7E4F5AC}" type="parTrans" cxnId="{DBDD413C-3242-4B4A-997D-FEEACEB44DDA}">
      <dgm:prSet/>
      <dgm:spPr/>
      <dgm:t>
        <a:bodyPr/>
        <a:lstStyle/>
        <a:p>
          <a:endParaRPr lang="en-US"/>
        </a:p>
      </dgm:t>
    </dgm:pt>
    <dgm:pt modelId="{08C6D2DE-45EC-457C-920A-78E683CBFC12}">
      <dgm:prSet phldrT="[Text]"/>
      <dgm:spPr/>
      <dgm:t>
        <a:bodyPr/>
        <a:lstStyle/>
        <a:p>
          <a:r>
            <a:rPr lang="en-US" b="0" u="sng" smtClean="0"/>
            <a:t>Level 3</a:t>
          </a:r>
          <a:endParaRPr lang="en-US" b="0" u="sng" dirty="0"/>
        </a:p>
      </dgm:t>
    </dgm:pt>
    <dgm:pt modelId="{B74C80A8-6B06-4E33-B70E-075745760FD2}" type="parTrans" cxnId="{A6B64FA7-3F17-403C-B0ED-5C0C7407D214}">
      <dgm:prSet/>
      <dgm:spPr/>
      <dgm:t>
        <a:bodyPr/>
        <a:lstStyle/>
        <a:p>
          <a:endParaRPr lang="en-US"/>
        </a:p>
      </dgm:t>
    </dgm:pt>
    <dgm:pt modelId="{B3F760AB-7AAA-47C5-9F41-67F4DD40452F}" type="sibTrans" cxnId="{A6B64FA7-3F17-403C-B0ED-5C0C7407D214}">
      <dgm:prSet/>
      <dgm:spPr/>
      <dgm:t>
        <a:bodyPr/>
        <a:lstStyle/>
        <a:p>
          <a:endParaRPr lang="en-US"/>
        </a:p>
      </dgm:t>
    </dgm:pt>
    <dgm:pt modelId="{F74EDCAA-6B12-4417-AF96-6C1380ACC22D}">
      <dgm:prSet phldrT="[Text]"/>
      <dgm:spPr/>
      <dgm:t>
        <a:bodyPr/>
        <a:lstStyle/>
        <a:p>
          <a:r>
            <a:rPr lang="en-US" b="0" u="sng" smtClean="0"/>
            <a:t>Level 4</a:t>
          </a:r>
          <a:endParaRPr lang="en-US" b="0" u="sng" dirty="0"/>
        </a:p>
      </dgm:t>
    </dgm:pt>
    <dgm:pt modelId="{5C9EF314-2CD2-4511-B558-CB092A8AC341}" type="parTrans" cxnId="{987B78F8-0E49-4D5C-A062-019FB865FD1F}">
      <dgm:prSet/>
      <dgm:spPr/>
      <dgm:t>
        <a:bodyPr/>
        <a:lstStyle/>
        <a:p>
          <a:endParaRPr lang="en-US"/>
        </a:p>
      </dgm:t>
    </dgm:pt>
    <dgm:pt modelId="{AFE07AB4-3308-4F1E-8BB1-CF21C72CE493}" type="sibTrans" cxnId="{987B78F8-0E49-4D5C-A062-019FB865FD1F}">
      <dgm:prSet/>
      <dgm:spPr/>
      <dgm:t>
        <a:bodyPr/>
        <a:lstStyle/>
        <a:p>
          <a:endParaRPr lang="en-US"/>
        </a:p>
      </dgm:t>
    </dgm:pt>
    <dgm:pt modelId="{3D4A31C1-DE27-4E49-9068-6C2619FED56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dirty="0" smtClean="0"/>
            <a:t>Modern America </a:t>
          </a:r>
          <a:r>
            <a:rPr lang="en-US" sz="2000" b="0" dirty="0" smtClean="0"/>
            <a:t>(Wish-listed)</a:t>
          </a:r>
          <a:endParaRPr lang="en-US" sz="2000" b="0" dirty="0"/>
        </a:p>
      </dgm:t>
    </dgm:pt>
    <dgm:pt modelId="{E8AA43D7-5607-47EC-8E74-AA27053F7CDA}" type="parTrans" cxnId="{4415DB6F-DCA1-4501-A039-E02630BA424A}">
      <dgm:prSet/>
      <dgm:spPr/>
      <dgm:t>
        <a:bodyPr/>
        <a:lstStyle/>
        <a:p>
          <a:endParaRPr lang="en-US"/>
        </a:p>
      </dgm:t>
    </dgm:pt>
    <dgm:pt modelId="{61C71BDE-BDA9-47A4-9359-988EED848D66}" type="sibTrans" cxnId="{4415DB6F-DCA1-4501-A039-E02630BA424A}">
      <dgm:prSet/>
      <dgm:spPr/>
      <dgm:t>
        <a:bodyPr/>
        <a:lstStyle/>
        <a:p>
          <a:endParaRPr lang="en-US"/>
        </a:p>
      </dgm:t>
    </dgm:pt>
    <dgm:pt modelId="{7E9BAC3E-5E84-4AA1-824A-8C262405735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smtClean="0"/>
            <a:t>Year 2555 </a:t>
          </a:r>
          <a:r>
            <a:rPr lang="en-US" sz="2000" b="0" smtClean="0"/>
            <a:t>(Wish-listed)</a:t>
          </a:r>
          <a:br>
            <a:rPr lang="en-US" sz="2000" b="0" smtClean="0"/>
          </a:br>
          <a:endParaRPr lang="en-US" sz="2400" b="0" dirty="0"/>
        </a:p>
      </dgm:t>
    </dgm:pt>
    <dgm:pt modelId="{1F2035B5-6FCD-46F2-B87F-F6AAFF7CDD7F}" type="parTrans" cxnId="{C60629F1-5FB6-4186-B636-330CC9B7AF43}">
      <dgm:prSet/>
      <dgm:spPr/>
      <dgm:t>
        <a:bodyPr/>
        <a:lstStyle/>
        <a:p>
          <a:endParaRPr lang="en-US"/>
        </a:p>
      </dgm:t>
    </dgm:pt>
    <dgm:pt modelId="{0C2444D2-CE7A-449E-AB15-C79E94C77ECE}" type="sibTrans" cxnId="{C60629F1-5FB6-4186-B636-330CC9B7AF43}">
      <dgm:prSet/>
      <dgm:spPr/>
      <dgm:t>
        <a:bodyPr/>
        <a:lstStyle/>
        <a:p>
          <a:endParaRPr lang="en-US"/>
        </a:p>
      </dgm:t>
    </dgm:pt>
    <dgm:pt modelId="{73269A2C-EB4D-4027-B3E0-693425D95F4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3 Waves</a:t>
          </a:r>
          <a:endParaRPr lang="en-US" sz="2400" b="0" dirty="0"/>
        </a:p>
      </dgm:t>
    </dgm:pt>
    <dgm:pt modelId="{E92D8D91-7C6A-418B-A495-B8318F869EA6}" type="parTrans" cxnId="{472C3F62-1131-4AE6-A309-2CF58E8A43BE}">
      <dgm:prSet/>
      <dgm:spPr/>
      <dgm:t>
        <a:bodyPr/>
        <a:lstStyle/>
        <a:p>
          <a:endParaRPr lang="en-US"/>
        </a:p>
      </dgm:t>
    </dgm:pt>
    <dgm:pt modelId="{10402338-6F7C-4FE0-9525-CFCD53422FC8}" type="sibTrans" cxnId="{472C3F62-1131-4AE6-A309-2CF58E8A43BE}">
      <dgm:prSet/>
      <dgm:spPr/>
      <dgm:t>
        <a:bodyPr/>
        <a:lstStyle/>
        <a:p>
          <a:endParaRPr lang="en-US"/>
        </a:p>
      </dgm:t>
    </dgm:pt>
    <dgm:pt modelId="{4A0FA66C-9171-4293-B450-891AF5A725D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1 Tower</a:t>
          </a:r>
          <a:endParaRPr lang="en-US" sz="2400" b="0" dirty="0"/>
        </a:p>
      </dgm:t>
    </dgm:pt>
    <dgm:pt modelId="{BE9172BF-15A4-4A37-AF8C-1B67D20550F3}" type="parTrans" cxnId="{9CF9B6A9-361F-4ED0-A188-0E11CFD8D2A3}">
      <dgm:prSet/>
      <dgm:spPr/>
      <dgm:t>
        <a:bodyPr/>
        <a:lstStyle/>
        <a:p>
          <a:endParaRPr lang="en-US"/>
        </a:p>
      </dgm:t>
    </dgm:pt>
    <dgm:pt modelId="{6C8797A5-49B3-4820-85F3-147084E7B2C5}" type="sibTrans" cxnId="{9CF9B6A9-361F-4ED0-A188-0E11CFD8D2A3}">
      <dgm:prSet/>
      <dgm:spPr/>
      <dgm:t>
        <a:bodyPr/>
        <a:lstStyle/>
        <a:p>
          <a:endParaRPr lang="en-US"/>
        </a:p>
      </dgm:t>
    </dgm:pt>
    <dgm:pt modelId="{EDCF7E79-F20A-46F4-B53F-4BC4E1D9867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4 Towers</a:t>
          </a:r>
          <a:endParaRPr lang="en-US" sz="2400" b="0" dirty="0"/>
        </a:p>
      </dgm:t>
    </dgm:pt>
    <dgm:pt modelId="{DC83BA97-1078-4D57-9D74-B8AFDD2348DA}" type="parTrans" cxnId="{96311088-4F49-4786-9E05-9B1D8A180006}">
      <dgm:prSet/>
      <dgm:spPr/>
      <dgm:t>
        <a:bodyPr/>
        <a:lstStyle/>
        <a:p>
          <a:endParaRPr lang="en-US"/>
        </a:p>
      </dgm:t>
    </dgm:pt>
    <dgm:pt modelId="{1DDD8B40-5AF4-4BF1-B458-FFDB756B14B8}" type="sibTrans" cxnId="{96311088-4F49-4786-9E05-9B1D8A180006}">
      <dgm:prSet/>
      <dgm:spPr/>
      <dgm:t>
        <a:bodyPr/>
        <a:lstStyle/>
        <a:p>
          <a:endParaRPr lang="en-US"/>
        </a:p>
      </dgm:t>
    </dgm:pt>
    <dgm:pt modelId="{CFA22EAD-AAEC-427A-B4CC-74D0C4CB61A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7 Waves</a:t>
          </a:r>
          <a:endParaRPr lang="en-US" sz="2400" b="0" dirty="0"/>
        </a:p>
      </dgm:t>
    </dgm:pt>
    <dgm:pt modelId="{FCCCD696-CB18-4C0B-9C9C-32F4B85FB27B}" type="parTrans" cxnId="{B62D6182-E086-4852-9D8A-9AE87E65EAEE}">
      <dgm:prSet/>
      <dgm:spPr/>
      <dgm:t>
        <a:bodyPr/>
        <a:lstStyle/>
        <a:p>
          <a:endParaRPr lang="en-US"/>
        </a:p>
      </dgm:t>
    </dgm:pt>
    <dgm:pt modelId="{C382809C-FCD9-4DD0-87DC-CB1891508F98}" type="sibTrans" cxnId="{B62D6182-E086-4852-9D8A-9AE87E65EAEE}">
      <dgm:prSet/>
      <dgm:spPr/>
      <dgm:t>
        <a:bodyPr/>
        <a:lstStyle/>
        <a:p>
          <a:endParaRPr lang="en-US"/>
        </a:p>
      </dgm:t>
    </dgm:pt>
    <dgm:pt modelId="{1262107F-6603-413A-B72B-269F5C6AA5A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4 Towers</a:t>
          </a:r>
          <a:endParaRPr lang="en-US" sz="2400" b="0" dirty="0"/>
        </a:p>
      </dgm:t>
    </dgm:pt>
    <dgm:pt modelId="{C497807D-D44E-427F-ACBD-4B1A6A35B256}" type="parTrans" cxnId="{9D22DE08-577A-4744-82C5-5436A99DA7D8}">
      <dgm:prSet/>
      <dgm:spPr/>
      <dgm:t>
        <a:bodyPr/>
        <a:lstStyle/>
        <a:p>
          <a:endParaRPr lang="en-US"/>
        </a:p>
      </dgm:t>
    </dgm:pt>
    <dgm:pt modelId="{EC2F7101-FA07-48F5-BA72-51EF645DF0EC}" type="sibTrans" cxnId="{9D22DE08-577A-4744-82C5-5436A99DA7D8}">
      <dgm:prSet/>
      <dgm:spPr/>
      <dgm:t>
        <a:bodyPr/>
        <a:lstStyle/>
        <a:p>
          <a:endParaRPr lang="en-US"/>
        </a:p>
      </dgm:t>
    </dgm:pt>
    <dgm:pt modelId="{397E1AA0-01AD-45AA-80CC-A1D9097B4F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8 Waves</a:t>
          </a:r>
          <a:endParaRPr lang="en-US" sz="2400" b="0" dirty="0"/>
        </a:p>
      </dgm:t>
    </dgm:pt>
    <dgm:pt modelId="{09F4A116-3836-46BF-8229-B083D7375D8F}" type="parTrans" cxnId="{63A00C0F-0DD4-45FF-81C5-C55A934B953E}">
      <dgm:prSet/>
      <dgm:spPr/>
      <dgm:t>
        <a:bodyPr/>
        <a:lstStyle/>
        <a:p>
          <a:endParaRPr lang="en-US"/>
        </a:p>
      </dgm:t>
    </dgm:pt>
    <dgm:pt modelId="{15F7C228-F17F-497D-8972-17FBD654DDA5}" type="sibTrans" cxnId="{63A00C0F-0DD4-45FF-81C5-C55A934B953E}">
      <dgm:prSet/>
      <dgm:spPr/>
      <dgm:t>
        <a:bodyPr/>
        <a:lstStyle/>
        <a:p>
          <a:endParaRPr lang="en-US"/>
        </a:p>
      </dgm:t>
    </dgm:pt>
    <dgm:pt modelId="{BEC65029-9D39-484D-87A4-26AA4398F04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5 Towers</a:t>
          </a:r>
          <a:endParaRPr lang="en-US" sz="2400" b="0" dirty="0"/>
        </a:p>
      </dgm:t>
    </dgm:pt>
    <dgm:pt modelId="{C45D239A-C919-4D54-8D47-3470BE027B50}" type="parTrans" cxnId="{24718F7B-89A3-43C0-9090-6E3F1466540A}">
      <dgm:prSet/>
      <dgm:spPr/>
      <dgm:t>
        <a:bodyPr/>
        <a:lstStyle/>
        <a:p>
          <a:endParaRPr lang="en-US"/>
        </a:p>
      </dgm:t>
    </dgm:pt>
    <dgm:pt modelId="{10C109FD-41B3-480C-8C23-8D2508D930D4}" type="sibTrans" cxnId="{24718F7B-89A3-43C0-9090-6E3F1466540A}">
      <dgm:prSet/>
      <dgm:spPr/>
      <dgm:t>
        <a:bodyPr/>
        <a:lstStyle/>
        <a:p>
          <a:endParaRPr lang="en-US"/>
        </a:p>
      </dgm:t>
    </dgm:pt>
    <dgm:pt modelId="{E9D4E99E-6234-4CAB-AA57-1A53724429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10 Waves</a:t>
          </a:r>
          <a:endParaRPr lang="en-US" sz="2400" b="0" dirty="0"/>
        </a:p>
      </dgm:t>
    </dgm:pt>
    <dgm:pt modelId="{2C90ADB9-988E-424C-AEF0-7FC0FEFB727B}" type="parTrans" cxnId="{7B1FE5D5-7769-4884-AAD8-BF7B83E160DA}">
      <dgm:prSet/>
      <dgm:spPr/>
      <dgm:t>
        <a:bodyPr/>
        <a:lstStyle/>
        <a:p>
          <a:endParaRPr lang="en-US"/>
        </a:p>
      </dgm:t>
    </dgm:pt>
    <dgm:pt modelId="{942B8A17-5114-44D2-92A3-E88C702BA968}" type="sibTrans" cxnId="{7B1FE5D5-7769-4884-AAD8-BF7B83E160DA}">
      <dgm:prSet/>
      <dgm:spPr/>
      <dgm:t>
        <a:bodyPr/>
        <a:lstStyle/>
        <a:p>
          <a:endParaRPr lang="en-US"/>
        </a:p>
      </dgm:t>
    </dgm:pt>
    <dgm:pt modelId="{7448242F-F609-4A22-85BF-33E1D6E0DAC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6 Towers</a:t>
          </a:r>
          <a:endParaRPr lang="en-US" sz="2400" b="0" dirty="0"/>
        </a:p>
      </dgm:t>
    </dgm:pt>
    <dgm:pt modelId="{C106ED0B-D601-4F78-9503-088691483940}" type="parTrans" cxnId="{D21B17B5-77CA-4ED8-841C-5F0FEA56D43A}">
      <dgm:prSet/>
      <dgm:spPr/>
      <dgm:t>
        <a:bodyPr/>
        <a:lstStyle/>
        <a:p>
          <a:endParaRPr lang="en-US"/>
        </a:p>
      </dgm:t>
    </dgm:pt>
    <dgm:pt modelId="{9E28F3E5-07D2-4712-816A-AF89571D6509}" type="sibTrans" cxnId="{D21B17B5-77CA-4ED8-841C-5F0FEA56D43A}">
      <dgm:prSet/>
      <dgm:spPr/>
      <dgm:t>
        <a:bodyPr/>
        <a:lstStyle/>
        <a:p>
          <a:endParaRPr lang="en-US"/>
        </a:p>
      </dgm:t>
    </dgm:pt>
    <dgm:pt modelId="{CEDF808B-B4F3-48AC-AA0F-033A324BCAA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smtClean="0"/>
            <a:t>5 Waves</a:t>
          </a:r>
          <a:endParaRPr lang="en-US" sz="2400" b="0" dirty="0"/>
        </a:p>
      </dgm:t>
    </dgm:pt>
    <dgm:pt modelId="{2E025FD9-83F5-4921-A79A-D06FCBFF3D85}" type="sibTrans" cxnId="{58E8B1AB-1B45-4248-AEC6-01A5D7077C38}">
      <dgm:prSet/>
      <dgm:spPr/>
      <dgm:t>
        <a:bodyPr/>
        <a:lstStyle/>
        <a:p>
          <a:endParaRPr lang="en-US"/>
        </a:p>
      </dgm:t>
    </dgm:pt>
    <dgm:pt modelId="{54BFBE8A-0E19-478A-9886-7A654709FDB0}" type="parTrans" cxnId="{58E8B1AB-1B45-4248-AEC6-01A5D7077C38}">
      <dgm:prSet/>
      <dgm:spPr/>
      <dgm:t>
        <a:bodyPr/>
        <a:lstStyle/>
        <a:p>
          <a:endParaRPr lang="en-US"/>
        </a:p>
      </dgm:t>
    </dgm:pt>
    <dgm:pt modelId="{DD0C548B-B58D-4FFE-9C47-F124AD5A1835}" type="pres">
      <dgm:prSet presAssocID="{050F9B0E-1613-4C45-967C-8F7F352FD1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161F24-FE77-45A4-BB6C-0E2DBE794B44}" type="pres">
      <dgm:prSet presAssocID="{F80072E0-BE59-4B26-B0DF-B6959CAC5785}" presName="compositeNode" presStyleCnt="0">
        <dgm:presLayoutVars>
          <dgm:bulletEnabled val="1"/>
        </dgm:presLayoutVars>
      </dgm:prSet>
      <dgm:spPr/>
    </dgm:pt>
    <dgm:pt modelId="{08D89BAA-4A1A-47C1-8164-E4CF9A91160F}" type="pres">
      <dgm:prSet presAssocID="{F80072E0-BE59-4B26-B0DF-B6959CAC5785}" presName="bgRect" presStyleLbl="node1" presStyleIdx="0" presStyleCnt="5"/>
      <dgm:spPr/>
      <dgm:t>
        <a:bodyPr/>
        <a:lstStyle/>
        <a:p>
          <a:endParaRPr lang="en-US"/>
        </a:p>
      </dgm:t>
    </dgm:pt>
    <dgm:pt modelId="{E1E8D961-75BF-4D25-B05E-69A6F4934D45}" type="pres">
      <dgm:prSet presAssocID="{F80072E0-BE59-4B26-B0DF-B6959CAC578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E926E-5391-4E6E-B5E9-FE930B6E71BA}" type="pres">
      <dgm:prSet presAssocID="{F80072E0-BE59-4B26-B0DF-B6959CAC578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E9F20-E8D2-409C-B205-6C9FF145AEC2}" type="pres">
      <dgm:prSet presAssocID="{B48DA27E-B05B-4542-A0B0-3D578CF71365}" presName="hSp" presStyleCnt="0"/>
      <dgm:spPr/>
    </dgm:pt>
    <dgm:pt modelId="{CE662B86-38CC-4B82-B8FA-B18EB611DBEE}" type="pres">
      <dgm:prSet presAssocID="{B48DA27E-B05B-4542-A0B0-3D578CF71365}" presName="vProcSp" presStyleCnt="0"/>
      <dgm:spPr/>
    </dgm:pt>
    <dgm:pt modelId="{24CB98BF-ADBB-4E6F-9B68-AEB5093E3A67}" type="pres">
      <dgm:prSet presAssocID="{B48DA27E-B05B-4542-A0B0-3D578CF71365}" presName="vSp1" presStyleCnt="0"/>
      <dgm:spPr/>
    </dgm:pt>
    <dgm:pt modelId="{650E5BC3-8C4D-4224-8A63-3C23A68FF62A}" type="pres">
      <dgm:prSet presAssocID="{B48DA27E-B05B-4542-A0B0-3D578CF71365}" presName="simulatedConn" presStyleLbl="solidFgAcc1" presStyleIdx="0" presStyleCnt="4"/>
      <dgm:spPr/>
    </dgm:pt>
    <dgm:pt modelId="{B77829EA-D6CF-40FC-9878-F2792B3F6B4C}" type="pres">
      <dgm:prSet presAssocID="{B48DA27E-B05B-4542-A0B0-3D578CF71365}" presName="vSp2" presStyleCnt="0"/>
      <dgm:spPr/>
    </dgm:pt>
    <dgm:pt modelId="{BF3513B8-BBDA-4D86-BC29-1428BFE1CF4F}" type="pres">
      <dgm:prSet presAssocID="{B48DA27E-B05B-4542-A0B0-3D578CF71365}" presName="sibTrans" presStyleCnt="0"/>
      <dgm:spPr/>
    </dgm:pt>
    <dgm:pt modelId="{26D5E205-C243-4E1A-AC4A-A2A357AE8B7F}" type="pres">
      <dgm:prSet presAssocID="{396BD956-3FEA-4AF5-9855-A265F0F58799}" presName="compositeNode" presStyleCnt="0">
        <dgm:presLayoutVars>
          <dgm:bulletEnabled val="1"/>
        </dgm:presLayoutVars>
      </dgm:prSet>
      <dgm:spPr/>
    </dgm:pt>
    <dgm:pt modelId="{F2969EB3-42C0-4A46-8E2E-360EB1C7887F}" type="pres">
      <dgm:prSet presAssocID="{396BD956-3FEA-4AF5-9855-A265F0F58799}" presName="bgRect" presStyleLbl="node1" presStyleIdx="1" presStyleCnt="5"/>
      <dgm:spPr/>
      <dgm:t>
        <a:bodyPr/>
        <a:lstStyle/>
        <a:p>
          <a:endParaRPr lang="en-US"/>
        </a:p>
      </dgm:t>
    </dgm:pt>
    <dgm:pt modelId="{F36FCBCE-1107-4872-AEAD-C8ABF8763AC6}" type="pres">
      <dgm:prSet presAssocID="{396BD956-3FEA-4AF5-9855-A265F0F58799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655F6-E6A3-4EF1-BF41-01B3B71399DD}" type="pres">
      <dgm:prSet presAssocID="{396BD956-3FEA-4AF5-9855-A265F0F58799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A4AA-D1C3-425F-A9E5-B712A7AB6E12}" type="pres">
      <dgm:prSet presAssocID="{0C53B19A-228B-4CF1-9C5B-3EF4E0859AD3}" presName="hSp" presStyleCnt="0"/>
      <dgm:spPr/>
    </dgm:pt>
    <dgm:pt modelId="{84DDBF18-F029-46CF-8DB9-241EA7010574}" type="pres">
      <dgm:prSet presAssocID="{0C53B19A-228B-4CF1-9C5B-3EF4E0859AD3}" presName="vProcSp" presStyleCnt="0"/>
      <dgm:spPr/>
    </dgm:pt>
    <dgm:pt modelId="{FFDD4A08-DCDA-45A7-997D-E95D9EC49161}" type="pres">
      <dgm:prSet presAssocID="{0C53B19A-228B-4CF1-9C5B-3EF4E0859AD3}" presName="vSp1" presStyleCnt="0"/>
      <dgm:spPr/>
    </dgm:pt>
    <dgm:pt modelId="{F7B5EA2C-B781-4938-B653-2DEDA898F0BD}" type="pres">
      <dgm:prSet presAssocID="{0C53B19A-228B-4CF1-9C5B-3EF4E0859AD3}" presName="simulatedConn" presStyleLbl="solidFgAcc1" presStyleIdx="1" presStyleCnt="4"/>
      <dgm:spPr/>
    </dgm:pt>
    <dgm:pt modelId="{606537F7-9F64-45F2-9D74-8464667BF2D0}" type="pres">
      <dgm:prSet presAssocID="{0C53B19A-228B-4CF1-9C5B-3EF4E0859AD3}" presName="vSp2" presStyleCnt="0"/>
      <dgm:spPr/>
    </dgm:pt>
    <dgm:pt modelId="{19B0B248-2E2C-48E4-8512-41E2BA85E68E}" type="pres">
      <dgm:prSet presAssocID="{0C53B19A-228B-4CF1-9C5B-3EF4E0859AD3}" presName="sibTrans" presStyleCnt="0"/>
      <dgm:spPr/>
    </dgm:pt>
    <dgm:pt modelId="{7A5B3D16-9228-4C83-A902-0221A9D2810A}" type="pres">
      <dgm:prSet presAssocID="{4E677D30-AB89-4AF0-AA78-B13D5FDABF23}" presName="compositeNode" presStyleCnt="0">
        <dgm:presLayoutVars>
          <dgm:bulletEnabled val="1"/>
        </dgm:presLayoutVars>
      </dgm:prSet>
      <dgm:spPr/>
    </dgm:pt>
    <dgm:pt modelId="{2EE18D21-B039-4679-BFAE-8AC042F1FFBC}" type="pres">
      <dgm:prSet presAssocID="{4E677D30-AB89-4AF0-AA78-B13D5FDABF23}" presName="bgRect" presStyleLbl="node1" presStyleIdx="2" presStyleCnt="5"/>
      <dgm:spPr/>
      <dgm:t>
        <a:bodyPr/>
        <a:lstStyle/>
        <a:p>
          <a:endParaRPr lang="en-US"/>
        </a:p>
      </dgm:t>
    </dgm:pt>
    <dgm:pt modelId="{5749336D-B57E-4CE6-82A8-117DE8F94620}" type="pres">
      <dgm:prSet presAssocID="{4E677D30-AB89-4AF0-AA78-B13D5FDABF23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C8815-D4C5-4006-B936-C19951A75BA4}" type="pres">
      <dgm:prSet presAssocID="{4E677D30-AB89-4AF0-AA78-B13D5FDABF2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2CB3F-1FC2-45F5-8925-7CCA276C061A}" type="pres">
      <dgm:prSet presAssocID="{73FD06E7-95BE-415C-BD45-E6EE48424FAE}" presName="hSp" presStyleCnt="0"/>
      <dgm:spPr/>
    </dgm:pt>
    <dgm:pt modelId="{25ECD376-E0E6-43B7-A34C-B6506ACE40A5}" type="pres">
      <dgm:prSet presAssocID="{73FD06E7-95BE-415C-BD45-E6EE48424FAE}" presName="vProcSp" presStyleCnt="0"/>
      <dgm:spPr/>
    </dgm:pt>
    <dgm:pt modelId="{6517DD62-3849-4FD1-9A74-59377F7B0433}" type="pres">
      <dgm:prSet presAssocID="{73FD06E7-95BE-415C-BD45-E6EE48424FAE}" presName="vSp1" presStyleCnt="0"/>
      <dgm:spPr/>
    </dgm:pt>
    <dgm:pt modelId="{6BECF67A-2B2D-467E-81C6-D5B10342DD45}" type="pres">
      <dgm:prSet presAssocID="{73FD06E7-95BE-415C-BD45-E6EE48424FAE}" presName="simulatedConn" presStyleLbl="solidFgAcc1" presStyleIdx="2" presStyleCnt="4"/>
      <dgm:spPr/>
    </dgm:pt>
    <dgm:pt modelId="{B97A3B42-BB0E-401A-AE09-854B395B8C2C}" type="pres">
      <dgm:prSet presAssocID="{73FD06E7-95BE-415C-BD45-E6EE48424FAE}" presName="vSp2" presStyleCnt="0"/>
      <dgm:spPr/>
    </dgm:pt>
    <dgm:pt modelId="{F085E4CA-9950-4D60-82B6-8F4F71B65F29}" type="pres">
      <dgm:prSet presAssocID="{73FD06E7-95BE-415C-BD45-E6EE48424FAE}" presName="sibTrans" presStyleCnt="0"/>
      <dgm:spPr/>
    </dgm:pt>
    <dgm:pt modelId="{E7B8744D-FF82-4A1F-9B78-8A406F9681B8}" type="pres">
      <dgm:prSet presAssocID="{08C6D2DE-45EC-457C-920A-78E683CBFC12}" presName="compositeNode" presStyleCnt="0">
        <dgm:presLayoutVars>
          <dgm:bulletEnabled val="1"/>
        </dgm:presLayoutVars>
      </dgm:prSet>
      <dgm:spPr/>
    </dgm:pt>
    <dgm:pt modelId="{33B601F5-AFBB-4931-9637-462F86CBB96C}" type="pres">
      <dgm:prSet presAssocID="{08C6D2DE-45EC-457C-920A-78E683CBFC12}" presName="bgRect" presStyleLbl="node1" presStyleIdx="3" presStyleCnt="5"/>
      <dgm:spPr/>
      <dgm:t>
        <a:bodyPr/>
        <a:lstStyle/>
        <a:p>
          <a:endParaRPr lang="en-US"/>
        </a:p>
      </dgm:t>
    </dgm:pt>
    <dgm:pt modelId="{EC458C09-D140-4FF8-8E53-A5E7490584F0}" type="pres">
      <dgm:prSet presAssocID="{08C6D2DE-45EC-457C-920A-78E683CBFC12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827A7-075C-4E74-8C98-88191B3AA03C}" type="pres">
      <dgm:prSet presAssocID="{08C6D2DE-45EC-457C-920A-78E683CBFC1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F47E9-27C1-4CDD-985F-57164C810B2B}" type="pres">
      <dgm:prSet presAssocID="{B3F760AB-7AAA-47C5-9F41-67F4DD40452F}" presName="hSp" presStyleCnt="0"/>
      <dgm:spPr/>
    </dgm:pt>
    <dgm:pt modelId="{32328FF9-243F-4703-A1DB-1C9512258F2E}" type="pres">
      <dgm:prSet presAssocID="{B3F760AB-7AAA-47C5-9F41-67F4DD40452F}" presName="vProcSp" presStyleCnt="0"/>
      <dgm:spPr/>
    </dgm:pt>
    <dgm:pt modelId="{A290F567-E761-4ABD-87D2-10BF593C5231}" type="pres">
      <dgm:prSet presAssocID="{B3F760AB-7AAA-47C5-9F41-67F4DD40452F}" presName="vSp1" presStyleCnt="0"/>
      <dgm:spPr/>
    </dgm:pt>
    <dgm:pt modelId="{D5674207-11D2-4622-81EA-359E3746BEE9}" type="pres">
      <dgm:prSet presAssocID="{B3F760AB-7AAA-47C5-9F41-67F4DD40452F}" presName="simulatedConn" presStyleLbl="solidFgAcc1" presStyleIdx="3" presStyleCnt="4"/>
      <dgm:spPr/>
    </dgm:pt>
    <dgm:pt modelId="{75309F24-C905-4A37-9269-868170A9648B}" type="pres">
      <dgm:prSet presAssocID="{B3F760AB-7AAA-47C5-9F41-67F4DD40452F}" presName="vSp2" presStyleCnt="0"/>
      <dgm:spPr/>
    </dgm:pt>
    <dgm:pt modelId="{17383D2A-8027-45A5-9542-1859C1CD61AF}" type="pres">
      <dgm:prSet presAssocID="{B3F760AB-7AAA-47C5-9F41-67F4DD40452F}" presName="sibTrans" presStyleCnt="0"/>
      <dgm:spPr/>
    </dgm:pt>
    <dgm:pt modelId="{6BCB7802-4FEA-42B2-BC50-5A5184DA7213}" type="pres">
      <dgm:prSet presAssocID="{F74EDCAA-6B12-4417-AF96-6C1380ACC22D}" presName="compositeNode" presStyleCnt="0">
        <dgm:presLayoutVars>
          <dgm:bulletEnabled val="1"/>
        </dgm:presLayoutVars>
      </dgm:prSet>
      <dgm:spPr/>
    </dgm:pt>
    <dgm:pt modelId="{261130C0-8389-4F86-BB2F-1851ECC921A1}" type="pres">
      <dgm:prSet presAssocID="{F74EDCAA-6B12-4417-AF96-6C1380ACC22D}" presName="bgRect" presStyleLbl="node1" presStyleIdx="4" presStyleCnt="5"/>
      <dgm:spPr/>
      <dgm:t>
        <a:bodyPr/>
        <a:lstStyle/>
        <a:p>
          <a:endParaRPr lang="en-US"/>
        </a:p>
      </dgm:t>
    </dgm:pt>
    <dgm:pt modelId="{92AA63F7-264E-45F5-823E-1040490D249D}" type="pres">
      <dgm:prSet presAssocID="{F74EDCAA-6B12-4417-AF96-6C1380ACC22D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1082F-9584-4A54-99C3-54B9EB82DE26}" type="pres">
      <dgm:prSet presAssocID="{F74EDCAA-6B12-4417-AF96-6C1380ACC22D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B6F228-1D4A-4811-AB1E-5434E85BAFBC}" type="presOf" srcId="{F80072E0-BE59-4B26-B0DF-B6959CAC5785}" destId="{E1E8D961-75BF-4D25-B05E-69A6F4934D45}" srcOrd="1" destOrd="0" presId="urn:microsoft.com/office/officeart/2005/8/layout/hProcess7"/>
    <dgm:cxn modelId="{B62D6182-E086-4852-9D8A-9AE87E65EAEE}" srcId="{8E842DE0-85C3-49E2-A86C-E8984FDE2976}" destId="{CFA22EAD-AAEC-427A-B4CC-74D0C4CB61A9}" srcOrd="0" destOrd="0" parTransId="{FCCCD696-CB18-4C0B-9C9C-32F4B85FB27B}" sibTransId="{C382809C-FCD9-4DD0-87DC-CB1891508F98}"/>
    <dgm:cxn modelId="{D9FA245A-50CC-4668-A56C-79569CFE6B91}" type="presOf" srcId="{CFA22EAD-AAEC-427A-B4CC-74D0C4CB61A9}" destId="{4F9C8815-D4C5-4006-B936-C19951A75BA4}" srcOrd="0" destOrd="1" presId="urn:microsoft.com/office/officeart/2005/8/layout/hProcess7"/>
    <dgm:cxn modelId="{2B881105-3F08-4195-9AEF-B3696ECA0544}" type="presOf" srcId="{73269A2C-EB4D-4027-B3E0-693425D95F45}" destId="{B5CE926E-5391-4E6E-B5E9-FE930B6E71BA}" srcOrd="0" destOrd="1" presId="urn:microsoft.com/office/officeart/2005/8/layout/hProcess7"/>
    <dgm:cxn modelId="{9D22DE08-577A-4744-82C5-5436A99DA7D8}" srcId="{8E842DE0-85C3-49E2-A86C-E8984FDE2976}" destId="{1262107F-6603-413A-B72B-269F5C6AA5AC}" srcOrd="1" destOrd="0" parTransId="{C497807D-D44E-427F-ACBD-4B1A6A35B256}" sibTransId="{EC2F7101-FA07-48F5-BA72-51EF645DF0EC}"/>
    <dgm:cxn modelId="{82130A12-6B18-48AD-A4AC-1D3888A0446B}" type="presOf" srcId="{CEDF808B-B4F3-48AC-AA0F-033A324BCAAA}" destId="{7FB655F6-E6A3-4EF1-BF41-01B3B71399DD}" srcOrd="0" destOrd="1" presId="urn:microsoft.com/office/officeart/2005/8/layout/hProcess7"/>
    <dgm:cxn modelId="{B2A64F79-0B35-4FC8-A97D-EE45CFA5AF48}" type="presOf" srcId="{4E677D30-AB89-4AF0-AA78-B13D5FDABF23}" destId="{2EE18D21-B039-4679-BFAE-8AC042F1FFBC}" srcOrd="0" destOrd="0" presId="urn:microsoft.com/office/officeart/2005/8/layout/hProcess7"/>
    <dgm:cxn modelId="{4415DB6F-DCA1-4501-A039-E02630BA424A}" srcId="{08C6D2DE-45EC-457C-920A-78E683CBFC12}" destId="{3D4A31C1-DE27-4E49-9068-6C2619FED562}" srcOrd="0" destOrd="0" parTransId="{E8AA43D7-5607-47EC-8E74-AA27053F7CDA}" sibTransId="{61C71BDE-BDA9-47A4-9359-988EED848D66}"/>
    <dgm:cxn modelId="{A6D82128-C4D3-4175-9A14-CADB234C7916}" type="presOf" srcId="{C0BF5799-3730-4892-BDE1-337022E1A34C}" destId="{7FB655F6-E6A3-4EF1-BF41-01B3B71399DD}" srcOrd="0" destOrd="0" presId="urn:microsoft.com/office/officeart/2005/8/layout/hProcess7"/>
    <dgm:cxn modelId="{15A96634-007D-4759-84DA-0F35EA184A2C}" type="presOf" srcId="{396BD956-3FEA-4AF5-9855-A265F0F58799}" destId="{F2969EB3-42C0-4A46-8E2E-360EB1C7887F}" srcOrd="0" destOrd="0" presId="urn:microsoft.com/office/officeart/2005/8/layout/hProcess7"/>
    <dgm:cxn modelId="{378A6555-0723-4F88-9372-6AD4C53B2196}" type="presOf" srcId="{08C6D2DE-45EC-457C-920A-78E683CBFC12}" destId="{EC458C09-D140-4FF8-8E53-A5E7490584F0}" srcOrd="1" destOrd="0" presId="urn:microsoft.com/office/officeart/2005/8/layout/hProcess7"/>
    <dgm:cxn modelId="{987B78F8-0E49-4D5C-A062-019FB865FD1F}" srcId="{050F9B0E-1613-4C45-967C-8F7F352FD179}" destId="{F74EDCAA-6B12-4417-AF96-6C1380ACC22D}" srcOrd="4" destOrd="0" parTransId="{5C9EF314-2CD2-4511-B558-CB092A8AC341}" sibTransId="{AFE07AB4-3308-4F1E-8BB1-CF21C72CE493}"/>
    <dgm:cxn modelId="{99D6EE15-F795-4E1D-B393-48CF7D0276D2}" type="presOf" srcId="{6C52ABAE-76A0-47F2-87AC-D75B7AB713C6}" destId="{B5CE926E-5391-4E6E-B5E9-FE930B6E71BA}" srcOrd="0" destOrd="0" presId="urn:microsoft.com/office/officeart/2005/8/layout/hProcess7"/>
    <dgm:cxn modelId="{57082432-948E-4C04-9DBD-D31F89751A39}" srcId="{050F9B0E-1613-4C45-967C-8F7F352FD179}" destId="{4E677D30-AB89-4AF0-AA78-B13D5FDABF23}" srcOrd="2" destOrd="0" parTransId="{130D0744-0655-4147-804E-E56418F4B7EA}" sibTransId="{73FD06E7-95BE-415C-BD45-E6EE48424FAE}"/>
    <dgm:cxn modelId="{9CF9B6A9-361F-4ED0-A188-0E11CFD8D2A3}" srcId="{6C52ABAE-76A0-47F2-87AC-D75B7AB713C6}" destId="{4A0FA66C-9171-4293-B450-891AF5A725D3}" srcOrd="1" destOrd="0" parTransId="{BE9172BF-15A4-4A37-AF8C-1B67D20550F3}" sibTransId="{6C8797A5-49B3-4820-85F3-147084E7B2C5}"/>
    <dgm:cxn modelId="{E96F452D-A52A-496E-AC79-4EE84A3C102A}" type="presOf" srcId="{F74EDCAA-6B12-4417-AF96-6C1380ACC22D}" destId="{92AA63F7-264E-45F5-823E-1040490D249D}" srcOrd="1" destOrd="0" presId="urn:microsoft.com/office/officeart/2005/8/layout/hProcess7"/>
    <dgm:cxn modelId="{80126D6F-B745-4D81-BA20-7186C1D94B9C}" type="presOf" srcId="{397E1AA0-01AD-45AA-80CC-A1D9097B4F4E}" destId="{7B8827A7-075C-4E74-8C98-88191B3AA03C}" srcOrd="0" destOrd="1" presId="urn:microsoft.com/office/officeart/2005/8/layout/hProcess7"/>
    <dgm:cxn modelId="{D6281E08-EC82-4903-94FD-E0D589F70E16}" type="presOf" srcId="{E9D4E99E-6234-4CAB-AA57-1A537244298A}" destId="{A351082F-9584-4A54-99C3-54B9EB82DE26}" srcOrd="0" destOrd="1" presId="urn:microsoft.com/office/officeart/2005/8/layout/hProcess7"/>
    <dgm:cxn modelId="{DBDD413C-3242-4B4A-997D-FEEACEB44DDA}" srcId="{050F9B0E-1613-4C45-967C-8F7F352FD179}" destId="{F80072E0-BE59-4B26-B0DF-B6959CAC5785}" srcOrd="0" destOrd="0" parTransId="{82BE8C45-C064-4FDC-9F11-973FA7E4F5AC}" sibTransId="{B48DA27E-B05B-4542-A0B0-3D578CF71365}"/>
    <dgm:cxn modelId="{42E938D6-A6B4-41FB-862D-45A664B819F0}" type="presOf" srcId="{4E677D30-AB89-4AF0-AA78-B13D5FDABF23}" destId="{5749336D-B57E-4CE6-82A8-117DE8F94620}" srcOrd="1" destOrd="0" presId="urn:microsoft.com/office/officeart/2005/8/layout/hProcess7"/>
    <dgm:cxn modelId="{96311088-4F49-4786-9E05-9B1D8A180006}" srcId="{C0BF5799-3730-4892-BDE1-337022E1A34C}" destId="{EDCF7E79-F20A-46F4-B53F-4BC4E1D9867A}" srcOrd="1" destOrd="0" parTransId="{DC83BA97-1078-4D57-9D74-B8AFDD2348DA}" sibTransId="{1DDD8B40-5AF4-4BF1-B458-FFDB756B14B8}"/>
    <dgm:cxn modelId="{7D562844-B6B4-403E-98C9-786CE7A56540}" type="presOf" srcId="{7E9BAC3E-5E84-4AA1-824A-8C2624057359}" destId="{A351082F-9584-4A54-99C3-54B9EB82DE26}" srcOrd="0" destOrd="0" presId="urn:microsoft.com/office/officeart/2005/8/layout/hProcess7"/>
    <dgm:cxn modelId="{63A00C0F-0DD4-45FF-81C5-C55A934B953E}" srcId="{3D4A31C1-DE27-4E49-9068-6C2619FED562}" destId="{397E1AA0-01AD-45AA-80CC-A1D9097B4F4E}" srcOrd="0" destOrd="0" parTransId="{09F4A116-3836-46BF-8229-B083D7375D8F}" sibTransId="{15F7C228-F17F-497D-8972-17FBD654DDA5}"/>
    <dgm:cxn modelId="{C60629F1-5FB6-4186-B636-330CC9B7AF43}" srcId="{F74EDCAA-6B12-4417-AF96-6C1380ACC22D}" destId="{7E9BAC3E-5E84-4AA1-824A-8C2624057359}" srcOrd="0" destOrd="0" parTransId="{1F2035B5-6FCD-46F2-B87F-F6AAFF7CDD7F}" sibTransId="{0C2444D2-CE7A-449E-AB15-C79E94C77ECE}"/>
    <dgm:cxn modelId="{8B779162-436A-44AA-97D7-239B5E621ED3}" type="presOf" srcId="{8E842DE0-85C3-49E2-A86C-E8984FDE2976}" destId="{4F9C8815-D4C5-4006-B936-C19951A75BA4}" srcOrd="0" destOrd="0" presId="urn:microsoft.com/office/officeart/2005/8/layout/hProcess7"/>
    <dgm:cxn modelId="{FFC7A777-7DFA-4B6A-99C5-2D05D255B5B1}" srcId="{050F9B0E-1613-4C45-967C-8F7F352FD179}" destId="{396BD956-3FEA-4AF5-9855-A265F0F58799}" srcOrd="1" destOrd="0" parTransId="{68905D32-6829-431C-9EEE-D244DDECB7E3}" sibTransId="{0C53B19A-228B-4CF1-9C5B-3EF4E0859AD3}"/>
    <dgm:cxn modelId="{681C8A29-A1B3-4726-84D3-B7B0905EEA05}" type="presOf" srcId="{4A0FA66C-9171-4293-B450-891AF5A725D3}" destId="{B5CE926E-5391-4E6E-B5E9-FE930B6E71BA}" srcOrd="0" destOrd="2" presId="urn:microsoft.com/office/officeart/2005/8/layout/hProcess7"/>
    <dgm:cxn modelId="{2C86C320-F801-4D4D-A119-151DCF9A5C83}" srcId="{4E677D30-AB89-4AF0-AA78-B13D5FDABF23}" destId="{8E842DE0-85C3-49E2-A86C-E8984FDE2976}" srcOrd="0" destOrd="0" parTransId="{3DEFCB3E-D619-480D-92BD-57970065EBC7}" sibTransId="{CB00B68A-1BD1-4CEA-970C-B58A929FA996}"/>
    <dgm:cxn modelId="{C220E7A2-64D6-4363-9D74-03E3A5B5B25F}" srcId="{396BD956-3FEA-4AF5-9855-A265F0F58799}" destId="{C0BF5799-3730-4892-BDE1-337022E1A34C}" srcOrd="0" destOrd="0" parTransId="{A9694EA7-DBFB-4A3F-AD93-1B55B91170FF}" sibTransId="{32DC21DD-4B6F-4B86-AC72-A52B787952DC}"/>
    <dgm:cxn modelId="{FF5F8D28-144F-4932-BC1A-1FE80D996A4C}" type="presOf" srcId="{08C6D2DE-45EC-457C-920A-78E683CBFC12}" destId="{33B601F5-AFBB-4931-9637-462F86CBB96C}" srcOrd="0" destOrd="0" presId="urn:microsoft.com/office/officeart/2005/8/layout/hProcess7"/>
    <dgm:cxn modelId="{472C3F62-1131-4AE6-A309-2CF58E8A43BE}" srcId="{6C52ABAE-76A0-47F2-87AC-D75B7AB713C6}" destId="{73269A2C-EB4D-4027-B3E0-693425D95F45}" srcOrd="0" destOrd="0" parTransId="{E92D8D91-7C6A-418B-A495-B8318F869EA6}" sibTransId="{10402338-6F7C-4FE0-9525-CFCD53422FC8}"/>
    <dgm:cxn modelId="{BFE1FE74-668D-41EC-8405-5B148E5570CD}" type="presOf" srcId="{F80072E0-BE59-4B26-B0DF-B6959CAC5785}" destId="{08D89BAA-4A1A-47C1-8164-E4CF9A91160F}" srcOrd="0" destOrd="0" presId="urn:microsoft.com/office/officeart/2005/8/layout/hProcess7"/>
    <dgm:cxn modelId="{A1D6EE75-6FE3-41C3-9A0F-FA7661495BFE}" type="presOf" srcId="{7448242F-F609-4A22-85BF-33E1D6E0DACB}" destId="{A351082F-9584-4A54-99C3-54B9EB82DE26}" srcOrd="0" destOrd="2" presId="urn:microsoft.com/office/officeart/2005/8/layout/hProcess7"/>
    <dgm:cxn modelId="{194ADA01-7401-41B0-A7F3-7CAE6773EEFA}" type="presOf" srcId="{396BD956-3FEA-4AF5-9855-A265F0F58799}" destId="{F36FCBCE-1107-4872-AEAD-C8ABF8763AC6}" srcOrd="1" destOrd="0" presId="urn:microsoft.com/office/officeart/2005/8/layout/hProcess7"/>
    <dgm:cxn modelId="{A6B64FA7-3F17-403C-B0ED-5C0C7407D214}" srcId="{050F9B0E-1613-4C45-967C-8F7F352FD179}" destId="{08C6D2DE-45EC-457C-920A-78E683CBFC12}" srcOrd="3" destOrd="0" parTransId="{B74C80A8-6B06-4E33-B70E-075745760FD2}" sibTransId="{B3F760AB-7AAA-47C5-9F41-67F4DD40452F}"/>
    <dgm:cxn modelId="{D21B17B5-77CA-4ED8-841C-5F0FEA56D43A}" srcId="{7E9BAC3E-5E84-4AA1-824A-8C2624057359}" destId="{7448242F-F609-4A22-85BF-33E1D6E0DACB}" srcOrd="1" destOrd="0" parTransId="{C106ED0B-D601-4F78-9503-088691483940}" sibTransId="{9E28F3E5-07D2-4712-816A-AF89571D6509}"/>
    <dgm:cxn modelId="{E5FFF731-A2A4-4E1C-8561-A22FC4DA991F}" type="presOf" srcId="{1262107F-6603-413A-B72B-269F5C6AA5AC}" destId="{4F9C8815-D4C5-4006-B936-C19951A75BA4}" srcOrd="0" destOrd="2" presId="urn:microsoft.com/office/officeart/2005/8/layout/hProcess7"/>
    <dgm:cxn modelId="{24718F7B-89A3-43C0-9090-6E3F1466540A}" srcId="{3D4A31C1-DE27-4E49-9068-6C2619FED562}" destId="{BEC65029-9D39-484D-87A4-26AA4398F040}" srcOrd="1" destOrd="0" parTransId="{C45D239A-C919-4D54-8D47-3470BE027B50}" sibTransId="{10C109FD-41B3-480C-8C23-8D2508D930D4}"/>
    <dgm:cxn modelId="{EC039E45-BB6F-4867-B21F-995C2FF84BD9}" type="presOf" srcId="{050F9B0E-1613-4C45-967C-8F7F352FD179}" destId="{DD0C548B-B58D-4FFE-9C47-F124AD5A1835}" srcOrd="0" destOrd="0" presId="urn:microsoft.com/office/officeart/2005/8/layout/hProcess7"/>
    <dgm:cxn modelId="{58E8B1AB-1B45-4248-AEC6-01A5D7077C38}" srcId="{C0BF5799-3730-4892-BDE1-337022E1A34C}" destId="{CEDF808B-B4F3-48AC-AA0F-033A324BCAAA}" srcOrd="0" destOrd="0" parTransId="{54BFBE8A-0E19-478A-9886-7A654709FDB0}" sibTransId="{2E025FD9-83F5-4921-A79A-D06FCBFF3D85}"/>
    <dgm:cxn modelId="{101CA2CE-7029-40BD-A738-E6F3CEF81F44}" type="presOf" srcId="{F74EDCAA-6B12-4417-AF96-6C1380ACC22D}" destId="{261130C0-8389-4F86-BB2F-1851ECC921A1}" srcOrd="0" destOrd="0" presId="urn:microsoft.com/office/officeart/2005/8/layout/hProcess7"/>
    <dgm:cxn modelId="{64E3953E-9FB5-4EDB-AE5C-56D67A445074}" type="presOf" srcId="{3D4A31C1-DE27-4E49-9068-6C2619FED562}" destId="{7B8827A7-075C-4E74-8C98-88191B3AA03C}" srcOrd="0" destOrd="0" presId="urn:microsoft.com/office/officeart/2005/8/layout/hProcess7"/>
    <dgm:cxn modelId="{C34251CC-6E35-4508-AF55-424148161DF4}" type="presOf" srcId="{BEC65029-9D39-484D-87A4-26AA4398F040}" destId="{7B8827A7-075C-4E74-8C98-88191B3AA03C}" srcOrd="0" destOrd="2" presId="urn:microsoft.com/office/officeart/2005/8/layout/hProcess7"/>
    <dgm:cxn modelId="{D6A3F8EC-0781-4914-82A7-A9D8D29EC0BD}" srcId="{F80072E0-BE59-4B26-B0DF-B6959CAC5785}" destId="{6C52ABAE-76A0-47F2-87AC-D75B7AB713C6}" srcOrd="0" destOrd="0" parTransId="{6396A73A-5A7B-4A9D-81D2-AEF05C1928E1}" sibTransId="{0E8AA282-136D-4531-9178-A9C5AABD1211}"/>
    <dgm:cxn modelId="{98212A27-430B-4354-A3C0-5E8F41BE7F7E}" type="presOf" srcId="{EDCF7E79-F20A-46F4-B53F-4BC4E1D9867A}" destId="{7FB655F6-E6A3-4EF1-BF41-01B3B71399DD}" srcOrd="0" destOrd="2" presId="urn:microsoft.com/office/officeart/2005/8/layout/hProcess7"/>
    <dgm:cxn modelId="{7B1FE5D5-7769-4884-AAD8-BF7B83E160DA}" srcId="{7E9BAC3E-5E84-4AA1-824A-8C2624057359}" destId="{E9D4E99E-6234-4CAB-AA57-1A537244298A}" srcOrd="0" destOrd="0" parTransId="{2C90ADB9-988E-424C-AEF0-7FC0FEFB727B}" sibTransId="{942B8A17-5114-44D2-92A3-E88C702BA968}"/>
    <dgm:cxn modelId="{4A1F5EA9-9FB5-470D-B2E0-3738B375ABF9}" type="presParOf" srcId="{DD0C548B-B58D-4FFE-9C47-F124AD5A1835}" destId="{67161F24-FE77-45A4-BB6C-0E2DBE794B44}" srcOrd="0" destOrd="0" presId="urn:microsoft.com/office/officeart/2005/8/layout/hProcess7"/>
    <dgm:cxn modelId="{7C3A54A3-4C0F-4CE8-90A0-54713BEE0899}" type="presParOf" srcId="{67161F24-FE77-45A4-BB6C-0E2DBE794B44}" destId="{08D89BAA-4A1A-47C1-8164-E4CF9A91160F}" srcOrd="0" destOrd="0" presId="urn:microsoft.com/office/officeart/2005/8/layout/hProcess7"/>
    <dgm:cxn modelId="{11C6D9B6-8504-40E0-BFC6-235FE9988A0A}" type="presParOf" srcId="{67161F24-FE77-45A4-BB6C-0E2DBE794B44}" destId="{E1E8D961-75BF-4D25-B05E-69A6F4934D45}" srcOrd="1" destOrd="0" presId="urn:microsoft.com/office/officeart/2005/8/layout/hProcess7"/>
    <dgm:cxn modelId="{722F865C-3A65-47A2-8C9F-0259A5BAE315}" type="presParOf" srcId="{67161F24-FE77-45A4-BB6C-0E2DBE794B44}" destId="{B5CE926E-5391-4E6E-B5E9-FE930B6E71BA}" srcOrd="2" destOrd="0" presId="urn:microsoft.com/office/officeart/2005/8/layout/hProcess7"/>
    <dgm:cxn modelId="{F1E50CF7-2CFB-4D45-9DE6-4F83D8F872B2}" type="presParOf" srcId="{DD0C548B-B58D-4FFE-9C47-F124AD5A1835}" destId="{9F6E9F20-E8D2-409C-B205-6C9FF145AEC2}" srcOrd="1" destOrd="0" presId="urn:microsoft.com/office/officeart/2005/8/layout/hProcess7"/>
    <dgm:cxn modelId="{C808CCE5-034D-4D35-8220-6CABDB8C9B7D}" type="presParOf" srcId="{DD0C548B-B58D-4FFE-9C47-F124AD5A1835}" destId="{CE662B86-38CC-4B82-B8FA-B18EB611DBEE}" srcOrd="2" destOrd="0" presId="urn:microsoft.com/office/officeart/2005/8/layout/hProcess7"/>
    <dgm:cxn modelId="{B37588F3-29F6-4BCD-886E-C897663BD48E}" type="presParOf" srcId="{CE662B86-38CC-4B82-B8FA-B18EB611DBEE}" destId="{24CB98BF-ADBB-4E6F-9B68-AEB5093E3A67}" srcOrd="0" destOrd="0" presId="urn:microsoft.com/office/officeart/2005/8/layout/hProcess7"/>
    <dgm:cxn modelId="{6CE9F94A-0D63-46A2-8CAC-DF3BFD774840}" type="presParOf" srcId="{CE662B86-38CC-4B82-B8FA-B18EB611DBEE}" destId="{650E5BC3-8C4D-4224-8A63-3C23A68FF62A}" srcOrd="1" destOrd="0" presId="urn:microsoft.com/office/officeart/2005/8/layout/hProcess7"/>
    <dgm:cxn modelId="{5F73BEF4-015B-4D9E-82B6-3CBF5825E922}" type="presParOf" srcId="{CE662B86-38CC-4B82-B8FA-B18EB611DBEE}" destId="{B77829EA-D6CF-40FC-9878-F2792B3F6B4C}" srcOrd="2" destOrd="0" presId="urn:microsoft.com/office/officeart/2005/8/layout/hProcess7"/>
    <dgm:cxn modelId="{D8FC4111-E79D-4ABD-9928-EA156D70FB14}" type="presParOf" srcId="{DD0C548B-B58D-4FFE-9C47-F124AD5A1835}" destId="{BF3513B8-BBDA-4D86-BC29-1428BFE1CF4F}" srcOrd="3" destOrd="0" presId="urn:microsoft.com/office/officeart/2005/8/layout/hProcess7"/>
    <dgm:cxn modelId="{42AA9548-3DCF-4574-8D89-F2A01A571B47}" type="presParOf" srcId="{DD0C548B-B58D-4FFE-9C47-F124AD5A1835}" destId="{26D5E205-C243-4E1A-AC4A-A2A357AE8B7F}" srcOrd="4" destOrd="0" presId="urn:microsoft.com/office/officeart/2005/8/layout/hProcess7"/>
    <dgm:cxn modelId="{051D3235-74E6-4FAA-BDD7-77C10569F916}" type="presParOf" srcId="{26D5E205-C243-4E1A-AC4A-A2A357AE8B7F}" destId="{F2969EB3-42C0-4A46-8E2E-360EB1C7887F}" srcOrd="0" destOrd="0" presId="urn:microsoft.com/office/officeart/2005/8/layout/hProcess7"/>
    <dgm:cxn modelId="{978A6F2C-14E8-4B97-A793-ADB12287B5EF}" type="presParOf" srcId="{26D5E205-C243-4E1A-AC4A-A2A357AE8B7F}" destId="{F36FCBCE-1107-4872-AEAD-C8ABF8763AC6}" srcOrd="1" destOrd="0" presId="urn:microsoft.com/office/officeart/2005/8/layout/hProcess7"/>
    <dgm:cxn modelId="{52548B08-705C-430B-AC6A-AB53AF67AF7B}" type="presParOf" srcId="{26D5E205-C243-4E1A-AC4A-A2A357AE8B7F}" destId="{7FB655F6-E6A3-4EF1-BF41-01B3B71399DD}" srcOrd="2" destOrd="0" presId="urn:microsoft.com/office/officeart/2005/8/layout/hProcess7"/>
    <dgm:cxn modelId="{758678F5-CD6D-4F6E-A55F-28B181B37689}" type="presParOf" srcId="{DD0C548B-B58D-4FFE-9C47-F124AD5A1835}" destId="{7C90A4AA-D1C3-425F-A9E5-B712A7AB6E12}" srcOrd="5" destOrd="0" presId="urn:microsoft.com/office/officeart/2005/8/layout/hProcess7"/>
    <dgm:cxn modelId="{43662616-23F8-43B1-934D-66BC81D2C17C}" type="presParOf" srcId="{DD0C548B-B58D-4FFE-9C47-F124AD5A1835}" destId="{84DDBF18-F029-46CF-8DB9-241EA7010574}" srcOrd="6" destOrd="0" presId="urn:microsoft.com/office/officeart/2005/8/layout/hProcess7"/>
    <dgm:cxn modelId="{851F574A-B260-47FD-AE44-182CD00D5F34}" type="presParOf" srcId="{84DDBF18-F029-46CF-8DB9-241EA7010574}" destId="{FFDD4A08-DCDA-45A7-997D-E95D9EC49161}" srcOrd="0" destOrd="0" presId="urn:microsoft.com/office/officeart/2005/8/layout/hProcess7"/>
    <dgm:cxn modelId="{C6340F3A-DCAE-4D04-AE36-CC902949F6E6}" type="presParOf" srcId="{84DDBF18-F029-46CF-8DB9-241EA7010574}" destId="{F7B5EA2C-B781-4938-B653-2DEDA898F0BD}" srcOrd="1" destOrd="0" presId="urn:microsoft.com/office/officeart/2005/8/layout/hProcess7"/>
    <dgm:cxn modelId="{B9064DC6-435F-41EF-A0A2-26D176FC1F54}" type="presParOf" srcId="{84DDBF18-F029-46CF-8DB9-241EA7010574}" destId="{606537F7-9F64-45F2-9D74-8464667BF2D0}" srcOrd="2" destOrd="0" presId="urn:microsoft.com/office/officeart/2005/8/layout/hProcess7"/>
    <dgm:cxn modelId="{130134F1-298E-4C72-AF69-9808610839BB}" type="presParOf" srcId="{DD0C548B-B58D-4FFE-9C47-F124AD5A1835}" destId="{19B0B248-2E2C-48E4-8512-41E2BA85E68E}" srcOrd="7" destOrd="0" presId="urn:microsoft.com/office/officeart/2005/8/layout/hProcess7"/>
    <dgm:cxn modelId="{2A9087BE-E01E-4EBA-8ABD-EFF13C788FAE}" type="presParOf" srcId="{DD0C548B-B58D-4FFE-9C47-F124AD5A1835}" destId="{7A5B3D16-9228-4C83-A902-0221A9D2810A}" srcOrd="8" destOrd="0" presId="urn:microsoft.com/office/officeart/2005/8/layout/hProcess7"/>
    <dgm:cxn modelId="{114977F7-64FB-4245-BB93-8DE6786273D7}" type="presParOf" srcId="{7A5B3D16-9228-4C83-A902-0221A9D2810A}" destId="{2EE18D21-B039-4679-BFAE-8AC042F1FFBC}" srcOrd="0" destOrd="0" presId="urn:microsoft.com/office/officeart/2005/8/layout/hProcess7"/>
    <dgm:cxn modelId="{3C2B1CEF-C5FD-47CB-B5D1-30E5B6D021DD}" type="presParOf" srcId="{7A5B3D16-9228-4C83-A902-0221A9D2810A}" destId="{5749336D-B57E-4CE6-82A8-117DE8F94620}" srcOrd="1" destOrd="0" presId="urn:microsoft.com/office/officeart/2005/8/layout/hProcess7"/>
    <dgm:cxn modelId="{12E6D470-F25A-4B04-A5BD-61249E25C2E3}" type="presParOf" srcId="{7A5B3D16-9228-4C83-A902-0221A9D2810A}" destId="{4F9C8815-D4C5-4006-B936-C19951A75BA4}" srcOrd="2" destOrd="0" presId="urn:microsoft.com/office/officeart/2005/8/layout/hProcess7"/>
    <dgm:cxn modelId="{093154E1-68C6-4262-9BC4-5F9E2FD0F432}" type="presParOf" srcId="{DD0C548B-B58D-4FFE-9C47-F124AD5A1835}" destId="{7DD2CB3F-1FC2-45F5-8925-7CCA276C061A}" srcOrd="9" destOrd="0" presId="urn:microsoft.com/office/officeart/2005/8/layout/hProcess7"/>
    <dgm:cxn modelId="{DEDD6E80-4F6D-4242-8245-AA1A5ABD3D48}" type="presParOf" srcId="{DD0C548B-B58D-4FFE-9C47-F124AD5A1835}" destId="{25ECD376-E0E6-43B7-A34C-B6506ACE40A5}" srcOrd="10" destOrd="0" presId="urn:microsoft.com/office/officeart/2005/8/layout/hProcess7"/>
    <dgm:cxn modelId="{F0761435-A016-4939-A909-3DD6DA2E0951}" type="presParOf" srcId="{25ECD376-E0E6-43B7-A34C-B6506ACE40A5}" destId="{6517DD62-3849-4FD1-9A74-59377F7B0433}" srcOrd="0" destOrd="0" presId="urn:microsoft.com/office/officeart/2005/8/layout/hProcess7"/>
    <dgm:cxn modelId="{594AC594-6FA2-4613-9811-D66EB3B943F0}" type="presParOf" srcId="{25ECD376-E0E6-43B7-A34C-B6506ACE40A5}" destId="{6BECF67A-2B2D-467E-81C6-D5B10342DD45}" srcOrd="1" destOrd="0" presId="urn:microsoft.com/office/officeart/2005/8/layout/hProcess7"/>
    <dgm:cxn modelId="{342083DB-4FCE-4594-B23A-92D407FD7464}" type="presParOf" srcId="{25ECD376-E0E6-43B7-A34C-B6506ACE40A5}" destId="{B97A3B42-BB0E-401A-AE09-854B395B8C2C}" srcOrd="2" destOrd="0" presId="urn:microsoft.com/office/officeart/2005/8/layout/hProcess7"/>
    <dgm:cxn modelId="{A02CF1AE-B996-4B0C-8383-743801DE1831}" type="presParOf" srcId="{DD0C548B-B58D-4FFE-9C47-F124AD5A1835}" destId="{F085E4CA-9950-4D60-82B6-8F4F71B65F29}" srcOrd="11" destOrd="0" presId="urn:microsoft.com/office/officeart/2005/8/layout/hProcess7"/>
    <dgm:cxn modelId="{E21375A9-DAD0-4157-B1B4-D960FAAF8445}" type="presParOf" srcId="{DD0C548B-B58D-4FFE-9C47-F124AD5A1835}" destId="{E7B8744D-FF82-4A1F-9B78-8A406F9681B8}" srcOrd="12" destOrd="0" presId="urn:microsoft.com/office/officeart/2005/8/layout/hProcess7"/>
    <dgm:cxn modelId="{CFD91B60-248C-409A-8DA2-E6A51A659FD9}" type="presParOf" srcId="{E7B8744D-FF82-4A1F-9B78-8A406F9681B8}" destId="{33B601F5-AFBB-4931-9637-462F86CBB96C}" srcOrd="0" destOrd="0" presId="urn:microsoft.com/office/officeart/2005/8/layout/hProcess7"/>
    <dgm:cxn modelId="{AC0FF15E-BDD6-4B9E-875D-64AAE91AB637}" type="presParOf" srcId="{E7B8744D-FF82-4A1F-9B78-8A406F9681B8}" destId="{EC458C09-D140-4FF8-8E53-A5E7490584F0}" srcOrd="1" destOrd="0" presId="urn:microsoft.com/office/officeart/2005/8/layout/hProcess7"/>
    <dgm:cxn modelId="{3E723D59-796F-46BD-8D0A-2F5B0C09AD82}" type="presParOf" srcId="{E7B8744D-FF82-4A1F-9B78-8A406F9681B8}" destId="{7B8827A7-075C-4E74-8C98-88191B3AA03C}" srcOrd="2" destOrd="0" presId="urn:microsoft.com/office/officeart/2005/8/layout/hProcess7"/>
    <dgm:cxn modelId="{478E1831-3842-4220-9016-FA72E1B4FAD9}" type="presParOf" srcId="{DD0C548B-B58D-4FFE-9C47-F124AD5A1835}" destId="{E6FF47E9-27C1-4CDD-985F-57164C810B2B}" srcOrd="13" destOrd="0" presId="urn:microsoft.com/office/officeart/2005/8/layout/hProcess7"/>
    <dgm:cxn modelId="{8BFA84DB-6132-444A-A2C7-81D3580F08CE}" type="presParOf" srcId="{DD0C548B-B58D-4FFE-9C47-F124AD5A1835}" destId="{32328FF9-243F-4703-A1DB-1C9512258F2E}" srcOrd="14" destOrd="0" presId="urn:microsoft.com/office/officeart/2005/8/layout/hProcess7"/>
    <dgm:cxn modelId="{EF12AB66-A97C-4E75-9553-90E717AE0097}" type="presParOf" srcId="{32328FF9-243F-4703-A1DB-1C9512258F2E}" destId="{A290F567-E761-4ABD-87D2-10BF593C5231}" srcOrd="0" destOrd="0" presId="urn:microsoft.com/office/officeart/2005/8/layout/hProcess7"/>
    <dgm:cxn modelId="{DF99FB32-8F4B-4A60-A3FA-B8729694F80A}" type="presParOf" srcId="{32328FF9-243F-4703-A1DB-1C9512258F2E}" destId="{D5674207-11D2-4622-81EA-359E3746BEE9}" srcOrd="1" destOrd="0" presId="urn:microsoft.com/office/officeart/2005/8/layout/hProcess7"/>
    <dgm:cxn modelId="{46071D1E-A65D-41E8-A5C5-84926445C07C}" type="presParOf" srcId="{32328FF9-243F-4703-A1DB-1C9512258F2E}" destId="{75309F24-C905-4A37-9269-868170A9648B}" srcOrd="2" destOrd="0" presId="urn:microsoft.com/office/officeart/2005/8/layout/hProcess7"/>
    <dgm:cxn modelId="{580D4C88-5B63-4B13-92DD-F5D610B11793}" type="presParOf" srcId="{DD0C548B-B58D-4FFE-9C47-F124AD5A1835}" destId="{17383D2A-8027-45A5-9542-1859C1CD61AF}" srcOrd="15" destOrd="0" presId="urn:microsoft.com/office/officeart/2005/8/layout/hProcess7"/>
    <dgm:cxn modelId="{D1FAA14F-DE4F-499B-A647-06BD82C3AB1E}" type="presParOf" srcId="{DD0C548B-B58D-4FFE-9C47-F124AD5A1835}" destId="{6BCB7802-4FEA-42B2-BC50-5A5184DA7213}" srcOrd="16" destOrd="0" presId="urn:microsoft.com/office/officeart/2005/8/layout/hProcess7"/>
    <dgm:cxn modelId="{D6DE915E-4E5A-40CB-A3AA-CF7D3322CB30}" type="presParOf" srcId="{6BCB7802-4FEA-42B2-BC50-5A5184DA7213}" destId="{261130C0-8389-4F86-BB2F-1851ECC921A1}" srcOrd="0" destOrd="0" presId="urn:microsoft.com/office/officeart/2005/8/layout/hProcess7"/>
    <dgm:cxn modelId="{45A9F17B-1563-4079-94C7-49653E4AFB9C}" type="presParOf" srcId="{6BCB7802-4FEA-42B2-BC50-5A5184DA7213}" destId="{92AA63F7-264E-45F5-823E-1040490D249D}" srcOrd="1" destOrd="0" presId="urn:microsoft.com/office/officeart/2005/8/layout/hProcess7"/>
    <dgm:cxn modelId="{D11D70AD-50AE-4383-8AED-1196DB2B5D8A}" type="presParOf" srcId="{6BCB7802-4FEA-42B2-BC50-5A5184DA7213}" destId="{A351082F-9584-4A54-99C3-54B9EB82DE2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9BAA-4A1A-47C1-8164-E4CF9A91160F}">
      <dsp:nvSpPr>
        <dsp:cNvPr id="0" name=""/>
        <dsp:cNvSpPr/>
      </dsp:nvSpPr>
      <dsp:spPr>
        <a:xfrm>
          <a:off x="6098" y="845444"/>
          <a:ext cx="2129270" cy="255512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u="sng" kern="1200" dirty="0" smtClean="0"/>
            <a:t>Tutorial</a:t>
          </a:r>
          <a:endParaRPr lang="en-US" sz="2600" b="0" u="sng" kern="1200" dirty="0"/>
        </a:p>
      </dsp:txBody>
      <dsp:txXfrm rot="16200000">
        <a:off x="-828575" y="1680118"/>
        <a:ext cx="2095201" cy="425854"/>
      </dsp:txXfrm>
    </dsp:sp>
    <dsp:sp modelId="{B5CE926E-5391-4E6E-B5E9-FE930B6E71BA}">
      <dsp:nvSpPr>
        <dsp:cNvPr id="0" name=""/>
        <dsp:cNvSpPr/>
      </dsp:nvSpPr>
      <dsp:spPr>
        <a:xfrm>
          <a:off x="431952" y="845444"/>
          <a:ext cx="1586306" cy="255512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Prehistoric Era</a:t>
          </a:r>
          <a:br>
            <a:rPr lang="en-US" sz="2800" b="0" kern="1200" dirty="0" smtClean="0"/>
          </a:br>
          <a:r>
            <a:rPr lang="en-US" sz="2000" b="0" kern="1200" dirty="0" smtClean="0"/>
            <a:t>(Wish-listed)</a:t>
          </a:r>
          <a:endParaRPr lang="en-US" sz="20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3 Waves</a:t>
          </a: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1 Tower</a:t>
          </a:r>
          <a:endParaRPr lang="en-US" sz="2400" b="0" kern="1200" dirty="0"/>
        </a:p>
      </dsp:txBody>
      <dsp:txXfrm>
        <a:off x="431952" y="845444"/>
        <a:ext cx="1586306" cy="2555124"/>
      </dsp:txXfrm>
    </dsp:sp>
    <dsp:sp modelId="{F2969EB3-42C0-4A46-8E2E-360EB1C7887F}">
      <dsp:nvSpPr>
        <dsp:cNvPr id="0" name=""/>
        <dsp:cNvSpPr/>
      </dsp:nvSpPr>
      <dsp:spPr>
        <a:xfrm>
          <a:off x="2209893" y="845444"/>
          <a:ext cx="2129270" cy="255512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u="sng" kern="1200" smtClean="0"/>
            <a:t>Level 1</a:t>
          </a:r>
          <a:endParaRPr lang="en-US" sz="2600" b="0" u="sng" kern="1200" dirty="0"/>
        </a:p>
      </dsp:txBody>
      <dsp:txXfrm rot="16200000">
        <a:off x="1375219" y="1680118"/>
        <a:ext cx="2095201" cy="425854"/>
      </dsp:txXfrm>
    </dsp:sp>
    <dsp:sp modelId="{650E5BC3-8C4D-4224-8A63-3C23A68FF62A}">
      <dsp:nvSpPr>
        <dsp:cNvPr id="0" name=""/>
        <dsp:cNvSpPr/>
      </dsp:nvSpPr>
      <dsp:spPr>
        <a:xfrm rot="5400000">
          <a:off x="2032751" y="2876617"/>
          <a:ext cx="375577" cy="31939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FB655F6-E6A3-4EF1-BF41-01B3B71399DD}">
      <dsp:nvSpPr>
        <dsp:cNvPr id="0" name=""/>
        <dsp:cNvSpPr/>
      </dsp:nvSpPr>
      <dsp:spPr>
        <a:xfrm>
          <a:off x="2635747" y="845444"/>
          <a:ext cx="1586306" cy="255512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Medieval Kingdom</a:t>
          </a:r>
          <a:br>
            <a:rPr lang="en-US" sz="2800" b="0" kern="1200" smtClean="0"/>
          </a:br>
          <a:endParaRPr lang="en-US" sz="2000" b="0" kern="1200" dirty="0" smtClean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5 Waves</a:t>
          </a: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4 Towers</a:t>
          </a:r>
          <a:endParaRPr lang="en-US" sz="2400" b="0" kern="1200" dirty="0"/>
        </a:p>
      </dsp:txBody>
      <dsp:txXfrm>
        <a:off x="2635747" y="845444"/>
        <a:ext cx="1586306" cy="2555124"/>
      </dsp:txXfrm>
    </dsp:sp>
    <dsp:sp modelId="{2EE18D21-B039-4679-BFAE-8AC042F1FFBC}">
      <dsp:nvSpPr>
        <dsp:cNvPr id="0" name=""/>
        <dsp:cNvSpPr/>
      </dsp:nvSpPr>
      <dsp:spPr>
        <a:xfrm>
          <a:off x="4413688" y="845444"/>
          <a:ext cx="2129270" cy="255512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u="sng" kern="1200" smtClean="0"/>
            <a:t>Level 2</a:t>
          </a:r>
          <a:endParaRPr lang="en-US" sz="2600" b="0" u="sng" kern="1200" dirty="0"/>
        </a:p>
      </dsp:txBody>
      <dsp:txXfrm rot="16200000">
        <a:off x="3579014" y="1680118"/>
        <a:ext cx="2095201" cy="425854"/>
      </dsp:txXfrm>
    </dsp:sp>
    <dsp:sp modelId="{F7B5EA2C-B781-4938-B653-2DEDA898F0BD}">
      <dsp:nvSpPr>
        <dsp:cNvPr id="0" name=""/>
        <dsp:cNvSpPr/>
      </dsp:nvSpPr>
      <dsp:spPr>
        <a:xfrm rot="5400000">
          <a:off x="4236546" y="2876617"/>
          <a:ext cx="375577" cy="31939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F9C8815-D4C5-4006-B936-C19951A75BA4}">
      <dsp:nvSpPr>
        <dsp:cNvPr id="0" name=""/>
        <dsp:cNvSpPr/>
      </dsp:nvSpPr>
      <dsp:spPr>
        <a:xfrm>
          <a:off x="4839542" y="845444"/>
          <a:ext cx="1586306" cy="255512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Japanese Empire</a:t>
          </a:r>
          <a:br>
            <a:rPr lang="en-US" sz="2800" b="0" kern="1200" smtClean="0"/>
          </a:br>
          <a:endParaRPr lang="en-US" sz="20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7 Waves</a:t>
          </a: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4 Towers</a:t>
          </a:r>
          <a:endParaRPr lang="en-US" sz="2400" b="0" kern="1200" dirty="0"/>
        </a:p>
      </dsp:txBody>
      <dsp:txXfrm>
        <a:off x="4839542" y="845444"/>
        <a:ext cx="1586306" cy="2555124"/>
      </dsp:txXfrm>
    </dsp:sp>
    <dsp:sp modelId="{33B601F5-AFBB-4931-9637-462F86CBB96C}">
      <dsp:nvSpPr>
        <dsp:cNvPr id="0" name=""/>
        <dsp:cNvSpPr/>
      </dsp:nvSpPr>
      <dsp:spPr>
        <a:xfrm>
          <a:off x="6617483" y="845444"/>
          <a:ext cx="2129270" cy="255512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u="sng" kern="1200" smtClean="0"/>
            <a:t>Level 3</a:t>
          </a:r>
          <a:endParaRPr lang="en-US" sz="2600" b="0" u="sng" kern="1200" dirty="0"/>
        </a:p>
      </dsp:txBody>
      <dsp:txXfrm rot="16200000">
        <a:off x="5782809" y="1680118"/>
        <a:ext cx="2095201" cy="425854"/>
      </dsp:txXfrm>
    </dsp:sp>
    <dsp:sp modelId="{6BECF67A-2B2D-467E-81C6-D5B10342DD45}">
      <dsp:nvSpPr>
        <dsp:cNvPr id="0" name=""/>
        <dsp:cNvSpPr/>
      </dsp:nvSpPr>
      <dsp:spPr>
        <a:xfrm rot="5400000">
          <a:off x="6440340" y="2876617"/>
          <a:ext cx="375577" cy="31939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8827A7-075C-4E74-8C98-88191B3AA03C}">
      <dsp:nvSpPr>
        <dsp:cNvPr id="0" name=""/>
        <dsp:cNvSpPr/>
      </dsp:nvSpPr>
      <dsp:spPr>
        <a:xfrm>
          <a:off x="7043337" y="845444"/>
          <a:ext cx="1586306" cy="255512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Modern America </a:t>
          </a:r>
          <a:r>
            <a:rPr lang="en-US" sz="2000" b="0" kern="1200" dirty="0" smtClean="0"/>
            <a:t>(Wish-listed)</a:t>
          </a:r>
          <a:endParaRPr lang="en-US" sz="20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8 Waves</a:t>
          </a: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5 Towers</a:t>
          </a:r>
          <a:endParaRPr lang="en-US" sz="2400" b="0" kern="1200" dirty="0"/>
        </a:p>
      </dsp:txBody>
      <dsp:txXfrm>
        <a:off x="7043337" y="845444"/>
        <a:ext cx="1586306" cy="2555124"/>
      </dsp:txXfrm>
    </dsp:sp>
    <dsp:sp modelId="{261130C0-8389-4F86-BB2F-1851ECC921A1}">
      <dsp:nvSpPr>
        <dsp:cNvPr id="0" name=""/>
        <dsp:cNvSpPr/>
      </dsp:nvSpPr>
      <dsp:spPr>
        <a:xfrm>
          <a:off x="8821277" y="845444"/>
          <a:ext cx="2129270" cy="2555124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u="sng" kern="1200" smtClean="0"/>
            <a:t>Level 4</a:t>
          </a:r>
          <a:endParaRPr lang="en-US" sz="2600" b="0" u="sng" kern="1200" dirty="0"/>
        </a:p>
      </dsp:txBody>
      <dsp:txXfrm rot="16200000">
        <a:off x="7986603" y="1680118"/>
        <a:ext cx="2095201" cy="425854"/>
      </dsp:txXfrm>
    </dsp:sp>
    <dsp:sp modelId="{D5674207-11D2-4622-81EA-359E3746BEE9}">
      <dsp:nvSpPr>
        <dsp:cNvPr id="0" name=""/>
        <dsp:cNvSpPr/>
      </dsp:nvSpPr>
      <dsp:spPr>
        <a:xfrm rot="5400000">
          <a:off x="8644135" y="2876617"/>
          <a:ext cx="375577" cy="319390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351082F-9584-4A54-99C3-54B9EB82DE26}">
      <dsp:nvSpPr>
        <dsp:cNvPr id="0" name=""/>
        <dsp:cNvSpPr/>
      </dsp:nvSpPr>
      <dsp:spPr>
        <a:xfrm>
          <a:off x="9247131" y="845444"/>
          <a:ext cx="1586306" cy="255512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Year 2555 </a:t>
          </a:r>
          <a:r>
            <a:rPr lang="en-US" sz="2000" b="0" kern="1200" smtClean="0"/>
            <a:t>(Wish-listed)</a:t>
          </a:r>
          <a:br>
            <a:rPr lang="en-US" sz="2000" b="0" kern="1200" smtClean="0"/>
          </a:b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/>
            <a:t>10 Waves</a:t>
          </a:r>
          <a:endParaRPr lang="en-US" sz="2400" b="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6 Towers</a:t>
          </a:r>
          <a:endParaRPr lang="en-US" sz="2400" b="0" kern="1200" dirty="0"/>
        </a:p>
      </dsp:txBody>
      <dsp:txXfrm>
        <a:off x="9247131" y="845444"/>
        <a:ext cx="1586306" cy="2555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9F673-1EDC-438D-BFE3-D154831949C4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155C-5F19-4593-AE60-B196D30D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Target Audience: Tower-defense </a:t>
            </a:r>
            <a:r>
              <a:rPr lang="en-US" sz="3200" dirty="0" smtClean="0"/>
              <a:t>&amp; RPG enthusiasts</a:t>
            </a:r>
          </a:p>
          <a:p>
            <a:endParaRPr lang="en-US" sz="3200" dirty="0" smtClean="0"/>
          </a:p>
          <a:p>
            <a:r>
              <a:rPr lang="en-US" sz="3200" dirty="0" smtClean="0"/>
              <a:t>Unique:</a:t>
            </a:r>
            <a:r>
              <a:rPr lang="en-US" sz="3200" baseline="0" dirty="0" smtClean="0"/>
              <a:t> capture-able towers &amp; </a:t>
            </a:r>
            <a:r>
              <a:rPr lang="en-US" sz="3200" baseline="0" smtClean="0"/>
              <a:t>strong narrative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Platform: Computer (potentially mobile)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Game Logline:</a:t>
            </a:r>
            <a:br>
              <a:rPr lang="en-US" sz="3200" dirty="0" smtClean="0"/>
            </a:br>
            <a:r>
              <a:rPr lang="en-US" sz="3200" dirty="0" smtClean="0"/>
              <a:t>Single-Player, Tactical Tower Defense game that transcends time &amp; space with capture-able towers and an engaging storyline!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Visual Look &amp; Feel:</a:t>
            </a:r>
          </a:p>
          <a:p>
            <a:pPr lvl="1"/>
            <a:r>
              <a:rPr lang="en-US" sz="2800" dirty="0" smtClean="0"/>
              <a:t>2.5D Simple </a:t>
            </a:r>
            <a:r>
              <a:rPr lang="en-US" sz="2800" dirty="0" smtClean="0"/>
              <a:t>Cartoon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155C-5F19-4593-AE60-B196D30DCA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dirty="0" smtClean="0"/>
              <a:t>EXPOSITION: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King Rodelle I is a very nice guy. </a:t>
            </a:r>
            <a:br>
              <a:rPr lang="en-US" sz="1200" dirty="0" smtClean="0"/>
            </a:br>
            <a:endParaRPr lang="en-US" sz="1000" dirty="0" smtClean="0"/>
          </a:p>
          <a:p>
            <a:r>
              <a:rPr lang="en-US" sz="1200" b="1" u="sng" dirty="0" smtClean="0"/>
              <a:t>CONFLICT: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Peasants are rebelling for an unknown reason. Protect King Rodelle I!</a:t>
            </a:r>
            <a:br>
              <a:rPr lang="en-US" sz="1200" dirty="0" smtClean="0"/>
            </a:br>
            <a:endParaRPr lang="en-US" sz="1000" dirty="0" smtClean="0"/>
          </a:p>
          <a:p>
            <a:r>
              <a:rPr lang="en-US" sz="1200" b="1" u="sng" dirty="0" smtClean="0"/>
              <a:t>RISING ACTION: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Galactic Overlord Rodelle XVI requests aid from King Rodelle I to help protect the Rodelle legacy with his strategic prowess.</a:t>
            </a:r>
            <a:br>
              <a:rPr lang="en-US" sz="1200" dirty="0" smtClean="0"/>
            </a:br>
            <a:endParaRPr lang="en-US" sz="1000" dirty="0" smtClean="0"/>
          </a:p>
          <a:p>
            <a:r>
              <a:rPr lang="en-US" sz="1200" b="1" u="sng" dirty="0" smtClean="0"/>
              <a:t>CLIMAX &amp; RESOLUTION: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Mysterious Plot Twist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155C-5F19-4593-AE60-B196D30DC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[Tutorial]  Prehistoric Era:  Caveman Rodelle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 waves, 1 tower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Medieval Kingdom:  King Rodelle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 waves, 4 towers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Japanese Empire:  Emperor Rodelle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7 waves, 4 towers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(Modern America:  President Rodelle)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8 waves, 5 towers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(Year 2555:  Galactic Overlord Rodelle XVI)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 waves, 6 towers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155C-5F19-4593-AE60-B196D30DC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 Control Panel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155C-5F19-4593-AE60-B196D30DC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155C-5F19-4593-AE60-B196D30DCA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TIME UPRISING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Chad </a:t>
            </a:r>
            <a:r>
              <a:rPr lang="en-US" sz="3200" dirty="0" err="1" smtClean="0"/>
              <a:t>Hickenbottom</a:t>
            </a:r>
            <a:r>
              <a:rPr lang="en-US" sz="3200" dirty="0" smtClean="0"/>
              <a:t>, Rodelle </a:t>
            </a:r>
            <a:r>
              <a:rPr lang="en-US" sz="3200" dirty="0" err="1" smtClean="0"/>
              <a:t>Ladia</a:t>
            </a:r>
            <a:r>
              <a:rPr lang="en-US" sz="3200" dirty="0" smtClean="0"/>
              <a:t> Jr.,</a:t>
            </a:r>
            <a:br>
              <a:rPr lang="en-US" sz="3200" dirty="0" smtClean="0"/>
            </a:br>
            <a:r>
              <a:rPr lang="en-US" sz="3200" dirty="0" smtClean="0"/>
              <a:t>Angela Liu, James </a:t>
            </a:r>
            <a:r>
              <a:rPr lang="en-US" sz="3200" dirty="0" err="1" smtClean="0"/>
              <a:t>Murphree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7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#MATH</a:t>
            </a:r>
            <a:br>
              <a:rPr lang="en-US" dirty="0" smtClean="0"/>
            </a:br>
            <a:r>
              <a:rPr lang="en-US" dirty="0" smtClean="0"/>
              <a:t>(Questions)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Autofit/>
          </a:bodyPr>
          <a:lstStyle/>
          <a:p>
            <a:r>
              <a:rPr lang="en-US" sz="3200" dirty="0" smtClean="0"/>
              <a:t>Game Overview – Angela</a:t>
            </a:r>
          </a:p>
          <a:p>
            <a:r>
              <a:rPr lang="en-US" sz="3200" dirty="0" smtClean="0"/>
              <a:t>Narrative </a:t>
            </a:r>
            <a:r>
              <a:rPr lang="en-US" sz="3200" dirty="0" smtClean="0"/>
              <a:t>&amp; Game World – </a:t>
            </a:r>
            <a:r>
              <a:rPr lang="en-US" sz="3200" dirty="0" smtClean="0"/>
              <a:t>James</a:t>
            </a:r>
          </a:p>
          <a:p>
            <a:r>
              <a:rPr lang="en-US" sz="3200" dirty="0" smtClean="0"/>
              <a:t>Game Purpose &amp; Objectives – Chad</a:t>
            </a:r>
          </a:p>
          <a:p>
            <a:r>
              <a:rPr lang="en-US" sz="3200" dirty="0" smtClean="0"/>
              <a:t>Level Progression – Chad</a:t>
            </a:r>
          </a:p>
          <a:p>
            <a:r>
              <a:rPr lang="en-US" sz="3200" dirty="0" smtClean="0"/>
              <a:t>Tower Types – Rodelle</a:t>
            </a:r>
          </a:p>
          <a:p>
            <a:r>
              <a:rPr lang="en-US" sz="3200" dirty="0" smtClean="0"/>
              <a:t>Upgrades &amp; Achievements – Rodelle</a:t>
            </a:r>
          </a:p>
          <a:p>
            <a:r>
              <a:rPr lang="en-US" sz="3200" dirty="0" smtClean="0"/>
              <a:t>Technical Considerations </a:t>
            </a:r>
            <a:r>
              <a:rPr lang="en-US" sz="3200" dirty="0" smtClean="0"/>
              <a:t>&amp; Prototypes– </a:t>
            </a:r>
            <a:r>
              <a:rPr lang="en-US" sz="3200" dirty="0" smtClean="0"/>
              <a:t>James</a:t>
            </a:r>
          </a:p>
        </p:txBody>
      </p:sp>
    </p:spTree>
    <p:extLst>
      <p:ext uri="{BB962C8B-B14F-4D97-AF65-F5344CB8AC3E}">
        <p14:creationId xmlns:p14="http://schemas.microsoft.com/office/powerpoint/2010/main" val="4575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35" y="284176"/>
            <a:ext cx="11742048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Game Overview:</a:t>
            </a:r>
            <a:r>
              <a:rPr lang="en-US" dirty="0"/>
              <a:t/>
            </a:r>
            <a:br>
              <a:rPr lang="en-US" dirty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2800" dirty="0" smtClean="0"/>
              <a:t>Single-Player</a:t>
            </a:r>
            <a:r>
              <a:rPr lang="en-US" sz="2800" dirty="0"/>
              <a:t>, </a:t>
            </a:r>
            <a:r>
              <a:rPr lang="en-US" sz="2800" dirty="0" smtClean="0"/>
              <a:t>Tower </a:t>
            </a:r>
            <a:r>
              <a:rPr lang="en-US" sz="2800" dirty="0"/>
              <a:t>Defense game that transcends time </a:t>
            </a:r>
            <a:r>
              <a:rPr lang="en-US" sz="2800" dirty="0" smtClean="0"/>
              <a:t>and </a:t>
            </a:r>
            <a:r>
              <a:rPr lang="en-US" sz="2800" dirty="0"/>
              <a:t>space with capture-able towers and an engaging storyline</a:t>
            </a:r>
            <a:r>
              <a:rPr lang="en-US" sz="2800" dirty="0" smtClean="0"/>
              <a:t>!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t="1571" r="1541" b="1084"/>
          <a:stretch/>
        </p:blipFill>
        <p:spPr>
          <a:xfrm>
            <a:off x="2140815" y="1979546"/>
            <a:ext cx="7908288" cy="47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2" y="1485026"/>
            <a:ext cx="10060814" cy="52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Purpose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18" y="1787748"/>
            <a:ext cx="11255782" cy="42062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u="sng" dirty="0" smtClean="0"/>
              <a:t>Game Purpose: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Complete the game to solve the mystery of the peoples’ unrest.</a:t>
            </a:r>
            <a:endParaRPr lang="en-US" sz="1500" u="sng" dirty="0" smtClean="0"/>
          </a:p>
          <a:p>
            <a:pPr>
              <a:lnSpc>
                <a:spcPct val="100000"/>
              </a:lnSpc>
            </a:pPr>
            <a:r>
              <a:rPr lang="en-US" sz="3200" u="sng" dirty="0" smtClean="0"/>
              <a:t>Winning Condition: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Level: Defeat all enemies for all waves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Game: Progress through all eras (levels)</a:t>
            </a:r>
            <a:endParaRPr lang="en-US" sz="1500" dirty="0" smtClean="0"/>
          </a:p>
          <a:p>
            <a:pPr>
              <a:lnSpc>
                <a:spcPct val="100000"/>
              </a:lnSpc>
            </a:pPr>
            <a:r>
              <a:rPr lang="en-US" sz="3200" u="sng" dirty="0" smtClean="0"/>
              <a:t>Losing Condition: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Health of Rodelle of the level becomes zero</a:t>
            </a:r>
          </a:p>
        </p:txBody>
      </p:sp>
    </p:spTree>
    <p:extLst>
      <p:ext uri="{BB962C8B-B14F-4D97-AF65-F5344CB8AC3E}">
        <p14:creationId xmlns:p14="http://schemas.microsoft.com/office/powerpoint/2010/main" val="26926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Progression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9859" y="2131256"/>
            <a:ext cx="11530200" cy="4246014"/>
            <a:chOff x="412984" y="2131256"/>
            <a:chExt cx="11530200" cy="4246014"/>
          </a:xfrm>
        </p:grpSpPr>
        <p:sp>
          <p:nvSpPr>
            <p:cNvPr id="6" name="Rectangle 5"/>
            <p:cNvSpPr/>
            <p:nvPr/>
          </p:nvSpPr>
          <p:spPr>
            <a:xfrm>
              <a:off x="412984" y="2481944"/>
              <a:ext cx="11530200" cy="35446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00451494"/>
                </p:ext>
              </p:extLst>
            </p:nvPr>
          </p:nvGraphicFramePr>
          <p:xfrm>
            <a:off x="712522" y="2131256"/>
            <a:ext cx="10956647" cy="42460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0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750426"/>
            <a:ext cx="9784080" cy="5107574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Capture-able Towers</a:t>
            </a:r>
            <a:endParaRPr lang="en-US" sz="3200" u="sng" dirty="0"/>
          </a:p>
          <a:p>
            <a:r>
              <a:rPr lang="en-US" sz="3200" u="sng" dirty="0" smtClean="0"/>
              <a:t>Spawn </a:t>
            </a:r>
          </a:p>
          <a:p>
            <a:pPr lvl="1"/>
            <a:r>
              <a:rPr lang="en-US" sz="3200" dirty="0" smtClean="0"/>
              <a:t>Ranged</a:t>
            </a:r>
            <a:endParaRPr lang="en-US" sz="3200" dirty="0"/>
          </a:p>
          <a:p>
            <a:pPr lvl="1"/>
            <a:r>
              <a:rPr lang="en-US" sz="3200" dirty="0" smtClean="0"/>
              <a:t>Melee</a:t>
            </a:r>
          </a:p>
          <a:p>
            <a:pPr lvl="1"/>
            <a:r>
              <a:rPr lang="en-US" sz="3200" dirty="0" smtClean="0"/>
              <a:t>Special Attacks</a:t>
            </a:r>
            <a:endParaRPr lang="en-US" sz="1500" dirty="0" smtClean="0"/>
          </a:p>
          <a:p>
            <a:r>
              <a:rPr lang="en-US" sz="3200" u="sng" dirty="0" smtClean="0"/>
              <a:t>Ability</a:t>
            </a:r>
          </a:p>
          <a:p>
            <a:pPr lvl="1"/>
            <a:r>
              <a:rPr lang="en-US" sz="3200" dirty="0" smtClean="0"/>
              <a:t>Heal</a:t>
            </a:r>
          </a:p>
          <a:p>
            <a:pPr lvl="1"/>
            <a:r>
              <a:rPr lang="en-US" sz="3200" dirty="0" smtClean="0"/>
              <a:t>Multiplier (Wish-listed)</a:t>
            </a:r>
          </a:p>
          <a:p>
            <a:pPr lvl="1"/>
            <a:r>
              <a:rPr lang="en-US" sz="3200" dirty="0" smtClean="0"/>
              <a:t>Bomb (Wish-listed)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89" y="2934587"/>
            <a:ext cx="5274533" cy="25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188981" cy="1508760"/>
          </a:xfrm>
        </p:spPr>
        <p:txBody>
          <a:bodyPr/>
          <a:lstStyle/>
          <a:p>
            <a:r>
              <a:rPr lang="en-US" dirty="0" smtClean="0"/>
              <a:t>Upgrades &amp; Achievements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2919" y="1899714"/>
            <a:ext cx="9784080" cy="480342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Tower Levels:</a:t>
            </a:r>
          </a:p>
          <a:p>
            <a:pPr lvl="1"/>
            <a:r>
              <a:rPr lang="en-US" sz="3200" dirty="0" smtClean="0"/>
              <a:t>During Levels</a:t>
            </a:r>
          </a:p>
          <a:p>
            <a:pPr lvl="1"/>
            <a:r>
              <a:rPr lang="en-US" sz="3200" dirty="0" smtClean="0"/>
              <a:t>Control Panel &amp; Experience</a:t>
            </a:r>
          </a:p>
          <a:p>
            <a:r>
              <a:rPr lang="en-US" sz="3200" u="sng" dirty="0" smtClean="0"/>
              <a:t>Soldier &amp; Rodelle </a:t>
            </a:r>
            <a:r>
              <a:rPr lang="en-US" sz="3200" u="sng" dirty="0"/>
              <a:t>Boosts </a:t>
            </a:r>
            <a:r>
              <a:rPr lang="en-US" sz="3200" u="sng" dirty="0" smtClean="0"/>
              <a:t>(</a:t>
            </a:r>
            <a:r>
              <a:rPr lang="en-US" sz="3200" u="sng" dirty="0"/>
              <a:t>Wish-listed):</a:t>
            </a:r>
            <a:endParaRPr lang="en-US" sz="3200" u="sng" dirty="0" smtClean="0"/>
          </a:p>
          <a:p>
            <a:pPr lvl="1"/>
            <a:r>
              <a:rPr lang="en-US" sz="3200" dirty="0" smtClean="0"/>
              <a:t>Between Levels</a:t>
            </a:r>
          </a:p>
          <a:p>
            <a:pPr lvl="1"/>
            <a:r>
              <a:rPr lang="en-US" sz="3200" dirty="0" smtClean="0"/>
              <a:t>Galactic Tower Store &amp; Gold</a:t>
            </a:r>
          </a:p>
          <a:p>
            <a:r>
              <a:rPr lang="en-US" sz="3200" u="sng" dirty="0" smtClean="0"/>
              <a:t>(Badges)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2" y="503722"/>
            <a:ext cx="2952256" cy="60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considerations</a:t>
            </a:r>
            <a:br>
              <a:rPr lang="en-US" dirty="0" smtClean="0"/>
            </a:br>
            <a:r>
              <a:rPr lang="en-US" dirty="0" smtClean="0"/>
              <a:t>(Prototypes)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Tower spawning units to user selected locations</a:t>
            </a:r>
          </a:p>
          <a:p>
            <a:r>
              <a:rPr lang="en-US" sz="3200" dirty="0" smtClean="0"/>
              <a:t>Rendering units so they overlap correctly in 2.5D (top units have lower y-values)</a:t>
            </a:r>
          </a:p>
          <a:p>
            <a:r>
              <a:rPr lang="en-US" sz="3200" dirty="0" smtClean="0"/>
              <a:t>Units clumping/arching around enemies nicely</a:t>
            </a:r>
          </a:p>
          <a:p>
            <a:r>
              <a:rPr lang="en-US" sz="3200" dirty="0" smtClean="0"/>
              <a:t>Save/Load games</a:t>
            </a:r>
          </a:p>
          <a:p>
            <a:r>
              <a:rPr lang="en-US" sz="3200" dirty="0" smtClean="0"/>
              <a:t>Tower control transition from user to enemy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32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erlin Sans FB"/>
        <a:ea typeface=""/>
        <a:cs typeface=""/>
      </a:majorFont>
      <a:minorFont>
        <a:latin typeface="Berlin Sans FB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629</TotalTime>
  <Words>277</Words>
  <Application>Microsoft Office PowerPoint</Application>
  <PresentationFormat>Widescreen</PresentationFormat>
  <Paragraphs>92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Wingdings</vt:lpstr>
      <vt:lpstr>Banded</vt:lpstr>
      <vt:lpstr>TIME UPRISING</vt:lpstr>
      <vt:lpstr>Presentation agenda</vt:lpstr>
      <vt:lpstr>Game Overview:  Single-Player, Tower Defense game that transcends time and space with capture-able towers and an engaging storyline!</vt:lpstr>
      <vt:lpstr>Narrative</vt:lpstr>
      <vt:lpstr>Game Purpose &amp; objectives</vt:lpstr>
      <vt:lpstr>Level Progression</vt:lpstr>
      <vt:lpstr>tower types</vt:lpstr>
      <vt:lpstr>Upgrades &amp; Achievements</vt:lpstr>
      <vt:lpstr>Technical considerations (Prototypes)</vt:lpstr>
      <vt:lpstr>#MATH (Questions)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Liu</dc:creator>
  <cp:lastModifiedBy>Angela Liu</cp:lastModifiedBy>
  <cp:revision>55</cp:revision>
  <dcterms:created xsi:type="dcterms:W3CDTF">2014-04-24T03:27:04Z</dcterms:created>
  <dcterms:modified xsi:type="dcterms:W3CDTF">2014-05-01T06:10:36Z</dcterms:modified>
</cp:coreProperties>
</file>