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9.xml" ContentType="application/vnd.openxmlformats-officedocument.presentationml.comments+xml"/>
  <Override PartName="/ppt/comments/comment7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6.xml" ContentType="application/vnd.openxmlformats-officedocument.presentationml.comments+xml"/>
  <Override PartName="/ppt/comments/comment3.xml" ContentType="application/vnd.openxmlformats-officedocument.presentationml.comments+xml"/>
  <Override PartName="/ppt/comments/comment1.xml" ContentType="application/vnd.openxmlformats-officedocument.presentationml.comments+xml"/>
  <Override PartName="/ppt/comments/comment8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Brandon Roth" lastIdx="13" clrIdx="0"/>
  <p:cmAuthor id="1" initials="" name="Emmett Scout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theme/theme2.xml" Type="http://schemas.openxmlformats.org/officeDocument/2006/relationships/theme" Id="rId1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4" authorId="0">
    <p:pos y="0" x="6000"/>
    <p:text>Brandon</p:text>
  </p:cm>
  <p:cm idx="10" authorId="0">
    <p:pos y="100" x="6000"/>
    <p:text>Emmett</p:text>
  </p:cm>
  <p:cm idx="3" authorId="1">
    <p:pos y="200" x="6000"/>
    <p:text>On second thought, I think 'Scheduling' can probably be combined with 'Prototypes' - since aren't prototypes the only things we really have scheduling details about? This slide can probably be cut in that case.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Joseph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5" authorId="0">
    <p:pos y="0" x="6000"/>
    <p:text>Brandon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6" authorId="0">
    <p:pos y="0" x="6000"/>
    <p:text>Tenatively brandon
Rules are clear</p:text>
  </p:cm>
  <p:cm idx="1" authorId="1">
    <p:pos y="100" x="6000"/>
    <p:text>Since I'm allowed to participate, I could take this slide if you want?</p:text>
  </p:cm>
  <p:cm idx="7" authorId="0">
    <p:pos y="200" x="6000"/>
    <p:text>Yes I think you make the most sense here, chat about more how the game plays, controlled, and what the player exp is like.</p:text>
  </p:cm>
  <p:cm idx="8" authorId="0">
    <p:pos y="300" x="6000"/>
    <p:text>the first three slides I will do, and it will be a fluffy overview/illustrate the fantasy</p:text>
  </p:cm>
  <p:cm idx="2" authorId="1">
    <p:pos y="400" x="6000"/>
    <p:text>Here, talk abt basic controls (WASD and mouse) and the gameplay phases, implicitly detailing what the player EXP is like.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3" authorId="0">
    <p:pos y="0" x="6000"/>
    <p:text>Melissa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9" authorId="0">
    <p:pos y="0" x="6000"/>
    <p:text>Melissa too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2" authorId="0">
    <p:pos y="0" x="6000"/>
    <p:text>Joseph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3" authorId="0">
    <p:pos y="0" x="6000"/>
    <p:text>Jason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1" authorId="0">
    <p:pos y="0" x="6000"/>
    <p:text>Jason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2" authorId="0">
    <p:pos y="0" x="6000"/>
    <p:text>Joseph
Technically Challenging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000" lang="en">
                <a:solidFill>
                  <a:schemeClr val="dk1"/>
                </a:solidFill>
              </a:rPr>
              <a:t>Talk about having a RTS where you play as a leader and commander.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Combine perspective and resource gathering/crafting of minicraft with standard army and RTS elements from starcraft.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Machinarium: example of a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near monochrome pallet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4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7.xml" Type="http://schemas.openxmlformats.org/officeDocument/2006/relationships/comments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8.xml" Type="http://schemas.openxmlformats.org/officeDocument/2006/relationships/comments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9.xml" Type="http://schemas.openxmlformats.org/officeDocument/2006/relationships/comments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10.xml" Type="http://schemas.openxmlformats.org/officeDocument/2006/relationships/comments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6.png" Type="http://schemas.openxmlformats.org/officeDocument/2006/relationships/image" Id="rId3"/><Relationship Target="../media/image17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2.xml" Type="http://schemas.openxmlformats.org/officeDocument/2006/relationships/comments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4"/><Relationship Target="../media/image1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12.jpg" Type="http://schemas.openxmlformats.org/officeDocument/2006/relationships/image" Id="rId3"/><Relationship Target="../media/image02.jpg" Type="http://schemas.openxmlformats.org/officeDocument/2006/relationships/image" Id="rId6"/><Relationship Target="../media/image01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3.xml" Type="http://schemas.openxmlformats.org/officeDocument/2006/relationships/comments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comments/comment4.xml" Type="http://schemas.openxmlformats.org/officeDocument/2006/relationships/comments" Id="rId3"/><Relationship Target="../media/image09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4"/><Relationship Target="../media/image03.jpg" Type="http://schemas.openxmlformats.org/officeDocument/2006/relationships/image" Id="rId3"/><Relationship Target="../media/image18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comments/comment5.xml" Type="http://schemas.openxmlformats.org/officeDocument/2006/relationships/comments" Id="rId3"/><Relationship Target="../media/image11.png" Type="http://schemas.openxmlformats.org/officeDocument/2006/relationships/image" Id="rId6"/><Relationship Target="../media/image10.png" Type="http://schemas.openxmlformats.org/officeDocument/2006/relationships/image" Id="rId5"/><Relationship Target="../media/image07.png" Type="http://schemas.openxmlformats.org/officeDocument/2006/relationships/image" Id="rId8"/><Relationship Target="../media/image08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6.xml" Type="http://schemas.openxmlformats.org/officeDocument/2006/relationships/comments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803601" x="685800"/>
            <a:ext cy="15566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cRafTS 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(name wip)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144332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Jason Dailey, Melissa Kjelgaard,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Joseph Hoff, Brandon Roth 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-6"/>
            <a:ext cy="2158824" cx="21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Pitfalls/Challenges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Finding a good balance of fun and flow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Dropping features that are too expensive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Reaching consensus, eliminating ambiguity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Design Challenges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Successfully combine crafting and RTS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Create fluid transitions between realities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Make the code work in harmony with design!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Technical Challenges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400" lang="en"/>
              <a:t>Networking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400" lang="en"/>
              <a:t>Commanding units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400" lang="en"/>
              <a:t>Pathfinding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400" lang="en"/>
              <a:t>Crafting components together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400" lang="en"/>
              <a:t>Minimap or split screen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400" lang="en"/>
              <a:t>Dynamic world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400" lang="en"/>
              <a:t>Synchronization (maybe)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400" lang="en"/>
              <a:t>Hacking simulation (maybe)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Prototypes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0. Already working on networking prototype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0. Started on basic unit command prototype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1. Pathfinding is next prototype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2. Crafting units and collecting resources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3. Minimap prototype and combat AI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4. Dynamic World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y="2311900" x="983824"/>
            <a:ext cy="2613950" cx="26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>
            <a:off y="3243137" x="3785637"/>
            <a:ext cy="751449" cx="37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5400000">
            <a:off y="2372811" x="4859111"/>
            <a:ext cy="2492124" cx="24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cRafTS?!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2D top-down - Multiplayer RTS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Set in a futuristic robotic dystopia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Players gather resources, build, make choices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Battle in the world of networked computers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2" name="Shape 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26525" x="4966912"/>
            <a:ext cy="2992950" cx="399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826537" x="178187"/>
            <a:ext cy="2992925" cx="478872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Synopsis</a:t>
            </a:r>
          </a:p>
        </p:txBody>
      </p:sp>
      <p:sp>
        <p:nvSpPr>
          <p:cNvPr id="55" name="Shape 55"/>
          <p:cNvSpPr/>
          <p:nvPr/>
        </p:nvSpPr>
        <p:spPr>
          <a:xfrm>
            <a:off y="1287037" x="4000500"/>
            <a:ext cy="457200" cx="114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Two worlds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57375" x="1036837"/>
            <a:ext cy="3248851" cx="243662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y="1123000" x="5592962"/>
            <a:ext cy="607199" cx="2561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30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Virtual World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1122987" x="886200"/>
            <a:ext cy="607199" cx="274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30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Physical World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560118" x="390012"/>
            <a:ext cy="446100" cx="5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283418" x="3549443"/>
            <a:ext cy="722800" cx="7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348693" x="3573712"/>
            <a:ext cy="446100" cx="5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789793" x="390012"/>
            <a:ext cy="446100" cx="5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962318" x="314018"/>
            <a:ext cy="722800" cx="72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Shape 69"/>
          <p:cNvCxnSpPr/>
          <p:nvPr/>
        </p:nvCxnSpPr>
        <p:spPr>
          <a:xfrm>
            <a:off y="1213900" x="4557950"/>
            <a:ext cy="3929700" cx="22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70" name="Shape 7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757375" x="4707614"/>
            <a:ext cy="3248849" cx="4331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Gameplay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Two Phases: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The Physical World - Resource Gathering, Upgrades, Strategy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The Virtual World - Combat, Direct Control of Units</a:t>
            </a:r>
          </a:p>
          <a:p>
            <a:pPr algn="ctr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Art Themes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970600" x="528000"/>
            <a:ext cy="1121099" cx="808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Physical Realm: Cartoony robot world (post-apocalyptic style)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739712" x="312675"/>
            <a:ext cy="2313949" cx="3639924"/>
          </a:xfrm>
          <a:prstGeom prst="rect">
            <a:avLst/>
          </a:prstGeom>
        </p:spPr>
      </p:pic>
      <p:pic>
        <p:nvPicPr>
          <p:cNvPr id="84" name="Shape 8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739724" x="5289875"/>
            <a:ext cy="2058325" cx="3664181"/>
          </a:xfrm>
          <a:prstGeom prst="rect">
            <a:avLst/>
          </a:prstGeom>
        </p:spPr>
      </p:pic>
      <p:sp>
        <p:nvSpPr>
          <p:cNvPr id="85" name="Shape 85"/>
          <p:cNvSpPr txBox="1"/>
          <p:nvPr/>
        </p:nvSpPr>
        <p:spPr>
          <a:xfrm>
            <a:off y="2091700" x="5620175"/>
            <a:ext cy="648000" cx="3003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Mechanic Escape: example of desired character style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2363625" x="1139300"/>
            <a:ext cy="503999" cx="296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y="2049187" x="630837"/>
            <a:ext cy="576000" cx="3003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Machinarium: example of a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near monochrome pallet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Art Themes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Virtual Realm: Scherenschnitte/kirigami style world with lots of color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52829" x="0"/>
            <a:ext cy="2790671" cx="2760224"/>
          </a:xfrm>
          <a:prstGeom prst="rect">
            <a:avLst/>
          </a:prstGeom>
        </p:spPr>
      </p:pic>
      <p:pic>
        <p:nvPicPr>
          <p:cNvPr id="95" name="Shape 9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880212" x="5740775"/>
            <a:ext cy="2289699" cx="2536150"/>
          </a:xfrm>
          <a:prstGeom prst="rect">
            <a:avLst/>
          </a:prstGeom>
        </p:spPr>
      </p:pic>
      <p:pic>
        <p:nvPicPr>
          <p:cNvPr id="96" name="Shape 9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871892" x="3204625"/>
            <a:ext cy="2298007" cx="2536151"/>
          </a:xfrm>
          <a:prstGeom prst="rect">
            <a:avLst/>
          </a:prstGeom>
        </p:spPr>
      </p:pic>
      <p:sp>
        <p:nvSpPr>
          <p:cNvPr id="97" name="Shape 97"/>
          <p:cNvSpPr txBox="1"/>
          <p:nvPr/>
        </p:nvSpPr>
        <p:spPr>
          <a:xfrm>
            <a:off y="2307825" x="3156125"/>
            <a:ext cy="486600" cx="5376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Preliminary Images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00150" x="457200"/>
            <a:ext cy="1362075" cx="2190750"/>
          </a:xfrm>
          <a:prstGeom prst="rect">
            <a:avLst/>
          </a:prstGeom>
        </p:spPr>
      </p:pic>
      <p:pic>
        <p:nvPicPr>
          <p:cNvPr id="105" name="Shape 10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200151" x="6496050"/>
            <a:ext cy="3427173" cx="2190750"/>
          </a:xfrm>
          <a:prstGeom prst="rect">
            <a:avLst/>
          </a:prstGeom>
        </p:spPr>
      </p:pic>
      <p:pic>
        <p:nvPicPr>
          <p:cNvPr id="106" name="Shape 10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346125" x="4835825"/>
            <a:ext cy="2281200" cx="2061849"/>
          </a:xfrm>
          <a:prstGeom prst="rect">
            <a:avLst/>
          </a:prstGeom>
        </p:spPr>
      </p:pic>
      <p:pic>
        <p:nvPicPr>
          <p:cNvPr id="107" name="Shape 10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3005725" x="457200"/>
            <a:ext cy="1837700" cx="1837700"/>
          </a:xfrm>
          <a:prstGeom prst="rect">
            <a:avLst/>
          </a:prstGeom>
        </p:spPr>
      </p:pic>
      <p:pic>
        <p:nvPicPr>
          <p:cNvPr id="108" name="Shape 108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2336512" x="2841479"/>
            <a:ext cy="2492937" cx="19943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Sound Effects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Electronic steady sound with poppy distinctive sound effects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Background music will gradually change as you traverse the realms of the computer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Each character will have a distinct sound personality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