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6" r:id="rId7"/>
    <p:sldId id="259" r:id="rId8"/>
    <p:sldId id="260" r:id="rId9"/>
    <p:sldId id="261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A9C181"/>
    <a:srgbClr val="DDDAC9"/>
    <a:srgbClr val="B9CF91"/>
    <a:srgbClr val="B4D789"/>
    <a:srgbClr val="DDD49F"/>
    <a:srgbClr val="DED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7" d="100"/>
          <a:sy n="9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427649"/>
            <a:ext cx="8070574" cy="444636"/>
          </a:xfrm>
          <a:prstGeom prst="rect">
            <a:avLst/>
          </a:prstGeom>
          <a:solidFill>
            <a:srgbClr val="A9C18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494845"/>
            <a:ext cx="8070574" cy="1932804"/>
          </a:xfrm>
          <a:prstGeom prst="rect">
            <a:avLst/>
          </a:prstGeom>
          <a:solidFill>
            <a:srgbClr val="B9CF9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6163" y="1494845"/>
            <a:ext cx="6464411" cy="1932804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6163" y="3427649"/>
            <a:ext cx="6464411" cy="4446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BED1-1BA3-44DD-BFBF-360D42D59699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E880-28E4-48BC-95E3-816259936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6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BED1-1BA3-44DD-BFBF-360D42D59699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E880-28E4-48BC-95E3-816259936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3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BED1-1BA3-44DD-BFBF-360D42D59699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E880-28E4-48BC-95E3-816259936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0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690689"/>
            <a:ext cx="4619709" cy="134936"/>
          </a:xfrm>
          <a:prstGeom prst="rect">
            <a:avLst/>
          </a:prstGeom>
          <a:solidFill>
            <a:srgbClr val="A9C18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365126"/>
            <a:ext cx="4619709" cy="1325563"/>
          </a:xfrm>
          <a:prstGeom prst="rect">
            <a:avLst/>
          </a:prstGeom>
          <a:solidFill>
            <a:srgbClr val="B9CF9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4215"/>
            <a:ext cx="3991060" cy="4252747"/>
          </a:xfrm>
        </p:spPr>
        <p:txBody>
          <a:bodyPr/>
          <a:lstStyle>
            <a:lvl1pPr marL="457200" indent="-457200">
              <a:buFontTx/>
              <a:buChar char="-"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- Second level</a:t>
            </a:r>
          </a:p>
          <a:p>
            <a:pPr lvl="2"/>
            <a:r>
              <a:rPr lang="en-US" dirty="0"/>
              <a:t>- Third level</a:t>
            </a:r>
          </a:p>
          <a:p>
            <a:pPr lvl="3"/>
            <a:r>
              <a:rPr lang="en-US" dirty="0"/>
              <a:t>- Fourth level</a:t>
            </a:r>
          </a:p>
          <a:p>
            <a:pPr lvl="4"/>
            <a:r>
              <a:rPr lang="en-US" dirty="0"/>
              <a:t>-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BED1-1BA3-44DD-BFBF-360D42D59699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E880-28E4-48BC-95E3-816259936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7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BED1-1BA3-44DD-BFBF-360D42D59699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E880-28E4-48BC-95E3-816259936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1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BED1-1BA3-44DD-BFBF-360D42D59699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E880-28E4-48BC-95E3-816259936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5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BED1-1BA3-44DD-BFBF-360D42D59699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E880-28E4-48BC-95E3-816259936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1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BED1-1BA3-44DD-BFBF-360D42D59699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E880-28E4-48BC-95E3-816259936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BED1-1BA3-44DD-BFBF-360D42D59699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E880-28E4-48BC-95E3-816259936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3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BED1-1BA3-44DD-BFBF-360D42D59699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E880-28E4-48BC-95E3-816259936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0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BED1-1BA3-44DD-BFBF-360D42D59699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E880-28E4-48BC-95E3-816259936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1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39910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703BED1-1BA3-44DD-BFBF-360D42D59699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D43E880-28E4-48BC-95E3-816259936D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8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Gill Sans MT" panose="020B0502020104020203" pitchFamily="34" charset="0"/>
          <a:ea typeface="DengXian" panose="03000509000000000000" pitchFamily="65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6162" y="3427650"/>
            <a:ext cx="646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Arsany Azmy | Connor McGwire | Michael Ritchie | Spencer Milner</a:t>
            </a:r>
          </a:p>
        </p:txBody>
      </p:sp>
    </p:spTree>
    <p:extLst>
      <p:ext uri="{BB962C8B-B14F-4D97-AF65-F5344CB8AC3E}">
        <p14:creationId xmlns:p14="http://schemas.microsoft.com/office/powerpoint/2010/main" val="214259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0" dirty="0" smtClean="0"/>
              <a:t>Technical Challenges: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Prototypes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Prototypes for:</a:t>
            </a:r>
          </a:p>
          <a:p>
            <a:r>
              <a:rPr lang="en-US" dirty="0" smtClean="0"/>
              <a:t>Each player ability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Earth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Wind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Water</a:t>
            </a:r>
          </a:p>
          <a:p>
            <a:r>
              <a:rPr lang="en-US" dirty="0" smtClean="0"/>
              <a:t>And each abilities interactions</a:t>
            </a:r>
          </a:p>
          <a:p>
            <a:r>
              <a:rPr lang="en-US" dirty="0" smtClean="0"/>
              <a:t>Player Traversal</a:t>
            </a:r>
          </a:p>
          <a:p>
            <a:r>
              <a:rPr lang="en-US" dirty="0" smtClean="0"/>
              <a:t>Seed Interactions</a:t>
            </a:r>
          </a:p>
        </p:txBody>
      </p:sp>
    </p:spTree>
    <p:extLst>
      <p:ext uri="{BB962C8B-B14F-4D97-AF65-F5344CB8AC3E}">
        <p14:creationId xmlns:p14="http://schemas.microsoft.com/office/powerpoint/2010/main" val="8134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0" dirty="0"/>
              <a:t>Technical Challenges: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compelling environment to explore in a short time frame</a:t>
            </a:r>
          </a:p>
          <a:p>
            <a:endParaRPr lang="en-US" dirty="0"/>
          </a:p>
          <a:p>
            <a:r>
              <a:rPr lang="en-US" dirty="0" smtClean="0"/>
              <a:t>Creating a satisfying amount of content in a short time span</a:t>
            </a:r>
          </a:p>
        </p:txBody>
      </p:sp>
    </p:spTree>
    <p:extLst>
      <p:ext uri="{BB962C8B-B14F-4D97-AF65-F5344CB8AC3E}">
        <p14:creationId xmlns:p14="http://schemas.microsoft.com/office/powerpoint/2010/main" val="41909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Setting and Narrative</a:t>
            </a:r>
          </a:p>
          <a:p>
            <a:r>
              <a:rPr lang="en-US" dirty="0"/>
              <a:t>Art</a:t>
            </a:r>
          </a:p>
          <a:p>
            <a:r>
              <a:rPr lang="en-US" dirty="0"/>
              <a:t>Objectives and Progression</a:t>
            </a:r>
          </a:p>
          <a:p>
            <a:r>
              <a:rPr lang="en-US" dirty="0"/>
              <a:t>Gameplay</a:t>
            </a:r>
          </a:p>
          <a:p>
            <a:r>
              <a:rPr lang="en-US" dirty="0"/>
              <a:t>Technical Challenges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47" y="2068009"/>
            <a:ext cx="3502324" cy="456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sentence…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2743201"/>
            <a:ext cx="7829004" cy="1227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“</a:t>
            </a:r>
            <a:r>
              <a:rPr lang="en-US" sz="3600" dirty="0"/>
              <a:t>Explore a mysterious world;  </a:t>
            </a:r>
          </a:p>
          <a:p>
            <a:pPr marL="0" indent="0">
              <a:buNone/>
            </a:pPr>
            <a:r>
              <a:rPr lang="en-US" sz="3600" dirty="0"/>
              <a:t>	Turn a wasteland into a paradise…</a:t>
            </a:r>
            <a:r>
              <a:rPr lang="en-US" sz="36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0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&amp; Narrative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4215"/>
            <a:ext cx="3991060" cy="4414592"/>
          </a:xfrm>
        </p:spPr>
        <p:txBody>
          <a:bodyPr>
            <a:normAutofit/>
          </a:bodyPr>
          <a:lstStyle/>
          <a:p>
            <a:r>
              <a:rPr lang="en-US" dirty="0" smtClean="0"/>
              <a:t>Player controls a wooden sprite creature</a:t>
            </a:r>
          </a:p>
          <a:p>
            <a:r>
              <a:rPr lang="en-US" dirty="0" smtClean="0"/>
              <a:t>Wakes up in a wasteland world</a:t>
            </a:r>
          </a:p>
          <a:p>
            <a:r>
              <a:rPr lang="en-US" dirty="0" smtClean="0"/>
              <a:t>Immediate goal to return life to the land</a:t>
            </a:r>
          </a:p>
          <a:p>
            <a:r>
              <a:rPr lang="en-US" dirty="0" smtClean="0"/>
              <a:t>Mystery of the world is unraveled as player progresses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19" y="2939844"/>
            <a:ext cx="1163021" cy="349973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626009" y="3132623"/>
            <a:ext cx="1649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radley Hand ITC" panose="03070402050302030203" pitchFamily="66" charset="0"/>
              </a:rPr>
              <a:t>Possible Player Character Design</a:t>
            </a:r>
            <a:endParaRPr lang="en-US" sz="16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8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&amp; Narrative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currently aiming for environmental storytelling</a:t>
            </a:r>
          </a:p>
          <a:p>
            <a:r>
              <a:rPr lang="en-US" dirty="0" smtClean="0"/>
              <a:t>So minimal explicit narration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64" y="2692236"/>
            <a:ext cx="6851337" cy="371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4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&amp; Aesthetic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2038995"/>
            <a:ext cx="7842142" cy="441120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2038995"/>
            <a:ext cx="7842141" cy="441120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63637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 </a:t>
            </a:r>
            <a:r>
              <a:rPr lang="en-US" dirty="0" smtClean="0"/>
              <a:t>&amp; </a:t>
            </a:r>
            <a:r>
              <a:rPr lang="en-US" dirty="0"/>
              <a:t>Puzzle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Player can manipulate:</a:t>
            </a:r>
          </a:p>
          <a:p>
            <a:r>
              <a:rPr lang="en-US" dirty="0"/>
              <a:t>Water</a:t>
            </a:r>
          </a:p>
          <a:p>
            <a:r>
              <a:rPr lang="en-US" dirty="0"/>
              <a:t>Air </a:t>
            </a:r>
          </a:p>
          <a:p>
            <a:r>
              <a:rPr lang="en-US" dirty="0"/>
              <a:t>Earth</a:t>
            </a:r>
          </a:p>
          <a:p>
            <a:pPr marL="0" indent="0">
              <a:buNone/>
            </a:pPr>
            <a:r>
              <a:rPr lang="en-US" dirty="0"/>
              <a:t>To solve environment puzzles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09" y="1027907"/>
            <a:ext cx="4596004" cy="47605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88134" y="1490634"/>
            <a:ext cx="1394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radley Hand ITC" panose="03070402050302030203" pitchFamily="66" charset="0"/>
              </a:rPr>
              <a:t>Seeds fall into pit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93650" y="2133601"/>
            <a:ext cx="1866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radley Hand ITC" panose="03070402050302030203" pitchFamily="66" charset="0"/>
              </a:rPr>
              <a:t>Use wind to get to seeds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23759" y="4050588"/>
            <a:ext cx="766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radley Hand ITC" panose="03070402050302030203" pitchFamily="66" charset="0"/>
              </a:rPr>
              <a:t>Player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89861" y="5788489"/>
            <a:ext cx="2452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radley Hand ITC" panose="03070402050302030203" pitchFamily="66" charset="0"/>
              </a:rPr>
              <a:t>Use earth powers to raise pillars</a:t>
            </a:r>
          </a:p>
        </p:txBody>
      </p:sp>
    </p:spTree>
    <p:extLst>
      <p:ext uri="{BB962C8B-B14F-4D97-AF65-F5344CB8AC3E}">
        <p14:creationId xmlns:p14="http://schemas.microsoft.com/office/powerpoint/2010/main" val="203654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 </a:t>
            </a:r>
            <a:r>
              <a:rPr lang="en-US" dirty="0" smtClean="0"/>
              <a:t>&amp; </a:t>
            </a:r>
            <a:r>
              <a:rPr lang="en-US" dirty="0"/>
              <a:t>Puzzle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4215"/>
            <a:ext cx="4888230" cy="425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player progresses, challenges become more complex…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1" r="12122" b="66675"/>
          <a:stretch/>
        </p:blipFill>
        <p:spPr>
          <a:xfrm>
            <a:off x="628650" y="2856549"/>
            <a:ext cx="4564381" cy="1222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8860" r="-225"/>
          <a:stretch/>
        </p:blipFill>
        <p:spPr>
          <a:xfrm>
            <a:off x="737872" y="4406911"/>
            <a:ext cx="6219188" cy="187658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28650" y="4305300"/>
            <a:ext cx="63284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95189" y="3288216"/>
            <a:ext cx="109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radley Hand ITC" panose="03070402050302030203" pitchFamily="66" charset="0"/>
              </a:rPr>
              <a:t>Floating Seed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3219" y="3946932"/>
            <a:ext cx="766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radley Hand ITC" panose="03070402050302030203" pitchFamily="66" charset="0"/>
              </a:rPr>
              <a:t>Player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5801" y="3367906"/>
            <a:ext cx="1718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radley Hand ITC" panose="03070402050302030203" pitchFamily="66" charset="0"/>
              </a:rPr>
              <a:t>Hero carrying seed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8310" y="2761126"/>
            <a:ext cx="203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radley Hand ITC" panose="03070402050302030203" pitchFamily="66" charset="0"/>
              </a:rPr>
              <a:t>Water brings the seeds down to stick onto you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5870" y="6176962"/>
            <a:ext cx="1718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radley Hand ITC" panose="03070402050302030203" pitchFamily="66" charset="0"/>
              </a:rPr>
              <a:t>Location to use earth power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77491" y="4933354"/>
            <a:ext cx="1718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radley Hand ITC" panose="03070402050302030203" pitchFamily="66" charset="0"/>
              </a:rPr>
              <a:t>Seed for vine here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2468" y="4627141"/>
            <a:ext cx="766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radley Hand ITC" panose="03070402050302030203" pitchFamily="66" charset="0"/>
              </a:rPr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391290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Levels are several spans larger than the game window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level has a distinct theme and series of puzzles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98" y="905690"/>
            <a:ext cx="3938721" cy="5506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19709" y="843241"/>
            <a:ext cx="171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00CC"/>
                </a:solidFill>
                <a:latin typeface="Bradley Hand ITC" panose="03070402050302030203" pitchFamily="66" charset="0"/>
              </a:rPr>
              <a:t>Game Window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1503" y="419518"/>
            <a:ext cx="171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Forest Area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21503" y="2522638"/>
            <a:ext cx="171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Mountain Area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1503" y="4508918"/>
            <a:ext cx="171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City Area</a:t>
            </a:r>
          </a:p>
        </p:txBody>
      </p:sp>
    </p:spTree>
    <p:extLst>
      <p:ext uri="{BB962C8B-B14F-4D97-AF65-F5344CB8AC3E}">
        <p14:creationId xmlns:p14="http://schemas.microsoft.com/office/powerpoint/2010/main" val="151167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719</TotalTime>
  <Words>232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DengXian</vt:lpstr>
      <vt:lpstr>Arial</vt:lpstr>
      <vt:lpstr>Bradley Hand ITC</vt:lpstr>
      <vt:lpstr>Calibri</vt:lpstr>
      <vt:lpstr>Gill Sans MT</vt:lpstr>
      <vt:lpstr>Office Theme</vt:lpstr>
      <vt:lpstr>Sprout</vt:lpstr>
      <vt:lpstr>Outline</vt:lpstr>
      <vt:lpstr>In a sentence…</vt:lpstr>
      <vt:lpstr>Setting &amp; Narrative</vt:lpstr>
      <vt:lpstr>Setting &amp; Narrative</vt:lpstr>
      <vt:lpstr>Art &amp; Aesthetic</vt:lpstr>
      <vt:lpstr>Gameplay &amp; Puzzle Design</vt:lpstr>
      <vt:lpstr>Gameplay &amp; Puzzle Design</vt:lpstr>
      <vt:lpstr>Level Design</vt:lpstr>
      <vt:lpstr>Technical Challenges: Prototypes </vt:lpstr>
      <vt:lpstr>Technical Challenges: Other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McGwire</dc:creator>
  <cp:lastModifiedBy>Connor McGwire</cp:lastModifiedBy>
  <cp:revision>18</cp:revision>
  <dcterms:created xsi:type="dcterms:W3CDTF">2016-04-27T18:45:41Z</dcterms:created>
  <dcterms:modified xsi:type="dcterms:W3CDTF">2016-04-28T20:57:11Z</dcterms:modified>
</cp:coreProperties>
</file>