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1986300" y="1819275"/>
            <a:ext cx="66264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Meta Games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2043175" y="2789125"/>
            <a:ext cx="65697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Putting the meta into games.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54878">
            <a:off x="3555149" y="526175"/>
            <a:ext cx="3892275" cy="38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Progression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28650" lvl="0" indent="-40005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700" dirty="0"/>
              <a:t>Ways to spend money:</a:t>
            </a:r>
            <a:br>
              <a:rPr lang="en" sz="700" dirty="0"/>
            </a:br>
            <a:br>
              <a:rPr lang="en" sz="700" dirty="0"/>
            </a:br>
            <a:r>
              <a:rPr lang="en" sz="700" dirty="0"/>
              <a:t>	Construct new rooms.</a:t>
            </a:r>
            <a:br>
              <a:rPr lang="en" sz="700" dirty="0"/>
            </a:br>
            <a:br>
              <a:rPr lang="en" sz="700" dirty="0"/>
            </a:br>
            <a:r>
              <a:rPr lang="en" sz="700" dirty="0"/>
              <a:t>	Invest into research points.</a:t>
            </a:r>
            <a:br>
              <a:rPr lang="en" sz="700" dirty="0"/>
            </a:br>
            <a:br>
              <a:rPr lang="en" sz="700" dirty="0"/>
            </a:br>
            <a:r>
              <a:rPr lang="en" sz="700" dirty="0"/>
              <a:t>	(Pay maintenance costs).</a:t>
            </a:r>
          </a:p>
          <a:p>
            <a:pPr marL="628650" lvl="0" indent="-40005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700" dirty="0"/>
              <a:t>Ways to spend research points:</a:t>
            </a:r>
            <a:br>
              <a:rPr lang="en" sz="700" dirty="0"/>
            </a:br>
            <a:br>
              <a:rPr lang="en" sz="700" dirty="0"/>
            </a:br>
            <a:r>
              <a:rPr lang="en" sz="700" dirty="0"/>
              <a:t>	Passives to increase room revenue.</a:t>
            </a:r>
            <a:br>
              <a:rPr lang="en" sz="700" dirty="0"/>
            </a:br>
            <a:br>
              <a:rPr lang="en" sz="700" dirty="0"/>
            </a:br>
            <a:r>
              <a:rPr lang="en" sz="700" dirty="0"/>
              <a:t>	Passives to increase room desirability (rented) or capacity (retail).</a:t>
            </a:r>
            <a:br>
              <a:rPr lang="en" sz="700" dirty="0"/>
            </a:br>
            <a:br>
              <a:rPr lang="en" sz="700" dirty="0"/>
            </a:br>
            <a:r>
              <a:rPr lang="en" sz="700" dirty="0"/>
              <a:t>	“Buff” rooms to augment nearby room types by increasing revenue and desirability.</a:t>
            </a:r>
          </a:p>
          <a:p>
            <a:pPr marL="628650" lvl="0" indent="-40005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700" dirty="0"/>
              <a:t>Tutorial through population milestones:</a:t>
            </a:r>
            <a:br>
              <a:rPr lang="en" sz="700" dirty="0"/>
            </a:br>
            <a:br>
              <a:rPr lang="en" sz="700" dirty="0"/>
            </a:br>
            <a:r>
              <a:rPr lang="en" sz="700" dirty="0"/>
              <a:t>	Additional tower requirements introduced as the player reaches a population milestone.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UI Mockup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l="2326" t="3951" r="2307" b="3720"/>
          <a:stretch/>
        </p:blipFill>
        <p:spPr>
          <a:xfrm>
            <a:off x="3310599" y="853310"/>
            <a:ext cx="5833398" cy="34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Keep everything close together.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Be unobtrusive.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Towers expand primarily up, so the UI should utilize horizontal space.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Only show builder and room details when needed.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No separate windows, only popups for configuration and status.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UI is just a step towards teaching the player what keyboard controls to use instead.</a:t>
            </a:r>
          </a:p>
        </p:txBody>
      </p:sp>
      <p:sp>
        <p:nvSpPr>
          <p:cNvPr id="136" name="Shape 136"/>
          <p:cNvSpPr/>
          <p:nvPr/>
        </p:nvSpPr>
        <p:spPr>
          <a:xfrm>
            <a:off x="5257300" y="2119000"/>
            <a:ext cx="1237200" cy="9954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153200" y="3134175"/>
            <a:ext cx="1237200" cy="9954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310600" y="1233200"/>
            <a:ext cx="499800" cy="40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390400" y="1233200"/>
            <a:ext cx="499800" cy="40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850500" y="1233200"/>
            <a:ext cx="499800" cy="4023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128775" y="1126675"/>
            <a:ext cx="28080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Think big, but start small!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Prototyping Challenges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Room construction via mouse (click and drag that snaps to floors).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Save session and restore session.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Patron creation with randomized interests.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Elevator behavior.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Pathfinding to a destination through elevators.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975" y="2218574"/>
            <a:ext cx="6312498" cy="284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Development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More room types and research tree expansion: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Room variety within a category.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More “buff” room variety.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Various maintenance rooms (e.g. trash, power, security, parking, etc.)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More dynamic room interactions: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Events (e.g. hotel conventions, holiday sales, etc.)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Multiplayer capabilities: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Visit other towers and rate them for research points.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 idx="4294967295"/>
          </p:nvPr>
        </p:nvSpPr>
        <p:spPr>
          <a:xfrm>
            <a:off x="311700" y="220100"/>
            <a:ext cx="8520599" cy="1012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The team</a:t>
            </a:r>
          </a:p>
          <a:p>
            <a:pPr lvl="0" algn="ctr" rtl="0">
              <a:spcBef>
                <a:spcPts val="0"/>
              </a:spcBef>
              <a:spcAft>
                <a:spcPts val="400"/>
              </a:spcAft>
              <a:buNone/>
            </a:pPr>
            <a:endParaRPr sz="1600" i="1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l="16655" t="38126" r="11240" b="7792"/>
          <a:stretch/>
        </p:blipFill>
        <p:spPr>
          <a:xfrm>
            <a:off x="1540450" y="1349995"/>
            <a:ext cx="16443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l="7054" t="4809" b="25494"/>
          <a:stretch/>
        </p:blipFill>
        <p:spPr>
          <a:xfrm>
            <a:off x="3758392" y="135014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 l="30143" t="25258" r="24594" b="40793"/>
          <a:stretch/>
        </p:blipFill>
        <p:spPr>
          <a:xfrm>
            <a:off x="5976353" y="1349982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1351450" y="3034769"/>
            <a:ext cx="2022300" cy="57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Robert Griswold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1351450" y="3559387"/>
            <a:ext cx="20223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Creative Lead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3569392" y="3034769"/>
            <a:ext cx="2022300" cy="57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Samuel Williams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5787353" y="3034769"/>
            <a:ext cx="2022300" cy="578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Brent Eaves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3569392" y="3559387"/>
            <a:ext cx="20223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Lead Programmer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5787353" y="3559387"/>
            <a:ext cx="20223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chemeClr val="dk2"/>
                </a:solidFill>
              </a:rPr>
              <a:t>Lead Producer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a tower management simulator game mean to you?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Bring your own dream building to life?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Strategically place rooms and stores to maximize profits?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15212" t="4407" r="18067" b="3588"/>
          <a:stretch/>
        </p:blipFill>
        <p:spPr>
          <a:xfrm rot="-139814">
            <a:off x="376700" y="1970512"/>
            <a:ext cx="3555423" cy="24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53821">
            <a:off x="4421377" y="1978851"/>
            <a:ext cx="4395195" cy="247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Would you like to be an omniscient manager of a tower?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034325" y="4749575"/>
            <a:ext cx="2059500" cy="39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I know I would!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9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Seattle Towers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Context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Seattle Towers is a tower construction and management simulator set in the heart of Seattle where the player is constructing a multi-purpose tower that hopes to overshadow the iconic space needle in both height and popularity.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Objectives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7500" lnSpcReduction="20000"/>
          </a:bodyPr>
          <a:lstStyle/>
          <a:p>
            <a:pPr marL="628650" lvl="0" indent="-400050" rtl="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Design your multipurpose tower strategically to maximize profits.</a:t>
            </a:r>
          </a:p>
          <a:p>
            <a:pPr marL="1085850" lvl="1" indent="-400050" rtl="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Strategy?</a:t>
            </a:r>
          </a:p>
          <a:p>
            <a:pPr marL="1543050" lvl="2" indent="-400050" rtl="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Do you specialize, or do you diversify?</a:t>
            </a:r>
          </a:p>
          <a:p>
            <a:pPr marL="1543050" lvl="2" indent="-400050" rtl="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Do you build high, or do you spread out?</a:t>
            </a:r>
          </a:p>
          <a:p>
            <a:pPr marL="1543050" lvl="2" indent="-400050" rtl="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Do you keep like things together, or do you distribute?</a:t>
            </a:r>
          </a:p>
          <a:p>
            <a:pPr marL="628650" lvl="0" indent="-400050" rtl="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Create the happiest virtual patrons.</a:t>
            </a:r>
          </a:p>
          <a:p>
            <a:pPr marL="628650" lvl="0" indent="-400050">
              <a:lnSpc>
                <a:spcPct val="10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Simulate a self-contained multi-purpose tower, and follow it through its economic hardships.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Ended Gameplay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77500" lnSpcReduction="20000"/>
          </a:bodyPr>
          <a:lstStyle/>
          <a:p>
            <a:pPr marL="628650" lvl="0" indent="-400050" rtl="0"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Start building a tower from scratch using investment funds.</a:t>
            </a:r>
          </a:p>
          <a:p>
            <a:pPr marL="628650" lvl="0" indent="-400050" rtl="0"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Plan out the construction floors while the game is paused.</a:t>
            </a:r>
          </a:p>
          <a:p>
            <a:pPr marL="628650" lvl="0" indent="-400050" rtl="0"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Connect the floors using transportation methods like elevators.</a:t>
            </a:r>
          </a:p>
          <a:p>
            <a:pPr marL="628650" lvl="0" indent="-400050" rtl="0"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Play out the day and watch patrons rush in to your tower to spend their money or live out their lives in your tower.</a:t>
            </a:r>
          </a:p>
          <a:p>
            <a:pPr marL="628650" lvl="0" indent="-400050" rtl="0"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Spend your money on new construction and research.</a:t>
            </a:r>
          </a:p>
          <a:p>
            <a:pPr marL="628650" lvl="0" indent="-400050" rtl="0">
              <a:spcBef>
                <a:spcPts val="0"/>
              </a:spcBef>
              <a:buFont typeface="+mj-lt"/>
              <a:buAutoNum type="romanUcPeriod"/>
            </a:pPr>
            <a:r>
              <a:rPr lang="en" dirty="0"/>
              <a:t>Evaluate room interactions through happiness ratings given by the patrons.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Ways to spend money: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 new rooms.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Invest into research points.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(Pay maintenance costs).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Ways to spend research points: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Passives to increase room revenue.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Passives to increase room desirability (rented) or capacity (retail).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“Buff” rooms to augment nearby room types by increasing revenue and desirability.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 through population milestones: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tower requirements introduced as the player reaches a population milestone.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2390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506</Words>
  <Application>Microsoft Office PowerPoint</Application>
  <PresentationFormat>On-screen Show (16:9)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material</vt:lpstr>
      <vt:lpstr>Meta Games</vt:lpstr>
      <vt:lpstr>The team </vt:lpstr>
      <vt:lpstr>What does a tower management simulator game mean to you?</vt:lpstr>
      <vt:lpstr>Would you like to be an omniscient manager of a tower?</vt:lpstr>
      <vt:lpstr>Seattle Towers</vt:lpstr>
      <vt:lpstr>The Context</vt:lpstr>
      <vt:lpstr>Game Objectives</vt:lpstr>
      <vt:lpstr>Open Ended Gameplay</vt:lpstr>
      <vt:lpstr>PowerPoint Presentation</vt:lpstr>
      <vt:lpstr>Player Progression</vt:lpstr>
      <vt:lpstr>UI Mockup</vt:lpstr>
      <vt:lpstr>Prototyping Challenges</vt:lpstr>
      <vt:lpstr>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Games</dc:title>
  <cp:lastModifiedBy>Robert Griswold</cp:lastModifiedBy>
  <cp:revision>3</cp:revision>
  <dcterms:modified xsi:type="dcterms:W3CDTF">2016-06-01T06:51:56Z</dcterms:modified>
</cp:coreProperties>
</file>