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4c56b5f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4c56b5f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4c56b5fe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4c56b5f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4c56b5f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4c56b5f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4c56b5f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4c56b5f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4c56b5fe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4c56b5f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4c56b5f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4c56b5f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4c56b5f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4c56b5f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4c56b5f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4c56b5f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4c56b5fe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4c56b5fe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4c56b5f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4c56b5f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4c56b5f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4c56b5f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Famine Fighters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Eli Edwards, Kylun Robbins, Chandler Mendoza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	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Level Menu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Ability to retry already completed levels for better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material blocks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Sand, ice, slime, etc. each with unique mechanics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Kelvin Mode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Unlimited health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Ability to fly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 level of medal (diamond) for beating best developer time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Week 1:		</a:t>
            </a:r>
            <a:r>
              <a:rPr lang="en" sz="1400"/>
              <a:t>Player Movement  &amp; Prototypes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Week 2:		</a:t>
            </a:r>
            <a:r>
              <a:rPr lang="en" sz="1400"/>
              <a:t>Puzzle</a:t>
            </a:r>
            <a:r>
              <a:rPr b="1" lang="en" sz="1400"/>
              <a:t>, </a:t>
            </a:r>
            <a:r>
              <a:rPr lang="en" sz="1400"/>
              <a:t>Enemies, </a:t>
            </a:r>
            <a:r>
              <a:rPr lang="en" sz="1400"/>
              <a:t>One Level  &amp; Demo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Week 3 &amp; 4:	</a:t>
            </a:r>
            <a:r>
              <a:rPr lang="en" sz="1400"/>
              <a:t>Finish 3 Levels &amp; Alpha</a:t>
            </a:r>
            <a:r>
              <a:rPr b="1" lang="en" sz="1400"/>
              <a:t>	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Week 5:		</a:t>
            </a:r>
            <a:r>
              <a:rPr lang="en" sz="1400"/>
              <a:t>Add Multiple Levels, Improve Based on Feedback </a:t>
            </a:r>
            <a:r>
              <a:rPr lang="en" sz="1400"/>
              <a:t>&amp;</a:t>
            </a:r>
            <a:r>
              <a:rPr b="1" lang="en" sz="1400"/>
              <a:t> </a:t>
            </a:r>
            <a:r>
              <a:rPr lang="en" sz="1400"/>
              <a:t>Beta</a:t>
            </a:r>
            <a:r>
              <a:rPr b="1" lang="en" sz="1400"/>
              <a:t>		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Week 6 &amp; 7:	</a:t>
            </a:r>
            <a:r>
              <a:rPr lang="en" sz="1400"/>
              <a:t>Fine Tune &amp; Final Release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Use the team of Famine Fighters who are deemed the city’s heroes to return everybody’s food which was taken by the evil food thief.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/>
              <a:t>Players will switch between three characters, each with their own special ability, to complete levels. </a:t>
            </a:r>
            <a:endParaRPr sz="175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675" y="2689675"/>
            <a:ext cx="1005875" cy="10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850" y="2689675"/>
            <a:ext cx="1005875" cy="10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023" y="2689668"/>
            <a:ext cx="1005875" cy="1005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632525" y="3847800"/>
            <a:ext cx="1005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TMNF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73475" y="3847800"/>
            <a:ext cx="1005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Finn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514428" y="3847800"/>
            <a:ext cx="1005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VR Blues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913000" y="3847800"/>
            <a:ext cx="962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374825" y="4025950"/>
            <a:ext cx="1521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(Teenage Mutant Ninja Frog)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Villain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Players will have to advance </a:t>
            </a:r>
            <a:r>
              <a:rPr lang="en" sz="1800"/>
              <a:t>through</a:t>
            </a:r>
            <a:r>
              <a:rPr lang="en" sz="1800"/>
              <a:t> the game to face the food </a:t>
            </a:r>
            <a:r>
              <a:rPr lang="en" sz="1800"/>
              <a:t>thief</a:t>
            </a:r>
            <a:r>
              <a:rPr lang="en" sz="1800"/>
              <a:t>: </a:t>
            </a:r>
            <a:endParaRPr sz="18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63" y="2706488"/>
            <a:ext cx="1005875" cy="1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646200" y="3847800"/>
            <a:ext cx="18552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*Name Withheld*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Meat Boy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1911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Traps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Movement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Slide Down Walls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Story (</a:t>
            </a:r>
            <a:r>
              <a:rPr lang="en"/>
              <a:t>Rescue</a:t>
            </a:r>
            <a:r>
              <a:rPr lang="en"/>
              <a:t> Girlfriend)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main villain 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713" y="3205300"/>
            <a:ext cx="3148152" cy="17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225" y="721125"/>
            <a:ext cx="4011126" cy="22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205300"/>
            <a:ext cx="3249000" cy="18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VVVVVV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Puzzle Platformer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Gravity Flip</a:t>
            </a:r>
            <a:endParaRPr sz="18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300" y="3060625"/>
            <a:ext cx="4416900" cy="1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00" y="609850"/>
            <a:ext cx="3064325" cy="2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Traverse through levels that get progressively more difficult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movement features and problem solving to avoid various traps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 Condition: Reach end of level with required items (if needed)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Lost Condition: If you die during the level you respawn at the beginning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Win Condition: Reach the end and return the food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Upgrades: Collect power-ups to increase your health (how many mistakes you can make)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Achievements: Time based each level will have target times for gold, silver, and bronze</a:t>
            </a:r>
            <a:endParaRPr sz="14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825" y="4131275"/>
            <a:ext cx="1120700" cy="7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0" y="4131275"/>
            <a:ext cx="747125" cy="7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525" y="4185450"/>
            <a:ext cx="638775" cy="6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938" y="4002950"/>
            <a:ext cx="747125" cy="7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525" y="4111300"/>
            <a:ext cx="638775" cy="6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Level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00" y="1809325"/>
            <a:ext cx="7634851" cy="3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Double Jump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 Down Wall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of Gravity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 to Unlock Door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Ups to Increase Health (adds glowing effect to hero)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Switchable characters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