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892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Infiltration: 2332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30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Tyler Do, Mark Belyak, Alex Tang, Raghu Tirumala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007850" y="3176625"/>
            <a:ext cx="112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Noun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Example Level</a:t>
            </a:r>
          </a:p>
        </p:txBody>
      </p:sp>
      <p:pic>
        <p:nvPicPr>
          <p:cNvPr descr="IMG_0099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75" y="1101650"/>
            <a:ext cx="49244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Prototypes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Cyborg Bug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Unlocking</a:t>
            </a:r>
            <a:r>
              <a:rPr lang="en">
                <a:solidFill>
                  <a:schemeClr val="lt2"/>
                </a:solidFill>
              </a:rPr>
              <a:t> doors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Disabling cameras and alarms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Distracting guards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Guards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Patrolling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Chasing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Line of sight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Expected Difficulties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Line of sight mechanics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Cyborg spider mechanics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Chasing mechanics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Art in general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Game Style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111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Puzzle/Action/Stealth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Top-down 2D</a:t>
            </a:r>
          </a:p>
          <a:p>
            <a:pPr indent="-228600" lvl="0" marL="45720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Player traverses through obstacles and enemies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50" y="2399024"/>
            <a:ext cx="4836949" cy="27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Storyline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Takes place in the 24th century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The main hero is a cyborg space Uber driver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During bring your </a:t>
            </a:r>
            <a:r>
              <a:rPr lang="en">
                <a:solidFill>
                  <a:schemeClr val="lt1"/>
                </a:solidFill>
              </a:rPr>
              <a:t>daughter</a:t>
            </a:r>
            <a:r>
              <a:rPr lang="en">
                <a:solidFill>
                  <a:schemeClr val="lt1"/>
                </a:solidFill>
              </a:rPr>
              <a:t> to work day he gets raided by space pirates, who knock him out and takes his daughter 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After he wakes up he realizes his daughter is missing. He realizes he </a:t>
            </a:r>
            <a:r>
              <a:rPr lang="en">
                <a:solidFill>
                  <a:schemeClr val="lt1"/>
                </a:solidFill>
              </a:rPr>
              <a:t>needs</a:t>
            </a:r>
            <a:r>
              <a:rPr lang="en">
                <a:solidFill>
                  <a:schemeClr val="lt1"/>
                </a:solidFill>
              </a:rPr>
              <a:t> to save her</a:t>
            </a: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After weeks of training he tracks the space pirates and </a:t>
            </a:r>
            <a:r>
              <a:rPr lang="en">
                <a:solidFill>
                  <a:schemeClr val="lt1"/>
                </a:solidFill>
              </a:rPr>
              <a:t>infiltrates</a:t>
            </a:r>
            <a:r>
              <a:rPr lang="en">
                <a:solidFill>
                  <a:schemeClr val="lt1"/>
                </a:solidFill>
              </a:rPr>
              <a:t> their fortress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Winning and Losing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Losing: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Guard </a:t>
            </a:r>
            <a:r>
              <a:rPr lang="en">
                <a:solidFill>
                  <a:schemeClr val="lt1"/>
                </a:solidFill>
              </a:rPr>
              <a:t>touching</a:t>
            </a:r>
            <a:r>
              <a:rPr lang="en">
                <a:solidFill>
                  <a:schemeClr val="lt1"/>
                </a:solidFill>
              </a:rPr>
              <a:t> you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Getting caught in a trap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Running out of time on the last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If you lose you have the option to restart the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You beat every level by reaching the end. This takes you to the next level. You finish the game when you rescue your daughter in the last level</a:t>
            </a:r>
            <a:br>
              <a:rPr lang="en">
                <a:solidFill>
                  <a:schemeClr val="lt1"/>
                </a:solidFill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Gameplay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11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Player can deploy a cyborg spider to help them traverse the level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Some doors will require </a:t>
            </a:r>
            <a:r>
              <a:rPr lang="en">
                <a:solidFill>
                  <a:schemeClr val="lt2"/>
                </a:solidFill>
              </a:rPr>
              <a:t>key cards</a:t>
            </a:r>
            <a:r>
              <a:rPr lang="en">
                <a:solidFill>
                  <a:schemeClr val="lt2"/>
                </a:solidFill>
              </a:rPr>
              <a:t> that the player can find on the level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Doors must be unlocked to pass areas of the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76400" y="3059300"/>
            <a:ext cx="1451100" cy="808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81000" y="3216425"/>
            <a:ext cx="1451100" cy="13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962150" y="3059300"/>
            <a:ext cx="1451100" cy="808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962150" y="3216425"/>
            <a:ext cx="1451100" cy="13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467000" y="3059300"/>
            <a:ext cx="1451100" cy="342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467000" y="3567525"/>
            <a:ext cx="1451100" cy="342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055468" y="3098090"/>
            <a:ext cx="372300" cy="26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>
            <a:stCxn id="88" idx="7"/>
          </p:cNvCxnSpPr>
          <p:nvPr/>
        </p:nvCxnSpPr>
        <p:spPr>
          <a:xfrm flipH="1" rot="10800000">
            <a:off x="6373246" y="3079343"/>
            <a:ext cx="102300" cy="5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stCxn id="88" idx="6"/>
          </p:cNvCxnSpPr>
          <p:nvPr/>
        </p:nvCxnSpPr>
        <p:spPr>
          <a:xfrm flipH="1" rot="10800000">
            <a:off x="6427768" y="3225890"/>
            <a:ext cx="116100" cy="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88" idx="5"/>
          </p:cNvCxnSpPr>
          <p:nvPr/>
        </p:nvCxnSpPr>
        <p:spPr>
          <a:xfrm>
            <a:off x="6373246" y="3328037"/>
            <a:ext cx="115800" cy="5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endCxn id="88" idx="2"/>
          </p:cNvCxnSpPr>
          <p:nvPr/>
        </p:nvCxnSpPr>
        <p:spPr>
          <a:xfrm>
            <a:off x="5896768" y="3225890"/>
            <a:ext cx="158700" cy="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>
            <a:endCxn id="88" idx="3"/>
          </p:cNvCxnSpPr>
          <p:nvPr/>
        </p:nvCxnSpPr>
        <p:spPr>
          <a:xfrm flipH="1" rot="10800000">
            <a:off x="5949790" y="3328037"/>
            <a:ext cx="160200" cy="5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>
            <a:endCxn id="88" idx="1"/>
          </p:cNvCxnSpPr>
          <p:nvPr/>
        </p:nvCxnSpPr>
        <p:spPr>
          <a:xfrm>
            <a:off x="5975290" y="3084443"/>
            <a:ext cx="134700" cy="5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5922307" y="3156134"/>
            <a:ext cx="143100" cy="3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x="6414001" y="3285882"/>
            <a:ext cx="129600" cy="49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/>
          <p:nvPr/>
        </p:nvSpPr>
        <p:spPr>
          <a:xfrm>
            <a:off x="6192130" y="3098090"/>
            <a:ext cx="85500" cy="1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231317" y="3125408"/>
            <a:ext cx="19500" cy="30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315400" y="3058400"/>
            <a:ext cx="1451100" cy="34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464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Obstacles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25600"/>
            <a:ext cx="537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Hazards: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Trap door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Laser grid (blinks)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Enemies: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Patrol guard (chases)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Bounty hunter (faster, shoot tranq dart)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Cameras: have line of sight, rotates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Alarm: puts guards on alert state (guards speed up)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7287700" y="707175"/>
            <a:ext cx="27900" cy="122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8033937" y="707175"/>
            <a:ext cx="16500" cy="122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8683525" y="707175"/>
            <a:ext cx="4200" cy="121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7010500" y="448275"/>
            <a:ext cx="1899300" cy="25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7010500" y="1936275"/>
            <a:ext cx="1899300" cy="25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079825" y="2583300"/>
            <a:ext cx="383700" cy="38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02625" y="2925400"/>
            <a:ext cx="938100" cy="19131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Cyborg Spider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560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Capabilities: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Unlock doors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Disable cameras and alarms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Distract guards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Limited spiders per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Bug must be picked back up and recharged after use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Spider is squished upon contact with guard</a:t>
            </a:r>
          </a:p>
        </p:txBody>
      </p:sp>
      <p:sp>
        <p:nvSpPr>
          <p:cNvPr id="119" name="Shape 119"/>
          <p:cNvSpPr/>
          <p:nvPr/>
        </p:nvSpPr>
        <p:spPr>
          <a:xfrm>
            <a:off x="6585325" y="1372525"/>
            <a:ext cx="1007400" cy="7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9" idx="7"/>
          </p:cNvCxnSpPr>
          <p:nvPr/>
        </p:nvCxnSpPr>
        <p:spPr>
          <a:xfrm flipH="1" rot="10800000">
            <a:off x="7445194" y="1321572"/>
            <a:ext cx="276900" cy="15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19" idx="6"/>
          </p:cNvCxnSpPr>
          <p:nvPr/>
        </p:nvCxnSpPr>
        <p:spPr>
          <a:xfrm flipH="1" rot="10800000">
            <a:off x="7592725" y="1719025"/>
            <a:ext cx="314400" cy="1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19" idx="5"/>
          </p:cNvCxnSpPr>
          <p:nvPr/>
        </p:nvCxnSpPr>
        <p:spPr>
          <a:xfrm>
            <a:off x="7445194" y="1995277"/>
            <a:ext cx="314100" cy="14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endCxn id="119" idx="2"/>
          </p:cNvCxnSpPr>
          <p:nvPr/>
        </p:nvCxnSpPr>
        <p:spPr>
          <a:xfrm>
            <a:off x="6155425" y="1719025"/>
            <a:ext cx="429900" cy="1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endCxn id="119" idx="3"/>
          </p:cNvCxnSpPr>
          <p:nvPr/>
        </p:nvCxnSpPr>
        <p:spPr>
          <a:xfrm flipH="1" rot="10800000">
            <a:off x="6298755" y="1995277"/>
            <a:ext cx="434099" cy="14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endCxn id="119" idx="1"/>
          </p:cNvCxnSpPr>
          <p:nvPr/>
        </p:nvCxnSpPr>
        <p:spPr>
          <a:xfrm>
            <a:off x="6368055" y="1335672"/>
            <a:ext cx="364799" cy="143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6224875" y="1529650"/>
            <a:ext cx="387900" cy="9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7555825" y="1880875"/>
            <a:ext cx="351000" cy="13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6955250" y="1372525"/>
            <a:ext cx="231000" cy="27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061325" y="1446475"/>
            <a:ext cx="53100" cy="8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Objective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Goal: your overall goal is to save your daughter from the space pirates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-1st level: Basic level introducing mechanics, almost like a tutorial. You end up in a storage room where you find a cyborg spider that you can control. Messages teach you the different things it can interact with, such as doors, guards and cameras.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-2nd level: More difficult than the first level, more freedom to complete it the way that you want to. In the end you rescue your daughter but you trigger an alarm</a:t>
            </a:r>
            <a:br>
              <a:rPr lang="en">
                <a:solidFill>
                  <a:srgbClr val="F3F3F3"/>
                </a:solidFill>
              </a:rPr>
            </a:b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-Final level: Includes the core mechanics of the game, but when you get to your daughter you have to escort her out with you.  There is a time limit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Achievements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Clearing level without being detected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Clearing level in x amount of time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Clearing the game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Clearing level without using cyborg spider</a:t>
            </a:r>
          </a:p>
        </p:txBody>
      </p:sp>
      <p:pic>
        <p:nvPicPr>
          <p:cNvPr descr="Free vector graphic: Achievement, Award, Bevel, Bonus - Free Image ...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128" y="1017725"/>
            <a:ext cx="2243074" cy="22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