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MOONSCAPE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Bobby Damore, Hiro Yuan, Tung Le, Shijie Xiong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Storyline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A full moon is coming out tonight, and the hero must race to shelter before being exposed.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Once fully exposed, the hero will transform into a strong and fast </a:t>
            </a:r>
            <a:r>
              <a:rPr lang="en" sz="2400">
                <a:solidFill>
                  <a:srgbClr val="FFD966"/>
                </a:solidFill>
              </a:rPr>
              <a:t>werewolf, which will be uncontrollable in a few secs.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The shelter at the end of each level will protect the hero from being exposed and prevent him from being uncontrollable.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Game Info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5528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Horizontally scrolling view that follows the hero as he progresses past obstacles.</a:t>
            </a:r>
          </a:p>
          <a:p>
            <a:pPr indent="-3429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The hero will accelerate to a max speed as long as nothing gets in the way.</a:t>
            </a:r>
          </a:p>
          <a:p>
            <a:pPr indent="-3429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There will be power ups, such as speed boost and jump boost, as well as power downs that may slow down the hero or prevent acceleration.</a:t>
            </a:r>
          </a:p>
          <a:p>
            <a:pPr indent="-3429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Obstacles will be walls to jump over or slide underneath. Some obstacles may slow the hero down or send him back to a checkpoint. There will also be traps to avoid.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187" y="445021"/>
            <a:ext cx="2786924" cy="209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362" y="2762549"/>
            <a:ext cx="3010550" cy="180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60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Character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921825"/>
            <a:ext cx="8520600" cy="38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</a:rPr>
              <a:t>Hero’s movement ability:</a:t>
            </a:r>
          </a:p>
          <a:p>
            <a:pPr indent="-33655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700">
                <a:solidFill>
                  <a:srgbClr val="FFD966"/>
                </a:solidFill>
              </a:rPr>
              <a:t>Horizontal Movement (Walk, Run, or Slide)</a:t>
            </a:r>
          </a:p>
          <a:p>
            <a:pPr indent="-33655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700">
                <a:solidFill>
                  <a:srgbClr val="FFD966"/>
                </a:solidFill>
              </a:rPr>
              <a:t>Vertical Movement (Jump or Double Jump)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</a:rPr>
              <a:t>Hero’s attributes:</a:t>
            </a:r>
          </a:p>
          <a:p>
            <a:pPr indent="-33655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700">
                <a:solidFill>
                  <a:srgbClr val="FFD966"/>
                </a:solidFill>
              </a:rPr>
              <a:t>Different Texture in different forms of hero</a:t>
            </a:r>
          </a:p>
          <a:p>
            <a:pPr indent="-33655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700">
                <a:solidFill>
                  <a:srgbClr val="FFD966"/>
                </a:solidFill>
              </a:rPr>
              <a:t>Rigid body</a:t>
            </a:r>
          </a:p>
          <a:p>
            <a:pPr indent="-33655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700">
                <a:solidFill>
                  <a:srgbClr val="FFD966"/>
                </a:solidFill>
              </a:rPr>
              <a:t>Velocity</a:t>
            </a:r>
          </a:p>
          <a:p>
            <a:pPr indent="-33655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700">
                <a:solidFill>
                  <a:srgbClr val="FFD966"/>
                </a:solidFill>
              </a:rPr>
              <a:t>Acceleration </a:t>
            </a:r>
          </a:p>
          <a:p>
            <a:pPr indent="-33655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700">
                <a:solidFill>
                  <a:srgbClr val="FFD966"/>
                </a:solidFill>
              </a:rPr>
              <a:t>Coin Collection System</a:t>
            </a:r>
          </a:p>
          <a:p>
            <a:pPr indent="-33655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700">
                <a:solidFill>
                  <a:srgbClr val="FFD966"/>
                </a:solidFill>
              </a:rPr>
              <a:t>Life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Levels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Difficulty select UI</a:t>
            </a:r>
          </a:p>
          <a:p>
            <a:pPr indent="-342900" lvl="1" marL="9144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Tutorial</a:t>
            </a:r>
          </a:p>
          <a:p>
            <a:pPr indent="-342900" lvl="1" marL="9144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Normal</a:t>
            </a:r>
          </a:p>
          <a:p>
            <a:pPr indent="-342900" lvl="1" marL="9144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Challenge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Bonus Stage</a:t>
            </a:r>
          </a:p>
          <a:p>
            <a:pPr indent="-342900" lvl="1" marL="9144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Player can get extra coin</a:t>
            </a:r>
          </a:p>
          <a:p>
            <a:pPr indent="-342900" lvl="1" marL="9144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Player should be careful for missing stage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Shop Scene</a:t>
            </a:r>
          </a:p>
          <a:p>
            <a:pPr indent="-342900" lvl="1" marL="91440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1800">
                <a:solidFill>
                  <a:srgbClr val="FFD966"/>
                </a:solidFill>
              </a:rPr>
              <a:t>Between each stage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Prototyping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Player’s speed is increasing gradually by user input reducing speed with neutral control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Player is able to interact with bonus stage object and change scene after interacting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Player can enhance his speed after interacting with speed up panel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Player can earn coin when he collides with coin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Player lose coins when he falls down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Wishlist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The feature of changing forms of hero by the player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The feature of randomly combining different stages into a challenge stage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The feature of changing to 3D version</a:t>
            </a:r>
          </a:p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100000"/>
            </a:pPr>
            <a:r>
              <a:rPr lang="en" sz="2400">
                <a:solidFill>
                  <a:srgbClr val="FFD966"/>
                </a:solidFill>
              </a:rPr>
              <a:t>The feature of being applicable to iOS or Android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Visuals</a:t>
            </a:r>
          </a:p>
        </p:txBody>
      </p:sp>
      <p:pic>
        <p:nvPicPr>
          <p:cNvPr descr="Visual1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8625"/>
            <a:ext cx="4098099" cy="2784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ual2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00" y="1548625"/>
            <a:ext cx="4098099" cy="27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