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62" r:id="rId5"/>
    <p:sldId id="260" r:id="rId6"/>
    <p:sldId id="259" r:id="rId7"/>
    <p:sldId id="265" r:id="rId8"/>
    <p:sldId id="263" r:id="rId9"/>
    <p:sldId id="264" r:id="rId10"/>
    <p:sldId id="266" r:id="rId11"/>
    <p:sldId id="261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9EA"/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235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640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72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469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3" y="1428750"/>
            <a:ext cx="3467593" cy="3467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499" y="43815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99D9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Bionic Bard Production</a:t>
            </a:r>
            <a:endParaRPr lang="en-US" sz="4000" b="1" dirty="0">
              <a:solidFill>
                <a:srgbClr val="99D9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latin typeface="Berlin Sans FB Demi" panose="020E0802020502020306" pitchFamily="34" charset="0"/>
              </a:rPr>
              <a:t>Challenges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Balancing item upgrades. Not too OP, not too meh – just about </a:t>
            </a:r>
            <a:r>
              <a:rPr lang="en-US" dirty="0" smtClean="0">
                <a:solidFill>
                  <a:schemeClr val="tx1"/>
                </a:solidFill>
              </a:rPr>
              <a:t>right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Making sure the hitboxes are right since this is a fast-paced </a:t>
            </a:r>
            <a:r>
              <a:rPr lang="en-US" dirty="0" smtClean="0">
                <a:solidFill>
                  <a:schemeClr val="tx1"/>
                </a:solidFill>
              </a:rPr>
              <a:t>game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Making sure turtle can/can’t be hit when in attack/defense mode, </a:t>
            </a:r>
            <a:r>
              <a:rPr lang="en-US" dirty="0" smtClean="0">
                <a:solidFill>
                  <a:schemeClr val="tx1"/>
                </a:solidFill>
              </a:rPr>
              <a:t>respectively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latin typeface="Berlin Sans FB Demi" panose="020E0802020502020306" pitchFamily="34" charset="0"/>
                <a:cs typeface="Courier New" panose="02070309020205020404" pitchFamily="49" charset="0"/>
              </a:rPr>
              <a:t>The First Step… </a:t>
            </a:r>
            <a:r>
              <a:rPr lang="en" b="1" dirty="0" smtClean="0">
                <a:latin typeface="Berlin Sans FB Demi" panose="020E0802020502020306" pitchFamily="34" charset="0"/>
                <a:cs typeface="Courier New" panose="02070309020205020404" pitchFamily="49" charset="0"/>
              </a:rPr>
              <a:t>Initial Prototypes</a:t>
            </a:r>
            <a:endParaRPr lang="en" b="1" dirty="0">
              <a:latin typeface="Berlin Sans FB Demi" panose="020E0802020502020306" pitchFamily="34" charset="0"/>
              <a:cs typeface="Courier New" panose="02070309020205020404" pitchFamily="49" charset="0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Finite side-scrolling map mechanics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Basic Turtle </a:t>
            </a:r>
            <a:r>
              <a:rPr lang="en-US" dirty="0" smtClean="0">
                <a:solidFill>
                  <a:schemeClr val="tx1"/>
                </a:solidFill>
              </a:rPr>
              <a:t>movement (left, right, give egg)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Basic </a:t>
            </a:r>
            <a:r>
              <a:rPr lang="en-US" dirty="0" smtClean="0">
                <a:solidFill>
                  <a:schemeClr val="tx1"/>
                </a:solidFill>
              </a:rPr>
              <a:t>Bunnies implementation (approach and steal egg)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Simple enemy wave </a:t>
            </a:r>
            <a:r>
              <a:rPr lang="en-US" dirty="0" smtClean="0">
                <a:solidFill>
                  <a:schemeClr val="tx1"/>
                </a:solidFill>
              </a:rPr>
              <a:t>mechanics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Launching eggs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EnvironmentPrototype(Pitch).PNG"/>
          <p:cNvPicPr>
            <a:picLocks noChangeAspect="1"/>
          </p:cNvPicPr>
          <p:nvPr/>
        </p:nvPicPr>
        <p:blipFill>
          <a:blip r:embed="rId2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Callout 6"/>
          <p:cNvSpPr/>
          <p:nvPr/>
        </p:nvSpPr>
        <p:spPr>
          <a:xfrm>
            <a:off x="2355300" y="2114550"/>
            <a:ext cx="4267200" cy="914400"/>
          </a:xfrm>
          <a:prstGeom prst="wedgeEllipseCallout">
            <a:avLst>
              <a:gd name="adj1" fmla="val 56389"/>
              <a:gd name="adj2" fmla="val 163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5400"/>
            <a:ext cx="8520600" cy="572700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 Demi" panose="020E0802020502020306" pitchFamily="34" charset="0"/>
              </a:rPr>
              <a:t>Thanks for your time!</a:t>
            </a:r>
            <a:endParaRPr lang="en-US" dirty="0">
              <a:latin typeface="Berlin Sans FB Demi" panose="020E0802020502020306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28" y="1937918"/>
            <a:ext cx="2834072" cy="19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0" y="1885950"/>
            <a:ext cx="7160019" cy="1323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arlyEnvironmentPrototype(Pitch).PNG"/>
          <p:cNvPicPr>
            <a:picLocks noChangeAspect="1"/>
          </p:cNvPicPr>
          <p:nvPr/>
        </p:nvPicPr>
        <p:blipFill>
          <a:blip r:embed="rId4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075700" cy="572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Berlin Sans FB Demi" panose="020E0802020502020306" pitchFamily="34" charset="0"/>
              </a:rPr>
              <a:t>You are a </a:t>
            </a:r>
            <a:r>
              <a:rPr lang="en" b="1" dirty="0" smtClean="0">
                <a:latin typeface="Berlin Sans FB Demi" panose="020E0802020502020306" pitchFamily="34" charset="0"/>
              </a:rPr>
              <a:t>Turtle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28600" y="1123950"/>
            <a:ext cx="4495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You alone </a:t>
            </a:r>
            <a:r>
              <a:rPr lang="en-US" dirty="0" smtClean="0">
                <a:solidFill>
                  <a:schemeClr val="tx1"/>
                </a:solidFill>
              </a:rPr>
              <a:t>protect </a:t>
            </a:r>
            <a:r>
              <a:rPr lang="en-US" dirty="0">
                <a:solidFill>
                  <a:schemeClr val="tx1"/>
                </a:solidFill>
              </a:rPr>
              <a:t>the balance </a:t>
            </a:r>
            <a:r>
              <a:rPr lang="en-US" dirty="0" smtClean="0">
                <a:solidFill>
                  <a:schemeClr val="tx1"/>
                </a:solidFill>
              </a:rPr>
              <a:t>between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Good </a:t>
            </a:r>
            <a:r>
              <a:rPr lang="en-US" dirty="0">
                <a:solidFill>
                  <a:schemeClr val="tx1"/>
                </a:solidFill>
              </a:rPr>
              <a:t>and Evil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You have beloved Turtle Eggs to protect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You are a cute </a:t>
            </a:r>
            <a:r>
              <a:rPr lang="en-US" dirty="0" err="1" smtClean="0">
                <a:solidFill>
                  <a:schemeClr val="tx1"/>
                </a:solidFill>
              </a:rPr>
              <a:t>li’l</a:t>
            </a:r>
            <a:r>
              <a:rPr lang="en-US" dirty="0" smtClean="0">
                <a:solidFill>
                  <a:schemeClr val="tx1"/>
                </a:solidFill>
              </a:rPr>
              <a:t> dude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You beat the </a:t>
            </a:r>
            <a:r>
              <a:rPr lang="en-US" dirty="0" smtClean="0">
                <a:solidFill>
                  <a:schemeClr val="tx1"/>
                </a:solidFill>
              </a:rPr>
              <a:t>Bunny </a:t>
            </a:r>
            <a:r>
              <a:rPr lang="en-US" dirty="0">
                <a:solidFill>
                  <a:schemeClr val="tx1"/>
                </a:solidFill>
              </a:rPr>
              <a:t>in a race, </a:t>
            </a:r>
            <a:r>
              <a:rPr lang="en-US" dirty="0" smtClean="0">
                <a:solidFill>
                  <a:schemeClr val="tx1"/>
                </a:solidFill>
              </a:rPr>
              <a:t>earning the eternal wrath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Bunnies worldwide</a:t>
            </a:r>
            <a:endParaRPr dirty="0">
              <a:solidFill>
                <a:schemeClr val="tx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98555"/>
              </p:ext>
            </p:extLst>
          </p:nvPr>
        </p:nvGraphicFramePr>
        <p:xfrm>
          <a:off x="4953000" y="1503085"/>
          <a:ext cx="3848100" cy="213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5" imgW="10628280" imgH="5891760" progId="Photoshop.Image.11">
                  <p:embed/>
                </p:oleObj>
              </mc:Choice>
              <mc:Fallback>
                <p:oleObj name="Image" r:id="rId5" imgW="10628280" imgH="5891760" progId="Photoshop.Image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3000" y="1503085"/>
                        <a:ext cx="3848100" cy="2137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0757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latin typeface="Berlin Sans FB Demi" panose="020E0802020502020306" pitchFamily="34" charset="0"/>
              </a:rPr>
              <a:t>Thwart the </a:t>
            </a:r>
            <a:r>
              <a:rPr lang="en" b="1" dirty="0" smtClean="0">
                <a:latin typeface="Berlin Sans FB Demi" panose="020E0802020502020306" pitchFamily="34" charset="0"/>
              </a:rPr>
              <a:t>Evil Bunnies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75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Bunnies are hostile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They are jealous due to </a:t>
            </a:r>
            <a:r>
              <a:rPr lang="en-US" dirty="0" smtClean="0">
                <a:solidFill>
                  <a:schemeClr val="tx1"/>
                </a:solidFill>
              </a:rPr>
              <a:t>their defeat at the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hands of you, the Turtle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They are </a:t>
            </a:r>
            <a:r>
              <a:rPr lang="en-US" dirty="0" smtClean="0">
                <a:solidFill>
                  <a:schemeClr val="tx1"/>
                </a:solidFill>
              </a:rPr>
              <a:t>after your precious Turtle </a:t>
            </a:r>
            <a:r>
              <a:rPr lang="en-US" dirty="0">
                <a:solidFill>
                  <a:schemeClr val="tx1"/>
                </a:solidFill>
              </a:rPr>
              <a:t>Eggs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They can be defeated by distributing Easter </a:t>
            </a:r>
          </a:p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 Eggs to them, which will diminish their hatred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Different kinds of Bunnies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0" y="929464"/>
            <a:ext cx="2219598" cy="328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latin typeface="Berlin Sans FB Demi" panose="020E0802020502020306" pitchFamily="34" charset="0"/>
              </a:rPr>
              <a:t>Inspiration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41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Gameplay inspired </a:t>
            </a:r>
            <a:r>
              <a:rPr lang="en-US" dirty="0" smtClean="0">
                <a:solidFill>
                  <a:schemeClr val="tx1"/>
                </a:solidFill>
              </a:rPr>
              <a:t>by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flash game Zombocalypse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Finite side-</a:t>
            </a:r>
            <a:r>
              <a:rPr lang="en-US" dirty="0" err="1">
                <a:solidFill>
                  <a:schemeClr val="tx1"/>
                </a:solidFill>
              </a:rPr>
              <a:t>scroller</a:t>
            </a:r>
            <a:r>
              <a:rPr lang="en-US" dirty="0">
                <a:solidFill>
                  <a:schemeClr val="tx1"/>
                </a:solidFill>
              </a:rPr>
              <a:t>, where you defend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  against waves of Zombies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Taking a less violent approach with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Boss Turtle</a:t>
            </a:r>
          </a:p>
        </p:txBody>
      </p:sp>
      <p:pic>
        <p:nvPicPr>
          <p:cNvPr id="5" name="Picture 4" descr="Zombocalyp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000" y="1362216"/>
            <a:ext cx="4167300" cy="24190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latin typeface="Berlin Sans FB Demi" panose="020E0802020502020306" pitchFamily="34" charset="0"/>
              </a:rPr>
              <a:t>Why Play This Game?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3181349"/>
            <a:ext cx="4412700" cy="1387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Who wouldn’t want to play as </a:t>
            </a:r>
            <a:r>
              <a:rPr lang="en-US" b="1" dirty="0">
                <a:solidFill>
                  <a:schemeClr val="tx1"/>
                </a:solidFill>
              </a:rPr>
              <a:t>this</a:t>
            </a:r>
            <a:r>
              <a:rPr lang="en-US" dirty="0">
                <a:solidFill>
                  <a:schemeClr val="tx1"/>
                </a:solidFill>
              </a:rPr>
              <a:t> guy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Animation-rich environment, for lively </a:t>
            </a:r>
            <a:r>
              <a:rPr lang="en-US" dirty="0" smtClean="0">
                <a:solidFill>
                  <a:schemeClr val="tx1"/>
                </a:solidFill>
              </a:rPr>
              <a:t>creatures/world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TurtleWhiteBackgrou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92" y="1320972"/>
            <a:ext cx="2657846" cy="1629002"/>
          </a:xfrm>
          <a:prstGeom prst="rect">
            <a:avLst/>
          </a:prstGeom>
        </p:spPr>
      </p:pic>
      <p:pic>
        <p:nvPicPr>
          <p:cNvPr id="6" name="Picture 5" descr="Don'tStarveInspir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461499"/>
            <a:ext cx="3886200" cy="2185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876800" y="3466659"/>
            <a:ext cx="38862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Aiming for lively, animation rich environment, </a:t>
            </a:r>
            <a:r>
              <a:rPr lang="en-US" dirty="0" smtClean="0">
                <a:solidFill>
                  <a:schemeClr val="bg1"/>
                </a:solidFill>
              </a:rPr>
              <a:t>as inspired by Don’t </a:t>
            </a:r>
            <a:r>
              <a:rPr lang="en-US" dirty="0">
                <a:solidFill>
                  <a:schemeClr val="bg1"/>
                </a:solidFill>
              </a:rPr>
              <a:t>Starve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18748" y="2423070"/>
            <a:ext cx="776780" cy="898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>
                <a:latin typeface="Berlin Sans FB Demi" panose="020E0802020502020306" pitchFamily="34" charset="0"/>
              </a:rPr>
              <a:t>Art Style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745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Prototype image to right</a:t>
            </a:r>
            <a:endParaRPr lang="en-US" dirty="0" smtClean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Bold lines and bright colors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EarlyEnvironmentPrototype(Pitch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99" y="857250"/>
            <a:ext cx="458095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Berlin Sans FB Demi" panose="020E0802020502020306" pitchFamily="34" charset="0"/>
              </a:rPr>
              <a:t>Rules (</a:t>
            </a:r>
            <a:r>
              <a:rPr lang="en-US" b="1" dirty="0">
                <a:latin typeface="Berlin Sans FB Demi" panose="020E0802020502020306" pitchFamily="34" charset="0"/>
              </a:rPr>
              <a:t>part </a:t>
            </a:r>
            <a:r>
              <a:rPr lang="en" b="1" dirty="0">
                <a:latin typeface="Berlin Sans FB Demi" panose="020E0802020502020306" pitchFamily="34" charset="0"/>
              </a:rPr>
              <a:t>1 </a:t>
            </a:r>
            <a:r>
              <a:rPr lang="en-US" b="1" dirty="0">
                <a:latin typeface="Berlin Sans FB Demi" panose="020E0802020502020306" pitchFamily="34" charset="0"/>
              </a:rPr>
              <a:t>of 2</a:t>
            </a:r>
            <a:r>
              <a:rPr lang="en-US" b="1" dirty="0" smtClean="0">
                <a:latin typeface="Berlin Sans FB Demi" panose="020E0802020502020306" pitchFamily="34" charset="0"/>
              </a:rPr>
              <a:t>)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Purpose: </a:t>
            </a:r>
            <a:r>
              <a:rPr lang="en-US" dirty="0">
                <a:solidFill>
                  <a:schemeClr val="tx1"/>
                </a:solidFill>
              </a:rPr>
              <a:t>You must </a:t>
            </a:r>
            <a:r>
              <a:rPr lang="en-US" dirty="0" smtClean="0">
                <a:solidFill>
                  <a:schemeClr val="tx1"/>
                </a:solidFill>
              </a:rPr>
              <a:t>safely protect the </a:t>
            </a:r>
            <a:r>
              <a:rPr lang="en-US" dirty="0">
                <a:solidFill>
                  <a:schemeClr val="tx1"/>
                </a:solidFill>
              </a:rPr>
              <a:t>5 Turtle </a:t>
            </a:r>
            <a:r>
              <a:rPr lang="en-US" dirty="0" smtClean="0">
                <a:solidFill>
                  <a:schemeClr val="tx1"/>
                </a:solidFill>
              </a:rPr>
              <a:t>Eggs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at the center of the map from waves of Bunnies approaching from the left and right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Win condition: </a:t>
            </a:r>
            <a:r>
              <a:rPr lang="en-US" dirty="0">
                <a:solidFill>
                  <a:schemeClr val="tx1"/>
                </a:solidFill>
              </a:rPr>
              <a:t>Survive the </a:t>
            </a:r>
            <a:r>
              <a:rPr lang="en-US" dirty="0" smtClean="0">
                <a:solidFill>
                  <a:schemeClr val="tx1"/>
                </a:solidFill>
              </a:rPr>
              <a:t>wave of Bunnies</a:t>
            </a:r>
          </a:p>
          <a:p>
            <a:pPr lvl="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Lose </a:t>
            </a:r>
            <a:r>
              <a:rPr lang="en-US" b="1" dirty="0">
                <a:solidFill>
                  <a:schemeClr val="tx1"/>
                </a:solidFill>
              </a:rPr>
              <a:t>condition: </a:t>
            </a:r>
            <a:r>
              <a:rPr lang="en-US" dirty="0">
                <a:solidFill>
                  <a:schemeClr val="tx1"/>
                </a:solidFill>
              </a:rPr>
              <a:t>All of your eggs are </a:t>
            </a:r>
            <a:r>
              <a:rPr lang="en-US" dirty="0" smtClean="0">
                <a:solidFill>
                  <a:schemeClr val="tx1"/>
                </a:solidFill>
              </a:rPr>
              <a:t>stolen, or your HP runs out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arlyEnvironmentPrototype(Pitch).PNG"/>
          <p:cNvPicPr>
            <a:picLocks noChangeAspect="1"/>
          </p:cNvPicPr>
          <p:nvPr/>
        </p:nvPicPr>
        <p:blipFill>
          <a:blip r:embed="rId3"/>
          <a:srcRect l="9028" r="7639" b="3737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14350"/>
            <a:ext cx="91440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>
                <a:latin typeface="Berlin Sans FB Demi" panose="020E0802020502020306" pitchFamily="34" charset="0"/>
              </a:rPr>
              <a:t>Rules (part 2 of 2</a:t>
            </a:r>
            <a:r>
              <a:rPr lang="en-US" b="1" dirty="0" smtClean="0">
                <a:latin typeface="Berlin Sans FB Demi" panose="020E0802020502020306" pitchFamily="34" charset="0"/>
              </a:rPr>
              <a:t>)</a:t>
            </a:r>
            <a:endParaRPr lang="en" b="1" dirty="0">
              <a:latin typeface="Berlin Sans FB Demi" panose="020E0802020502020306" pitchFamily="34" charset="0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Different types of Bunnies </a:t>
            </a:r>
            <a:r>
              <a:rPr lang="en-US" dirty="0">
                <a:solidFill>
                  <a:schemeClr val="tx1"/>
                </a:solidFill>
              </a:rPr>
              <a:t>can stun you for 1-2 seconds or make you lose </a:t>
            </a:r>
            <a:r>
              <a:rPr lang="en-US" dirty="0" smtClean="0">
                <a:solidFill>
                  <a:schemeClr val="tx1"/>
                </a:solidFill>
              </a:rPr>
              <a:t>HP</a:t>
            </a: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Losing too much HP makes you exhausted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To defend against </a:t>
            </a:r>
            <a:r>
              <a:rPr lang="en-US" dirty="0" smtClean="0">
                <a:solidFill>
                  <a:schemeClr val="tx1"/>
                </a:solidFill>
              </a:rPr>
              <a:t>Bunnies</a:t>
            </a:r>
            <a:r>
              <a:rPr lang="en-US" dirty="0">
                <a:solidFill>
                  <a:schemeClr val="tx1"/>
                </a:solidFill>
              </a:rPr>
              <a:t>, you must push them off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map</a:t>
            </a:r>
            <a:r>
              <a:rPr lang="en-US" dirty="0" smtClean="0">
                <a:solidFill>
                  <a:schemeClr val="tx1"/>
                </a:solidFill>
              </a:rPr>
              <a:t>, or </a:t>
            </a:r>
            <a:r>
              <a:rPr lang="en-US" dirty="0">
                <a:solidFill>
                  <a:schemeClr val="tx1"/>
                </a:solidFill>
              </a:rPr>
              <a:t>appease them by </a:t>
            </a:r>
            <a:r>
              <a:rPr lang="en-US" dirty="0" smtClean="0">
                <a:solidFill>
                  <a:schemeClr val="tx1"/>
                </a:solidFill>
              </a:rPr>
              <a:t>giving them Easter Eggs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You are able to shield yourself momentarily by hiding inside your </a:t>
            </a:r>
            <a:r>
              <a:rPr lang="en-US" dirty="0" smtClean="0">
                <a:solidFill>
                  <a:schemeClr val="tx1"/>
                </a:solidFill>
              </a:rPr>
              <a:t>shell</a:t>
            </a:r>
            <a:endParaRPr lang="en-US" dirty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Achievements and upgrades earned by appeasing Bunnies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308</Words>
  <Application>Microsoft Office PowerPoint</Application>
  <PresentationFormat>On-screen Show (16:9)</PresentationFormat>
  <Paragraphs>47</Paragraphs>
  <Slides>12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Berlin Sans FB Demi</vt:lpstr>
      <vt:lpstr>Courier New</vt:lpstr>
      <vt:lpstr>simple-light-2</vt:lpstr>
      <vt:lpstr>Adobe Photoshop Image</vt:lpstr>
      <vt:lpstr>PowerPoint Presentation</vt:lpstr>
      <vt:lpstr>PowerPoint Presentation</vt:lpstr>
      <vt:lpstr>You are a Turtle</vt:lpstr>
      <vt:lpstr>Thwart the Evil Bunnies</vt:lpstr>
      <vt:lpstr>Inspiration</vt:lpstr>
      <vt:lpstr>Why Play This Game?</vt:lpstr>
      <vt:lpstr>Art Style</vt:lpstr>
      <vt:lpstr>Rules (part 1 of 2)</vt:lpstr>
      <vt:lpstr>Rules (part 2 of 2)</vt:lpstr>
      <vt:lpstr>Challenges</vt:lpstr>
      <vt:lpstr>The First Step… Initial Prototypes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Taylor Baldwin</dc:creator>
  <cp:lastModifiedBy>Taylor Baldwin</cp:lastModifiedBy>
  <cp:revision>24</cp:revision>
  <dcterms:modified xsi:type="dcterms:W3CDTF">2017-04-24T19:23:41Z</dcterms:modified>
</cp:coreProperties>
</file>