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Carrier Assault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Team Yashley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271375"/>
            <a:ext cx="8520599" cy="429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Scenes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Start Screen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Land Level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Game Over/Win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Complexity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4 objects: Carrier, Plane, Turret, Land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1 Carrier + 10 planes + 8 turrets + 1 land = 20 instances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Per-pixel collision between the carrier and land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Camera Views </a:t>
            </a:r>
            <a:br>
              <a:rPr lang="en" u="sng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Main camera view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“Radar” mini map when “P” is pressed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271375"/>
            <a:ext cx="8520599" cy="429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Behavior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a) Interpolation in the start screen of the cursor moving around the menu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b) Planes rotate around the carrier by default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They locate the nearest target and straif it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Turrets point to nearest target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Lights</a:t>
            </a:r>
            <a:br>
              <a:rPr lang="en" u="sng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1 Point: Across the map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1 Directional: on the Carrier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8 Spotlights: on the Turrets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10 total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Light on carrier follows it. Lights on turret point the same direction they’re pointing at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Normal Map</a:t>
            </a:r>
            <a:br>
              <a:rPr lang="en" u="sng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On the carrier</a:t>
            </a:r>
            <a:br>
              <a:rPr lang="en">
                <a:solidFill>
                  <a:schemeClr val="dk1"/>
                </a:solidFill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271375"/>
            <a:ext cx="8520599" cy="429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Meaningful Game</a:t>
            </a:r>
            <a:br>
              <a:rPr lang="en" u="sng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Game uses RTS type gameplay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Unique gameplay than most other games </a:t>
            </a:r>
            <a:br>
              <a:rPr lang="en">
                <a:solidFill>
                  <a:schemeClr val="dk1"/>
                </a:solidFill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