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5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Cave Escape!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A game by Tyler Green and Steven Roberts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Game Overview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You are lost within a large, mysterious, and dangerous cavern! Can you dodge the many obstacles and escape?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         		</a:t>
            </a:r>
          </a:p>
          <a:p>
            <a:pPr indent="457200" lvl="0" marL="9144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-This is you.</a:t>
            </a:r>
          </a:p>
          <a:p>
            <a:pPr indent="0" lvl="0" marL="137160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-Not shown: jetpack, mining light, or actual appearance</a:t>
            </a:r>
            <a:br>
              <a:rPr lang="en" sz="2400">
                <a:solidFill>
                  <a:schemeClr val="dk1"/>
                </a:solidFill>
              </a:rPr>
            </a:br>
            <a:br>
              <a:rPr lang="en" sz="2400">
                <a:solidFill>
                  <a:schemeClr val="dk1"/>
                </a:solidFill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41562" l="11057" r="74962" t="19644"/>
          <a:stretch/>
        </p:blipFill>
        <p:spPr>
          <a:xfrm>
            <a:off x="311699" y="2517925"/>
            <a:ext cx="1113175" cy="17625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 rot="5400000">
            <a:off x="3717300" y="2861524"/>
            <a:ext cx="476999" cy="439200"/>
          </a:xfrm>
          <a:prstGeom prst="triangle">
            <a:avLst>
              <a:gd fmla="val 50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/>
              <a:t>How to Play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Hero at set X position relative to camera.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Press UP and DOWN to fly higher or lower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Press RIGHT or LEFT to speed up or slow down flight speed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0" name="Shape 70"/>
          <p:cNvSpPr/>
          <p:nvPr/>
        </p:nvSpPr>
        <p:spPr>
          <a:xfrm>
            <a:off x="2676900" y="3127525"/>
            <a:ext cx="3790199" cy="1696200"/>
          </a:xfrm>
          <a:prstGeom prst="rect">
            <a:avLst/>
          </a:prstGeom>
          <a:solidFill>
            <a:srgbClr val="CD9459">
              <a:alpha val="588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3498575" y="3134125"/>
            <a:ext cx="0" cy="1682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72" name="Shape 72"/>
          <p:cNvSpPr/>
          <p:nvPr/>
        </p:nvSpPr>
        <p:spPr>
          <a:xfrm rot="5400000">
            <a:off x="3260075" y="3908449"/>
            <a:ext cx="476999" cy="439200"/>
          </a:xfrm>
          <a:prstGeom prst="triangle">
            <a:avLst>
              <a:gd fmla="val 50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" name="Shape 73"/>
          <p:cNvCxnSpPr/>
          <p:nvPr/>
        </p:nvCxnSpPr>
        <p:spPr>
          <a:xfrm>
            <a:off x="4028650" y="4147925"/>
            <a:ext cx="13650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/>
          <p:nvPr/>
        </p:nvCxnSpPr>
        <p:spPr>
          <a:xfrm rot="10800000">
            <a:off x="2199749" y="4128050"/>
            <a:ext cx="8880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0" y="258475"/>
            <a:ext cx="8520599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Some Obstacles to Avoid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279375" y="1253450"/>
            <a:ext cx="5764799" cy="362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Bats! They fly in a line. Some Chase.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Rocks! Fall from top of screen. Pixel Perfect Collision.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buClr>
                <a:srgbClr val="000000"/>
              </a:buClr>
              <a:buSzPct val="100000"/>
              <a:buChar char="●"/>
            </a:pPr>
            <a:r>
              <a:rPr lang="en" sz="2400">
                <a:solidFill>
                  <a:srgbClr val="000000"/>
                </a:solidFill>
              </a:rPr>
              <a:t>Fire! Shoots up from bottom.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More obstacles at a time as you progress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/>
          </a:blip>
          <a:srcRect b="77477" l="51821" r="24712" t="35979"/>
          <a:stretch/>
        </p:blipFill>
        <p:spPr>
          <a:xfrm flipH="1" rot="10800000">
            <a:off x="755375" y="1028174"/>
            <a:ext cx="1868549" cy="9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 rotWithShape="1">
          <a:blip r:embed="rId4">
            <a:alphaModFix/>
          </a:blip>
          <a:srcRect b="81229" l="24298" r="52235" t="0"/>
          <a:stretch/>
        </p:blipFill>
        <p:spPr>
          <a:xfrm>
            <a:off x="755375" y="2263375"/>
            <a:ext cx="1868549" cy="9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5">
            <a:alphaModFix/>
          </a:blip>
          <a:srcRect b="47099" l="27031" r="49502" t="32483"/>
          <a:stretch/>
        </p:blipFill>
        <p:spPr>
          <a:xfrm>
            <a:off x="755374" y="3498575"/>
            <a:ext cx="1868549" cy="9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311700" y="258475"/>
            <a:ext cx="8520599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Cameras</a:t>
            </a:r>
          </a:p>
        </p:txBody>
      </p:sp>
      <p:sp>
        <p:nvSpPr>
          <p:cNvPr id="89" name="Shape 89"/>
          <p:cNvSpPr txBox="1"/>
          <p:nvPr>
            <p:ph idx="1" type="subTitle"/>
          </p:nvPr>
        </p:nvSpPr>
        <p:spPr>
          <a:xfrm>
            <a:off x="3273275" y="1240200"/>
            <a:ext cx="5559000" cy="362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1524000" y="1524000"/>
            <a:ext cx="6321300" cy="3087599"/>
          </a:xfrm>
          <a:prstGeom prst="rect">
            <a:avLst/>
          </a:prstGeom>
          <a:solidFill>
            <a:srgbClr val="CD9459">
              <a:alpha val="588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MAIN</a:t>
            </a:r>
          </a:p>
        </p:txBody>
      </p:sp>
      <p:sp>
        <p:nvSpPr>
          <p:cNvPr id="91" name="Shape 91"/>
          <p:cNvSpPr/>
          <p:nvPr/>
        </p:nvSpPr>
        <p:spPr>
          <a:xfrm>
            <a:off x="1537250" y="1537250"/>
            <a:ext cx="6321300" cy="543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HUD- (Life, etc.)</a:t>
            </a:r>
          </a:p>
        </p:txBody>
      </p:sp>
      <p:sp>
        <p:nvSpPr>
          <p:cNvPr id="92" name="Shape 92"/>
          <p:cNvSpPr/>
          <p:nvPr/>
        </p:nvSpPr>
        <p:spPr>
          <a:xfrm>
            <a:off x="6453800" y="1550500"/>
            <a:ext cx="1391400" cy="543299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SENSOR</a:t>
            </a:r>
          </a:p>
        </p:txBody>
      </p:sp>
      <p:cxnSp>
        <p:nvCxnSpPr>
          <p:cNvPr id="93" name="Shape 93"/>
          <p:cNvCxnSpPr/>
          <p:nvPr/>
        </p:nvCxnSpPr>
        <p:spPr>
          <a:xfrm flipH="1">
            <a:off x="2995050" y="2093850"/>
            <a:ext cx="13199" cy="2517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94" name="Shape 94"/>
          <p:cNvSpPr/>
          <p:nvPr/>
        </p:nvSpPr>
        <p:spPr>
          <a:xfrm rot="5400000">
            <a:off x="2763150" y="3457874"/>
            <a:ext cx="476999" cy="439200"/>
          </a:xfrm>
          <a:prstGeom prst="triangle">
            <a:avLst>
              <a:gd fmla="val 50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0" y="258475"/>
            <a:ext cx="8520599" cy="79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Lights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273275" y="1240200"/>
            <a:ext cx="5559000" cy="362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1537250" y="1506750"/>
            <a:ext cx="6321300" cy="3087599"/>
          </a:xfrm>
          <a:prstGeom prst="rect">
            <a:avLst/>
          </a:prstGeom>
          <a:solidFill>
            <a:srgbClr val="241A0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02" name="Shape 102"/>
          <p:cNvSpPr/>
          <p:nvPr/>
        </p:nvSpPr>
        <p:spPr>
          <a:xfrm>
            <a:off x="1537250" y="1537250"/>
            <a:ext cx="6321300" cy="5432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03" name="Shape 103"/>
          <p:cNvSpPr/>
          <p:nvPr/>
        </p:nvSpPr>
        <p:spPr>
          <a:xfrm>
            <a:off x="6453800" y="1550500"/>
            <a:ext cx="1391400" cy="543299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Warning: Darkness!</a:t>
            </a:r>
          </a:p>
        </p:txBody>
      </p:sp>
      <p:sp>
        <p:nvSpPr>
          <p:cNvPr id="104" name="Shape 104"/>
          <p:cNvSpPr/>
          <p:nvPr/>
        </p:nvSpPr>
        <p:spPr>
          <a:xfrm>
            <a:off x="2385450" y="2789575"/>
            <a:ext cx="1232400" cy="1232400"/>
          </a:xfrm>
          <a:prstGeom prst="ellipse">
            <a:avLst/>
          </a:prstGeom>
          <a:solidFill>
            <a:srgbClr val="CD9459">
              <a:alpha val="9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5" name="Shape 105"/>
          <p:cNvCxnSpPr/>
          <p:nvPr/>
        </p:nvCxnSpPr>
        <p:spPr>
          <a:xfrm flipH="1">
            <a:off x="2995050" y="2093850"/>
            <a:ext cx="13199" cy="25178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06" name="Shape 106"/>
          <p:cNvSpPr/>
          <p:nvPr/>
        </p:nvSpPr>
        <p:spPr>
          <a:xfrm rot="-5400000">
            <a:off x="3644249" y="1861975"/>
            <a:ext cx="1789200" cy="3087599"/>
          </a:xfrm>
          <a:prstGeom prst="triangle">
            <a:avLst>
              <a:gd fmla="val 50000" name="adj"/>
            </a:avLst>
          </a:prstGeom>
          <a:solidFill>
            <a:srgbClr val="CD9459">
              <a:alpha val="9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5400000">
            <a:off x="2763150" y="3186174"/>
            <a:ext cx="476999" cy="439200"/>
          </a:xfrm>
          <a:prstGeom prst="triangle">
            <a:avLst>
              <a:gd fmla="val 50000" name="adj"/>
            </a:avLst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4691250" y="3167275"/>
            <a:ext cx="1391400" cy="4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Mining Light! </a:t>
            </a:r>
          </a:p>
        </p:txBody>
      </p:sp>
      <p:sp>
        <p:nvSpPr>
          <p:cNvPr id="109" name="Shape 109"/>
          <p:cNvSpPr/>
          <p:nvPr/>
        </p:nvSpPr>
        <p:spPr>
          <a:xfrm>
            <a:off x="6453800" y="2162400"/>
            <a:ext cx="980700" cy="818699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3C2B1A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Light</a:t>
            </a:r>
          </a:p>
        </p:txBody>
      </p:sp>
      <p:sp>
        <p:nvSpPr>
          <p:cNvPr id="110" name="Shape 110"/>
          <p:cNvSpPr/>
          <p:nvPr/>
        </p:nvSpPr>
        <p:spPr>
          <a:xfrm>
            <a:off x="6547850" y="3419125"/>
            <a:ext cx="792600" cy="792600"/>
          </a:xfrm>
          <a:prstGeom prst="ellipse">
            <a:avLst/>
          </a:prstGeom>
          <a:solidFill>
            <a:srgbClr val="FF0000">
              <a:alpha val="419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6724550" y="3595825"/>
            <a:ext cx="439200" cy="439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6636200" y="3595825"/>
            <a:ext cx="6159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Fire!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2630900" y="2830950"/>
            <a:ext cx="13914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Hero’s Spotlight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CE5CD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/>
              <a:t>Concept Art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175" y="1178972"/>
            <a:ext cx="598765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