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CE5C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Cave Escape!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game by Tyler Green and Steven Roberts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0" y="269775"/>
            <a:ext cx="8520599" cy="55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/>
              <a:t>Technical Specifications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825075"/>
            <a:ext cx="8520599" cy="3821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3 Scenes (splash, game level, game over)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3+ object types, 10+ objects throughout, pixel collision (fire, bat, rock, and we use a generator for spawning)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2 Cameras (Main view, Sensor camera)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Chase behavior (drone, bat)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Non-Camera Interpolation (health bar changes)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537250" y="1506750"/>
            <a:ext cx="6321300" cy="3087599"/>
          </a:xfrm>
          <a:prstGeom prst="rect">
            <a:avLst/>
          </a:prstGeom>
          <a:solidFill>
            <a:srgbClr val="241A0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67" name="Shape 67"/>
          <p:cNvSpPr/>
          <p:nvPr/>
        </p:nvSpPr>
        <p:spPr>
          <a:xfrm>
            <a:off x="1537250" y="1537250"/>
            <a:ext cx="6321300" cy="543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68" name="Shape 68"/>
          <p:cNvSpPr txBox="1"/>
          <p:nvPr>
            <p:ph type="ctrTitle"/>
          </p:nvPr>
        </p:nvSpPr>
        <p:spPr>
          <a:xfrm>
            <a:off x="311700" y="258475"/>
            <a:ext cx="8520599" cy="79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Light Specifications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3273275" y="1240200"/>
            <a:ext cx="5559000" cy="362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70" name="Shape 70"/>
          <p:cNvSpPr/>
          <p:nvPr/>
        </p:nvSpPr>
        <p:spPr>
          <a:xfrm>
            <a:off x="6453800" y="1550500"/>
            <a:ext cx="1391400" cy="543299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Sensor also has Light!</a:t>
            </a:r>
          </a:p>
        </p:txBody>
      </p:sp>
      <p:sp>
        <p:nvSpPr>
          <p:cNvPr id="71" name="Shape 71"/>
          <p:cNvSpPr/>
          <p:nvPr/>
        </p:nvSpPr>
        <p:spPr>
          <a:xfrm>
            <a:off x="2385450" y="2789575"/>
            <a:ext cx="1232400" cy="1232400"/>
          </a:xfrm>
          <a:prstGeom prst="ellipse">
            <a:avLst/>
          </a:prstGeom>
          <a:solidFill>
            <a:srgbClr val="CD9459">
              <a:alpha val="9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 rot="-5400000">
            <a:off x="3644249" y="1861975"/>
            <a:ext cx="1789200" cy="3087599"/>
          </a:xfrm>
          <a:prstGeom prst="triangle">
            <a:avLst>
              <a:gd fmla="val 50000" name="adj"/>
            </a:avLst>
          </a:prstGeom>
          <a:solidFill>
            <a:srgbClr val="CD9459">
              <a:alpha val="9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 rot="5400000">
            <a:off x="2763150" y="3186174"/>
            <a:ext cx="476999" cy="439200"/>
          </a:xfrm>
          <a:prstGeom prst="triangle">
            <a:avLst>
              <a:gd fmla="val 50000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4691250" y="3167275"/>
            <a:ext cx="1391400" cy="4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Mining Light</a:t>
            </a:r>
            <a:br>
              <a:rPr lang="en"/>
            </a:br>
            <a:r>
              <a:rPr lang="en"/>
              <a:t>Spotlight</a:t>
            </a:r>
          </a:p>
        </p:txBody>
      </p:sp>
      <p:sp>
        <p:nvSpPr>
          <p:cNvPr id="75" name="Shape 75"/>
          <p:cNvSpPr/>
          <p:nvPr/>
        </p:nvSpPr>
        <p:spPr>
          <a:xfrm>
            <a:off x="6302000" y="2162400"/>
            <a:ext cx="1391400" cy="904499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3C2B1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6341775" y="3066425"/>
            <a:ext cx="859799" cy="1527899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6443500" y="3213375"/>
            <a:ext cx="615900" cy="1356599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6338600" y="3392350"/>
            <a:ext cx="980700" cy="90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Multiple Fire Lights!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630900" y="2830950"/>
            <a:ext cx="13914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Hero’s Pointlight</a:t>
            </a:r>
          </a:p>
        </p:txBody>
      </p:sp>
      <p:sp>
        <p:nvSpPr>
          <p:cNvPr id="80" name="Shape 80"/>
          <p:cNvSpPr/>
          <p:nvPr/>
        </p:nvSpPr>
        <p:spPr>
          <a:xfrm>
            <a:off x="1671000" y="2495475"/>
            <a:ext cx="859799" cy="904499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 rot="7140796">
            <a:off x="1959564" y="2728169"/>
            <a:ext cx="282673" cy="439118"/>
          </a:xfrm>
          <a:prstGeom prst="diamond">
            <a:avLst/>
          </a:prstGeom>
          <a:solidFill>
            <a:srgbClr val="38761D"/>
          </a:solidFill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2481450" y="2093850"/>
            <a:ext cx="1391400" cy="5432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Multiple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Drone Lights!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6225800" y="2356650"/>
            <a:ext cx="1633800" cy="64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CCCCCC"/>
                </a:solidFill>
              </a:rPr>
              <a:t>Normal Mapping!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3066850" y="3868150"/>
            <a:ext cx="2057400" cy="75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Spooky red directional light from below that I can’t draw with this!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570200" y="3901600"/>
            <a:ext cx="1496699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CCCCCC"/>
                </a:solidFill>
              </a:rPr>
              <a:t>Normal Map on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CCCCCC"/>
                </a:solidFill>
              </a:rPr>
              <a:t> Background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671000" y="1051075"/>
            <a:ext cx="5937299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Up to 13 Lights!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New Features since Progress Demo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Scaling Difficulty: Object spawn rate increases over time.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Changed Object Spawn Rates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Increased Control Responsiveness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Score on HUD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Sprite updates for increased visibility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2400">
                <a:solidFill>
                  <a:srgbClr val="000000"/>
                </a:solidFill>
              </a:rPr>
              <a:t>removed some normal maps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311700" y="363575"/>
            <a:ext cx="8520599" cy="79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Let’s play already!!!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311700" y="1262825"/>
            <a:ext cx="8520599" cy="355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As the website says: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WASD helps control your character.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Don’t touch bad stuff (bats, rocks, fire).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Do touch good stuff (healing drones).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The longer you live, the harder the game becomes!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Devs have gotten to 10,000 points! 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Can you beat that?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