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</a:rPr>
              <a:t>Ra</a:t>
            </a:r>
            <a:r>
              <a:rPr lang="en" sz="4800">
                <a:solidFill>
                  <a:srgbClr val="FF9900"/>
                </a:solidFill>
              </a:rPr>
              <a:t>in</a:t>
            </a:r>
            <a:r>
              <a:rPr lang="en" sz="4800">
                <a:solidFill>
                  <a:srgbClr val="F1C232"/>
                </a:solidFill>
              </a:rPr>
              <a:t>b</a:t>
            </a:r>
            <a:r>
              <a:rPr lang="en" sz="4800">
                <a:solidFill>
                  <a:srgbClr val="00B050"/>
                </a:solidFill>
              </a:rPr>
              <a:t>ow</a:t>
            </a:r>
            <a:r>
              <a:rPr lang="en" sz="4800">
                <a:solidFill>
                  <a:srgbClr val="1155CC"/>
                </a:solidFill>
              </a:rPr>
              <a:t>Fi</a:t>
            </a:r>
            <a:r>
              <a:rPr lang="en" sz="4800">
                <a:solidFill>
                  <a:srgbClr val="674EA7"/>
                </a:solidFill>
              </a:rPr>
              <a:t>sh</a:t>
            </a:r>
            <a:r>
              <a:rPr lang="en" sz="48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4800">
                <a:solidFill>
                  <a:srgbClr val="FF0000"/>
                </a:solidFill>
              </a:rPr>
              <a:t>}</a:t>
            </a:r>
            <a:r>
              <a:rPr b="1" i="1" lang="en" sz="4800">
                <a:solidFill>
                  <a:srgbClr val="FF9900"/>
                </a:solidFill>
              </a:rPr>
              <a:t>&lt;</a:t>
            </a:r>
            <a:r>
              <a:rPr b="1" i="1" lang="en" sz="4800">
                <a:solidFill>
                  <a:srgbClr val="F1C232"/>
                </a:solidFill>
              </a:rPr>
              <a:t>(</a:t>
            </a:r>
            <a:r>
              <a:rPr b="1" i="1" lang="en" sz="4800">
                <a:solidFill>
                  <a:srgbClr val="00B050"/>
                </a:solidFill>
              </a:rPr>
              <a:t>(</a:t>
            </a:r>
            <a:r>
              <a:rPr b="1" i="1" lang="en" sz="4800">
                <a:solidFill>
                  <a:srgbClr val="2E75B6"/>
                </a:solidFill>
              </a:rPr>
              <a:t>(</a:t>
            </a:r>
            <a:r>
              <a:rPr b="1" i="1" lang="en" sz="4800">
                <a:solidFill>
                  <a:srgbClr val="002060"/>
                </a:solidFill>
              </a:rPr>
              <a:t>*</a:t>
            </a:r>
            <a:r>
              <a:rPr b="1" i="1" lang="en" sz="4800">
                <a:solidFill>
                  <a:srgbClr val="7030A0"/>
                </a:solidFill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Joey Guinasso, Herbert Traut, and Caleb Larson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Technical Requirements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Scenes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Screen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Gameplay Screen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Over Screen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Complexity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Various Fish (Plain, Angler, Shark)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Pixel Collision with shark and fishing hook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View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View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Hook View(minimap)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Technical Requirements	(Continued)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Anglerfish, spotlight on boat, directional light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 mapping of fish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Particles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Fishing Boat makes use of interpolation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and Anglerfish swim back and forth horizontally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Anglerfish makes the fishing line grow longer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chases the hook once it is within a certain proximity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WASD to move the hook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Space to Pause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 to Quit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