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E5A9-7491-4B6A-9F71-C92BC030211E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6F84-BA31-4C75-A3AD-FDF1105B5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E5A9-7491-4B6A-9F71-C92BC030211E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6F84-BA31-4C75-A3AD-FDF1105B5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E5A9-7491-4B6A-9F71-C92BC030211E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6F84-BA31-4C75-A3AD-FDF1105B5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E5A9-7491-4B6A-9F71-C92BC030211E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6F84-BA31-4C75-A3AD-FDF1105B5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E5A9-7491-4B6A-9F71-C92BC030211E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6F84-BA31-4C75-A3AD-FDF1105B5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E5A9-7491-4B6A-9F71-C92BC030211E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6F84-BA31-4C75-A3AD-FDF1105B5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E5A9-7491-4B6A-9F71-C92BC030211E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6F84-BA31-4C75-A3AD-FDF1105B5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E5A9-7491-4B6A-9F71-C92BC030211E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C16F84-BA31-4C75-A3AD-FDF1105B54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E5A9-7491-4B6A-9F71-C92BC030211E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6F84-BA31-4C75-A3AD-FDF1105B5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E5A9-7491-4B6A-9F71-C92BC030211E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FC16F84-BA31-4C75-A3AD-FDF1105B5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C54E5A9-7491-4B6A-9F71-C92BC030211E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6F84-BA31-4C75-A3AD-FDF1105B5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C54E5A9-7491-4B6A-9F71-C92BC030211E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FC16F84-BA31-4C75-A3AD-FDF1105B5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Type-O’s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Chad </a:t>
            </a:r>
            <a:r>
              <a:rPr lang="en-US" dirty="0" err="1" smtClean="0"/>
              <a:t>Dugie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Michael </a:t>
            </a:r>
            <a:r>
              <a:rPr lang="en-US" dirty="0" err="1" smtClean="0"/>
              <a:t>Voght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Ryu</a:t>
            </a:r>
            <a:r>
              <a:rPr lang="en-US" dirty="0" smtClean="0"/>
              <a:t> </a:t>
            </a:r>
            <a:r>
              <a:rPr lang="en-US" dirty="0" err="1" smtClean="0"/>
              <a:t>Muthui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Concept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world space </a:t>
            </a:r>
            <a:r>
              <a:rPr lang="en-US" dirty="0" smtClean="0"/>
              <a:t>shooter.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Gives the player a chance to explore the main game world, while attacking and defending from enemies</a:t>
            </a:r>
            <a:r>
              <a:rPr lang="en-US" dirty="0" smtClean="0"/>
              <a:t>.</a:t>
            </a:r>
          </a:p>
          <a:p>
            <a:pPr marL="36576" indent="0">
              <a:buNone/>
            </a:pPr>
            <a:endParaRPr lang="en-US" dirty="0" smtClean="0"/>
          </a:p>
          <a:p>
            <a:r>
              <a:rPr lang="en-US" dirty="0" smtClean="0"/>
              <a:t>Challenging and fun boss battle.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7467600" cy="30479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Title/Splash</a:t>
            </a:r>
            <a:r>
              <a:rPr lang="en-US" dirty="0" smtClean="0"/>
              <a:t> Scene</a:t>
            </a: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Open World </a:t>
            </a:r>
            <a:r>
              <a:rPr lang="en-US" dirty="0" smtClean="0"/>
              <a:t>Scene</a:t>
            </a:r>
            <a:endParaRPr lang="en-US" dirty="0" smtClean="0"/>
          </a:p>
          <a:p>
            <a:r>
              <a:rPr lang="en-US" dirty="0" smtClean="0">
                <a:solidFill>
                  <a:srgbClr val="FFC000"/>
                </a:solidFill>
              </a:rPr>
              <a:t>Boss</a:t>
            </a:r>
            <a:r>
              <a:rPr lang="en-US" dirty="0" smtClean="0"/>
              <a:t> </a:t>
            </a:r>
            <a:r>
              <a:rPr lang="en-US" dirty="0" smtClean="0"/>
              <a:t>Scene</a:t>
            </a:r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Victory</a:t>
            </a:r>
            <a:r>
              <a:rPr lang="en-US" dirty="0" smtClean="0"/>
              <a:t> / </a:t>
            </a:r>
            <a:r>
              <a:rPr lang="en-US" dirty="0" smtClean="0">
                <a:solidFill>
                  <a:srgbClr val="FF0000"/>
                </a:solidFill>
              </a:rPr>
              <a:t>Game Over </a:t>
            </a:r>
            <a:r>
              <a:rPr lang="en-US" dirty="0" smtClean="0"/>
              <a:t>Scene</a:t>
            </a:r>
            <a:endParaRPr lang="en-US" dirty="0" smtClean="0"/>
          </a:p>
          <a:p>
            <a:r>
              <a:rPr lang="en-US" dirty="0" smtClean="0">
                <a:solidFill>
                  <a:srgbClr val="002060"/>
                </a:solidFill>
              </a:rPr>
              <a:t>Credit</a:t>
            </a:r>
            <a:r>
              <a:rPr lang="en-US" dirty="0" smtClean="0"/>
              <a:t> </a:t>
            </a:r>
            <a:r>
              <a:rPr lang="en-US" dirty="0" smtClean="0"/>
              <a:t>Scene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304800"/>
            <a:ext cx="8620125" cy="1020762"/>
          </a:xfrm>
        </p:spPr>
        <p:txBody>
          <a:bodyPr>
            <a:normAutofit/>
          </a:bodyPr>
          <a:lstStyle/>
          <a:p>
            <a:r>
              <a:rPr lang="en-US" dirty="0"/>
              <a:t>3 Different Game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143000"/>
            <a:ext cx="3810000" cy="5105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Player</a:t>
            </a:r>
          </a:p>
          <a:p>
            <a:pPr lvl="1"/>
            <a:r>
              <a:rPr lang="en-US" dirty="0"/>
              <a:t>Ship</a:t>
            </a:r>
          </a:p>
          <a:p>
            <a:pPr lvl="1"/>
            <a:r>
              <a:rPr lang="en-US" dirty="0" smtClean="0"/>
              <a:t>Time Dimensional Lasers</a:t>
            </a:r>
            <a:endParaRPr lang="en-US" dirty="0" smtClean="0"/>
          </a:p>
          <a:p>
            <a:r>
              <a:rPr lang="en-US" dirty="0" smtClean="0"/>
              <a:t>Enemy</a:t>
            </a:r>
          </a:p>
          <a:p>
            <a:pPr lvl="1"/>
            <a:r>
              <a:rPr lang="en-US" dirty="0" smtClean="0"/>
              <a:t>Ship</a:t>
            </a:r>
          </a:p>
          <a:p>
            <a:pPr lvl="1"/>
            <a:r>
              <a:rPr lang="en-US" dirty="0" smtClean="0"/>
              <a:t>Time Dimensional Lasers</a:t>
            </a:r>
          </a:p>
          <a:p>
            <a:pPr lvl="1"/>
            <a:r>
              <a:rPr lang="en-US" dirty="0" smtClean="0"/>
              <a:t>Space Station</a:t>
            </a:r>
          </a:p>
          <a:p>
            <a:r>
              <a:rPr lang="en-US" dirty="0" smtClean="0"/>
              <a:t>Boss</a:t>
            </a:r>
          </a:p>
          <a:p>
            <a:pPr lvl="1"/>
            <a:r>
              <a:rPr lang="en-US" dirty="0" smtClean="0"/>
              <a:t>Ship</a:t>
            </a:r>
          </a:p>
          <a:p>
            <a:pPr lvl="1"/>
            <a:r>
              <a:rPr lang="en-US" dirty="0" smtClean="0"/>
              <a:t>Time Dimensional Lasers</a:t>
            </a:r>
          </a:p>
          <a:p>
            <a:r>
              <a:rPr lang="en-US" dirty="0" smtClean="0"/>
              <a:t>Power-ups</a:t>
            </a:r>
          </a:p>
          <a:p>
            <a:pPr lvl="1"/>
            <a:r>
              <a:rPr lang="en-US" dirty="0" smtClean="0"/>
              <a:t>Health</a:t>
            </a:r>
            <a:endParaRPr lang="en-US" dirty="0"/>
          </a:p>
          <a:p>
            <a:pPr lvl="1"/>
            <a:r>
              <a:rPr lang="en-US" dirty="0" smtClean="0"/>
              <a:t>Shield</a:t>
            </a:r>
            <a:endParaRPr lang="en-US" dirty="0" smtClean="0"/>
          </a:p>
        </p:txBody>
      </p:sp>
      <p:pic>
        <p:nvPicPr>
          <p:cNvPr id="5" name="Content Placeholder 4" descr="c_313fd705440f5b2846f45bc655e7e041ad3b5d5f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953000" y="1143000"/>
            <a:ext cx="4048125" cy="5181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2895600" cy="1143000"/>
          </a:xfrm>
        </p:spPr>
        <p:txBody>
          <a:bodyPr/>
          <a:lstStyle/>
          <a:p>
            <a:r>
              <a:rPr lang="en-US" dirty="0" smtClean="0"/>
              <a:t>Camera(s)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848600" cy="26669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Main view </a:t>
            </a:r>
            <a:r>
              <a:rPr lang="en-US" dirty="0" smtClean="0"/>
              <a:t>port as the main camera where all UI and game interaction takes place.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B050"/>
                </a:solidFill>
              </a:rPr>
              <a:t>mini-map view </a:t>
            </a:r>
            <a:r>
              <a:rPr lang="en-US" dirty="0" smtClean="0"/>
              <a:t>at bottom of the screen to indicate player/enemy positions </a:t>
            </a:r>
            <a:r>
              <a:rPr lang="en-US" dirty="0" smtClean="0"/>
              <a:t>shown in main view.</a:t>
            </a:r>
            <a:endParaRPr lang="en-US" dirty="0"/>
          </a:p>
        </p:txBody>
      </p:sp>
      <p:pic>
        <p:nvPicPr>
          <p:cNvPr id="1026" name="Picture 2" descr="C:\Users\Ryu\Desktop\some arts\hudcutdow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495800"/>
            <a:ext cx="8305800" cy="173355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067800" cy="4525963"/>
          </a:xfrm>
        </p:spPr>
        <p:txBody>
          <a:bodyPr/>
          <a:lstStyle/>
          <a:p>
            <a:r>
              <a:rPr lang="en-US" dirty="0" smtClean="0"/>
              <a:t>We hope to incorporate:</a:t>
            </a:r>
            <a:br>
              <a:rPr lang="en-US" dirty="0" smtClean="0"/>
            </a:br>
            <a:r>
              <a:rPr lang="en-US" dirty="0" smtClean="0"/>
              <a:t>- Camera </a:t>
            </a:r>
            <a:r>
              <a:rPr lang="en-US" dirty="0" smtClean="0">
                <a:solidFill>
                  <a:srgbClr val="92D050"/>
                </a:solidFill>
              </a:rPr>
              <a:t>Shake </a:t>
            </a:r>
            <a:r>
              <a:rPr lang="en-US" dirty="0" smtClean="0"/>
              <a:t>when </a:t>
            </a:r>
            <a:r>
              <a:rPr lang="en-US" dirty="0" smtClean="0"/>
              <a:t>player is damaged.</a:t>
            </a:r>
            <a:br>
              <a:rPr lang="en-US" dirty="0" smtClean="0"/>
            </a:br>
            <a:r>
              <a:rPr lang="en-US" dirty="0" smtClean="0"/>
              <a:t>- Camera </a:t>
            </a:r>
            <a:r>
              <a:rPr lang="en-US" dirty="0" smtClean="0">
                <a:solidFill>
                  <a:srgbClr val="00B0F0"/>
                </a:solidFill>
              </a:rPr>
              <a:t>panning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rgbClr val="0070C0"/>
                </a:solidFill>
              </a:rPr>
              <a:t>clamping </a:t>
            </a:r>
            <a:r>
              <a:rPr lang="en-US" dirty="0" smtClean="0"/>
              <a:t>to open world map.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Enemies will </a:t>
            </a:r>
            <a:r>
              <a:rPr lang="en-US" dirty="0" smtClean="0">
                <a:solidFill>
                  <a:srgbClr val="FFC000"/>
                </a:solidFill>
              </a:rPr>
              <a:t>chase</a:t>
            </a:r>
            <a:r>
              <a:rPr lang="en-US" dirty="0" smtClean="0"/>
              <a:t> </a:t>
            </a:r>
            <a:r>
              <a:rPr lang="en-US" dirty="0" smtClean="0"/>
              <a:t>and fire time dimensional lasers at the player.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Point</a:t>
            </a:r>
          </a:p>
          <a:p>
            <a:pPr lvl="1"/>
            <a:r>
              <a:rPr lang="en-US" dirty="0"/>
              <a:t>Tip of Player’s ship </a:t>
            </a:r>
            <a:r>
              <a:rPr lang="en-US" dirty="0">
                <a:solidFill>
                  <a:srgbClr val="FFFF00"/>
                </a:solidFill>
              </a:rPr>
              <a:t>lights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up</a:t>
            </a:r>
            <a:r>
              <a:rPr lang="en-US" dirty="0"/>
              <a:t> when firing </a:t>
            </a:r>
            <a:r>
              <a:rPr lang="en-US" dirty="0" smtClean="0"/>
              <a:t>time dimensional lasers.</a:t>
            </a:r>
            <a:endParaRPr lang="en-US" dirty="0"/>
          </a:p>
          <a:p>
            <a:pPr lvl="1"/>
            <a:r>
              <a:rPr lang="en-US" dirty="0"/>
              <a:t>Tip of Enemy </a:t>
            </a:r>
            <a:r>
              <a:rPr lang="en-US" dirty="0" smtClean="0"/>
              <a:t>ships </a:t>
            </a:r>
            <a:r>
              <a:rPr lang="en-US" dirty="0" smtClean="0">
                <a:solidFill>
                  <a:srgbClr val="FFC000"/>
                </a:solidFill>
              </a:rPr>
              <a:t>light</a:t>
            </a:r>
            <a:r>
              <a:rPr lang="en-US" dirty="0" smtClean="0"/>
              <a:t> </a:t>
            </a:r>
            <a:r>
              <a:rPr lang="en-US" dirty="0">
                <a:solidFill>
                  <a:srgbClr val="FFC000"/>
                </a:solidFill>
              </a:rPr>
              <a:t>up</a:t>
            </a:r>
            <a:r>
              <a:rPr lang="en-US" dirty="0"/>
              <a:t> when firing </a:t>
            </a:r>
            <a:r>
              <a:rPr lang="en-US" dirty="0" smtClean="0"/>
              <a:t>time dimensional lasers.</a:t>
            </a:r>
            <a:endParaRPr lang="en-US" dirty="0" smtClean="0"/>
          </a:p>
          <a:p>
            <a:r>
              <a:rPr lang="en-US" dirty="0" smtClean="0"/>
              <a:t>Directional</a:t>
            </a:r>
          </a:p>
          <a:p>
            <a:pPr lvl="1"/>
            <a:r>
              <a:rPr lang="en-US" dirty="0" smtClean="0"/>
              <a:t>We will use the Sun as our </a:t>
            </a:r>
            <a:r>
              <a:rPr lang="en-US" dirty="0" smtClean="0">
                <a:solidFill>
                  <a:srgbClr val="92D050"/>
                </a:solidFill>
              </a:rPr>
              <a:t>directional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2D050"/>
                </a:solidFill>
              </a:rPr>
              <a:t>light</a:t>
            </a:r>
            <a:r>
              <a:rPr lang="en-US" dirty="0" smtClean="0"/>
              <a:t> (maybe add a small rotation overtime).</a:t>
            </a:r>
          </a:p>
          <a:p>
            <a:r>
              <a:rPr lang="en-US" dirty="0" smtClean="0"/>
              <a:t>Spotlight</a:t>
            </a:r>
          </a:p>
          <a:p>
            <a:pPr lvl="1"/>
            <a:r>
              <a:rPr lang="en-US" dirty="0" smtClean="0"/>
              <a:t>The Boss will have three </a:t>
            </a:r>
            <a:r>
              <a:rPr lang="en-US" dirty="0" smtClean="0">
                <a:solidFill>
                  <a:srgbClr val="00B0F0"/>
                </a:solidFill>
              </a:rPr>
              <a:t>spotlights</a:t>
            </a:r>
            <a:r>
              <a:rPr lang="en-US" dirty="0" smtClean="0"/>
              <a:t>. One on each wing and one on the body of the ship.</a:t>
            </a:r>
            <a:endParaRPr lang="en-US" dirty="0" smtClean="0"/>
          </a:p>
          <a:p>
            <a:pPr marL="448056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Mapping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enemy space station will </a:t>
            </a:r>
            <a:r>
              <a:rPr lang="en-US" dirty="0">
                <a:solidFill>
                  <a:srgbClr val="FFC000"/>
                </a:solidFill>
              </a:rPr>
              <a:t>rotate</a:t>
            </a:r>
            <a:r>
              <a:rPr lang="en-US" dirty="0"/>
              <a:t>, allowing the sun’s directional light to reveal the detail of the space station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Particle System</a:t>
            </a:r>
          </a:p>
          <a:p>
            <a:pPr lvl="1"/>
            <a:r>
              <a:rPr lang="en-US" dirty="0" smtClean="0"/>
              <a:t>When a ship is hit by the time dimensional lasers and transported to a new dimension, a </a:t>
            </a:r>
            <a:r>
              <a:rPr lang="en-US" dirty="0" smtClean="0">
                <a:solidFill>
                  <a:srgbClr val="FFFF00"/>
                </a:solidFill>
              </a:rPr>
              <a:t>particle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effect</a:t>
            </a:r>
            <a:r>
              <a:rPr lang="en-US" dirty="0" smtClean="0"/>
              <a:t> is left behind where the ship once was.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211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Franklin Gothic Book</vt:lpstr>
      <vt:lpstr>Wingdings 2</vt:lpstr>
      <vt:lpstr>Technic</vt:lpstr>
      <vt:lpstr>Type-O’s</vt:lpstr>
      <vt:lpstr>Game Concept</vt:lpstr>
      <vt:lpstr>Scenes</vt:lpstr>
      <vt:lpstr>3 Different Game Objects</vt:lpstr>
      <vt:lpstr>Camera(s)</vt:lpstr>
      <vt:lpstr>Behavior</vt:lpstr>
      <vt:lpstr>Lighting</vt:lpstr>
      <vt:lpstr>Loose Ends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Type-O’s</dc:title>
  <dc:creator>Ryu M</dc:creator>
  <cp:lastModifiedBy>Michael Voght</cp:lastModifiedBy>
  <cp:revision>17</cp:revision>
  <dcterms:created xsi:type="dcterms:W3CDTF">2015-11-23T20:31:17Z</dcterms:created>
  <dcterms:modified xsi:type="dcterms:W3CDTF">2015-11-24T21:26:23Z</dcterms:modified>
</cp:coreProperties>
</file>