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10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E5A9-7491-4B6A-9F71-C92BC030211E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C54E5A9-7491-4B6A-9F71-C92BC030211E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C54E5A9-7491-4B6A-9F71-C92BC030211E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C16F84-BA31-4C75-A3AD-FDF1105B5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</a:t>
            </a:r>
            <a:r>
              <a:rPr lang="en-US" dirty="0" err="1" smtClean="0"/>
              <a:t>Dugie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Michael </a:t>
            </a:r>
            <a:r>
              <a:rPr lang="en-US" dirty="0" err="1" smtClean="0"/>
              <a:t>Voght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Ryu</a:t>
            </a:r>
            <a:r>
              <a:rPr lang="en-US" dirty="0" smtClean="0"/>
              <a:t> </a:t>
            </a:r>
            <a:r>
              <a:rPr lang="en-US" dirty="0" err="1" smtClean="0"/>
              <a:t>Muthui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3505200" cy="2133600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dirty="0" smtClean="0"/>
              <a:t>Scenes</a:t>
            </a:r>
          </a:p>
          <a:p>
            <a:pPr lvl="1"/>
            <a:r>
              <a:rPr lang="en-US" sz="1600" dirty="0" smtClean="0">
                <a:solidFill>
                  <a:srgbClr val="00B050"/>
                </a:solidFill>
              </a:rPr>
              <a:t>Title/Splash</a:t>
            </a:r>
            <a:r>
              <a:rPr lang="en-US" sz="1600" dirty="0" smtClean="0"/>
              <a:t> Scene</a:t>
            </a:r>
          </a:p>
          <a:p>
            <a:pPr lvl="1"/>
            <a:r>
              <a:rPr lang="en-US" sz="1600" dirty="0" smtClean="0">
                <a:solidFill>
                  <a:srgbClr val="7030A0"/>
                </a:solidFill>
              </a:rPr>
              <a:t>Story/Controls</a:t>
            </a:r>
            <a:r>
              <a:rPr lang="en-US" sz="1600" dirty="0" smtClean="0"/>
              <a:t> Scene</a:t>
            </a:r>
            <a:endParaRPr lang="en-US" sz="1600" dirty="0" smtClean="0"/>
          </a:p>
          <a:p>
            <a:pPr lvl="1"/>
            <a:r>
              <a:rPr lang="en-US" sz="1600" dirty="0" smtClean="0">
                <a:solidFill>
                  <a:srgbClr val="FFFF00"/>
                </a:solidFill>
              </a:rPr>
              <a:t>Open World </a:t>
            </a:r>
            <a:r>
              <a:rPr lang="en-US" sz="1600" dirty="0" smtClean="0"/>
              <a:t>Scene</a:t>
            </a:r>
          </a:p>
          <a:p>
            <a:pPr lvl="1"/>
            <a:r>
              <a:rPr lang="en-US" sz="1600" dirty="0" smtClean="0">
                <a:solidFill>
                  <a:srgbClr val="FFC000"/>
                </a:solidFill>
              </a:rPr>
              <a:t>Boss</a:t>
            </a:r>
            <a:r>
              <a:rPr lang="en-US" sz="1600" dirty="0" smtClean="0"/>
              <a:t> Scene</a:t>
            </a:r>
          </a:p>
          <a:p>
            <a:pPr lvl="1"/>
            <a:r>
              <a:rPr lang="en-US" sz="1600" dirty="0" smtClean="0">
                <a:solidFill>
                  <a:srgbClr val="00B0F0"/>
                </a:solidFill>
              </a:rPr>
              <a:t>Victory</a:t>
            </a:r>
            <a:r>
              <a:rPr lang="en-US" sz="1600" dirty="0" smtClean="0"/>
              <a:t> / </a:t>
            </a:r>
            <a:r>
              <a:rPr lang="en-US" sz="1600" dirty="0" smtClean="0">
                <a:solidFill>
                  <a:srgbClr val="FF0000"/>
                </a:solidFill>
              </a:rPr>
              <a:t>Game Over </a:t>
            </a:r>
            <a:r>
              <a:rPr lang="en-US" sz="1600" dirty="0" smtClean="0"/>
              <a:t>Scene</a:t>
            </a:r>
          </a:p>
          <a:p>
            <a:pPr lvl="1"/>
            <a:r>
              <a:rPr lang="en-US" sz="1600" dirty="0" smtClean="0">
                <a:solidFill>
                  <a:srgbClr val="002060"/>
                </a:solidFill>
              </a:rPr>
              <a:t>Credit</a:t>
            </a:r>
            <a:r>
              <a:rPr lang="en-US" sz="1600" dirty="0" smtClean="0"/>
              <a:t> Scene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0" y="152400"/>
            <a:ext cx="3352800" cy="34651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dirty="0" smtClean="0"/>
              <a:t>Complexity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7 Different Game Objects</a:t>
            </a:r>
          </a:p>
          <a:p>
            <a:pPr lvl="2"/>
            <a:r>
              <a:rPr lang="en-US" sz="1600" dirty="0" smtClean="0">
                <a:solidFill>
                  <a:srgbClr val="FFC000"/>
                </a:solidFill>
              </a:rPr>
              <a:t>Space Station</a:t>
            </a:r>
          </a:p>
          <a:p>
            <a:pPr lvl="2"/>
            <a:r>
              <a:rPr lang="en-US" sz="1600" dirty="0" smtClean="0">
                <a:solidFill>
                  <a:srgbClr val="FFFF00"/>
                </a:solidFill>
              </a:rPr>
              <a:t>Turrets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2 Different Enemies</a:t>
            </a:r>
          </a:p>
          <a:p>
            <a:pPr lvl="3"/>
            <a:r>
              <a:rPr lang="en-US" sz="1600" dirty="0">
                <a:solidFill>
                  <a:srgbClr val="0070C0"/>
                </a:solidFill>
              </a:rPr>
              <a:t>Saucers</a:t>
            </a:r>
          </a:p>
          <a:p>
            <a:pPr lvl="3"/>
            <a:r>
              <a:rPr lang="en-US" sz="1600" dirty="0" smtClean="0">
                <a:solidFill>
                  <a:srgbClr val="0070C0"/>
                </a:solidFill>
              </a:rPr>
              <a:t>Blade</a:t>
            </a:r>
            <a:r>
              <a:rPr lang="en-US" sz="1600" dirty="0" smtClean="0">
                <a:solidFill>
                  <a:srgbClr val="00B050"/>
                </a:solidFill>
              </a:rPr>
              <a:t>s</a:t>
            </a:r>
          </a:p>
          <a:p>
            <a:pPr lvl="2"/>
            <a:r>
              <a:rPr lang="en-US" sz="1600" dirty="0" smtClean="0">
                <a:solidFill>
                  <a:srgbClr val="00B050"/>
                </a:solidFill>
              </a:rPr>
              <a:t>Boss</a:t>
            </a:r>
          </a:p>
          <a:p>
            <a:pPr lvl="2"/>
            <a:r>
              <a:rPr lang="en-US" sz="1600" dirty="0" smtClean="0">
                <a:solidFill>
                  <a:srgbClr val="7030A0"/>
                </a:solidFill>
              </a:rPr>
              <a:t>Hero</a:t>
            </a:r>
          </a:p>
          <a:p>
            <a:pPr lvl="2"/>
            <a:r>
              <a:rPr lang="en-US" sz="1600" dirty="0" smtClean="0"/>
              <a:t>Power Up</a:t>
            </a:r>
          </a:p>
          <a:p>
            <a:pPr lvl="3"/>
            <a:endParaRPr lang="en-US" sz="1000" dirty="0" smtClean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56" y="567189"/>
            <a:ext cx="1127845" cy="563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71" y="328081"/>
            <a:ext cx="1042141" cy="1042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86" y="1548372"/>
            <a:ext cx="609685" cy="609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8" y="1542314"/>
            <a:ext cx="609685" cy="60968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-25400" y="4094430"/>
            <a:ext cx="3505200" cy="2133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dirty="0" smtClean="0"/>
              <a:t>Camera Views</a:t>
            </a:r>
          </a:p>
          <a:p>
            <a:pPr lvl="1"/>
            <a:r>
              <a:rPr lang="en-US" sz="1600" dirty="0" smtClean="0">
                <a:solidFill>
                  <a:srgbClr val="002060"/>
                </a:solidFill>
              </a:rPr>
              <a:t>Main Camera</a:t>
            </a:r>
          </a:p>
          <a:p>
            <a:pPr lvl="1"/>
            <a:r>
              <a:rPr lang="en-US" sz="1600" dirty="0" smtClean="0"/>
              <a:t>Mini Map Camera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UI Camera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95" y="3571851"/>
            <a:ext cx="4015242" cy="240834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891476" y="3571851"/>
            <a:ext cx="32004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6200000" flipV="1">
            <a:off x="1667736" y="4755362"/>
            <a:ext cx="2412743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94230" y="5936263"/>
            <a:ext cx="32004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6200000" flipV="1">
            <a:off x="4860313" y="4778222"/>
            <a:ext cx="2412743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01057" y="3571849"/>
            <a:ext cx="79648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01057" y="4116091"/>
            <a:ext cx="79648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5836567" y="3856868"/>
            <a:ext cx="57003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6589660" y="3846320"/>
            <a:ext cx="57003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83920" y="4161808"/>
            <a:ext cx="81924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6684" y="5957334"/>
            <a:ext cx="81924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5400000">
            <a:off x="5200778" y="5048142"/>
            <a:ext cx="1818387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5400000">
            <a:off x="5974300" y="5047482"/>
            <a:ext cx="1818387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133600" y="4562077"/>
            <a:ext cx="693151" cy="16803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0" idx="2"/>
          </p:cNvCxnSpPr>
          <p:nvPr/>
        </p:nvCxnSpPr>
        <p:spPr>
          <a:xfrm flipV="1">
            <a:off x="2472388" y="3879728"/>
            <a:ext cx="3626337" cy="112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4" idx="2"/>
          </p:cNvCxnSpPr>
          <p:nvPr/>
        </p:nvCxnSpPr>
        <p:spPr>
          <a:xfrm flipV="1">
            <a:off x="1905000" y="5071002"/>
            <a:ext cx="4182112" cy="272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9053" y="2423503"/>
            <a:ext cx="722250" cy="70419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052" y="2414920"/>
            <a:ext cx="752376" cy="71277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178" y="3327235"/>
            <a:ext cx="1109294" cy="554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3505200" cy="24384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smtClean="0"/>
              <a:t>Object Behavior</a:t>
            </a:r>
          </a:p>
          <a:p>
            <a:pPr lvl="1"/>
            <a:r>
              <a:rPr lang="en-US" sz="1600" dirty="0" smtClean="0">
                <a:solidFill>
                  <a:srgbClr val="002060"/>
                </a:solidFill>
              </a:rPr>
              <a:t>Interpolation</a:t>
            </a:r>
          </a:p>
          <a:p>
            <a:pPr lvl="2"/>
            <a:r>
              <a:rPr lang="en-US" sz="1600" dirty="0" smtClean="0">
                <a:solidFill>
                  <a:srgbClr val="002060"/>
                </a:solidFill>
              </a:rPr>
              <a:t>Camera Pan</a:t>
            </a:r>
          </a:p>
          <a:p>
            <a:pPr lvl="2"/>
            <a:r>
              <a:rPr lang="en-US" sz="1600" dirty="0" smtClean="0">
                <a:solidFill>
                  <a:srgbClr val="002060"/>
                </a:solidFill>
              </a:rPr>
              <a:t>Camera Shake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Autonomous Behavior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Saucer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Boss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32200" y="152400"/>
            <a:ext cx="4140200" cy="335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dirty="0" smtClean="0"/>
              <a:t>Game World</a:t>
            </a:r>
          </a:p>
          <a:p>
            <a:pPr lvl="1"/>
            <a:r>
              <a:rPr lang="en-US" sz="1600" dirty="0" smtClean="0">
                <a:solidFill>
                  <a:srgbClr val="FFFF00"/>
                </a:solidFill>
              </a:rPr>
              <a:t>Lights</a:t>
            </a:r>
            <a:endParaRPr lang="en-US" sz="1600" dirty="0">
              <a:solidFill>
                <a:srgbClr val="FFFF00"/>
              </a:solidFill>
            </a:endParaRPr>
          </a:p>
          <a:p>
            <a:pPr lvl="2"/>
            <a:r>
              <a:rPr lang="en-US" sz="1600" dirty="0" smtClean="0">
                <a:solidFill>
                  <a:srgbClr val="FFFF00"/>
                </a:solidFill>
              </a:rPr>
              <a:t>Point Light</a:t>
            </a:r>
          </a:p>
          <a:p>
            <a:pPr lvl="3"/>
            <a:r>
              <a:rPr lang="en-US" sz="1600" dirty="0" smtClean="0">
                <a:solidFill>
                  <a:srgbClr val="FFFF00"/>
                </a:solidFill>
              </a:rPr>
              <a:t>Hero Laser (when firing)</a:t>
            </a:r>
          </a:p>
          <a:p>
            <a:pPr lvl="2"/>
            <a:r>
              <a:rPr lang="en-US" sz="1600" dirty="0" smtClean="0">
                <a:solidFill>
                  <a:srgbClr val="FFFF00"/>
                </a:solidFill>
              </a:rPr>
              <a:t>Directional Light</a:t>
            </a:r>
          </a:p>
          <a:p>
            <a:pPr lvl="3"/>
            <a:r>
              <a:rPr lang="en-US" sz="1600" dirty="0" smtClean="0">
                <a:solidFill>
                  <a:srgbClr val="FFFF00"/>
                </a:solidFill>
              </a:rPr>
              <a:t>Main Scene</a:t>
            </a:r>
          </a:p>
          <a:p>
            <a:pPr lvl="3"/>
            <a:r>
              <a:rPr lang="en-US" sz="1600" dirty="0" smtClean="0">
                <a:solidFill>
                  <a:srgbClr val="FFFF00"/>
                </a:solidFill>
              </a:rPr>
              <a:t>Boss Scene</a:t>
            </a:r>
          </a:p>
          <a:p>
            <a:pPr lvl="2"/>
            <a:r>
              <a:rPr lang="en-US" sz="1600" dirty="0" smtClean="0">
                <a:solidFill>
                  <a:srgbClr val="FFFF00"/>
                </a:solidFill>
              </a:rPr>
              <a:t>Spotlight</a:t>
            </a:r>
          </a:p>
          <a:p>
            <a:pPr lvl="3"/>
            <a:r>
              <a:rPr lang="en-US" sz="1600" dirty="0" smtClean="0">
                <a:solidFill>
                  <a:srgbClr val="FFFF00"/>
                </a:solidFill>
              </a:rPr>
              <a:t>2 Boss Spotlights (animate)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3505200"/>
            <a:ext cx="9144000" cy="2438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dirty="0" smtClean="0"/>
              <a:t>Meaningful Game</a:t>
            </a:r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We feel that we have built a meaningful game given the time frame. It’s a simple idea that gives in depth gameplay and a chance for us to explore the thoughts and tasks in making a game.</a:t>
            </a:r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Our gameplay mirrors other gameplay designs, seek and destroy an obstacle without dying and clear the area to advance to the next objective.</a:t>
            </a:r>
            <a:endParaRPr lang="en-US" sz="1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9156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147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Franklin Gothic Book</vt:lpstr>
      <vt:lpstr>Wingdings 2</vt:lpstr>
      <vt:lpstr>Technic</vt:lpstr>
      <vt:lpstr>TypOs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Type-O’s</dc:title>
  <dc:creator>Ryu M</dc:creator>
  <cp:lastModifiedBy>Michael Voght</cp:lastModifiedBy>
  <cp:revision>25</cp:revision>
  <dcterms:created xsi:type="dcterms:W3CDTF">2015-11-23T20:31:17Z</dcterms:created>
  <dcterms:modified xsi:type="dcterms:W3CDTF">2015-12-16T00:24:43Z</dcterms:modified>
</cp:coreProperties>
</file>