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6C9CA6-B0E5-47BC-894F-B6F81D50006B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E706F9-0314-4F0D-A23F-A2C681EE0E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8077200" cy="1673352"/>
          </a:xfrm>
        </p:spPr>
        <p:txBody>
          <a:bodyPr/>
          <a:lstStyle/>
          <a:p>
            <a:r>
              <a:rPr lang="en-US" dirty="0" smtClean="0"/>
              <a:t>Cave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8077200" cy="381000"/>
          </a:xfrm>
        </p:spPr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Herold</a:t>
            </a:r>
            <a:r>
              <a:rPr lang="en-US" dirty="0" smtClean="0"/>
              <a:t>, Matt Lindquist, Matt Stewart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4 scenes: Win/Lose/Splash/Main scene</a:t>
            </a:r>
          </a:p>
          <a:p>
            <a:r>
              <a:rPr lang="en-US" dirty="0" smtClean="0"/>
              <a:t>3 object types: Terrain, Projectile, Turret, Hero</a:t>
            </a:r>
          </a:p>
          <a:p>
            <a:r>
              <a:rPr lang="en-US" dirty="0" smtClean="0"/>
              <a:t>Always more than 10 instances (Because of the terrain)</a:t>
            </a:r>
          </a:p>
          <a:p>
            <a:r>
              <a:rPr lang="en-US" dirty="0" smtClean="0"/>
              <a:t>Per pixel collision from bullet to ship</a:t>
            </a:r>
          </a:p>
          <a:p>
            <a:r>
              <a:rPr lang="en-US" dirty="0" smtClean="0"/>
              <a:t>2 camera views: Main view and </a:t>
            </a:r>
            <a:r>
              <a:rPr lang="en-US" dirty="0" err="1" smtClean="0"/>
              <a:t>powerup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Interpolate object used for bobbing of </a:t>
            </a:r>
            <a:r>
              <a:rPr lang="en-US" dirty="0" err="1" smtClean="0"/>
              <a:t>powerups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 autonomous behavior with turret – goes through multiple states</a:t>
            </a:r>
          </a:p>
          <a:p>
            <a:r>
              <a:rPr lang="en-US" dirty="0" smtClean="0"/>
              <a:t>5+ lights: Ship has point light/spotlight, turrets have spotlights, directional light included for additional lighting of scene</a:t>
            </a:r>
          </a:p>
          <a:p>
            <a:r>
              <a:rPr lang="en-US" dirty="0" smtClean="0"/>
              <a:t>Ship light and turret spotlight are animated</a:t>
            </a:r>
          </a:p>
          <a:p>
            <a:r>
              <a:rPr lang="en-US" dirty="0" smtClean="0"/>
              <a:t>Ship/turret/background are normal mapped</a:t>
            </a:r>
          </a:p>
          <a:p>
            <a:r>
              <a:rPr lang="en-US" dirty="0" smtClean="0"/>
              <a:t>Echo of game status: Score, distance, life/shields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WASD for movement, Up/Down/Right to shoot</a:t>
            </a:r>
          </a:p>
          <a:p>
            <a:r>
              <a:rPr lang="en-US" dirty="0" smtClean="0"/>
              <a:t>Avoid the bullets, and don’t crash into the terrain. If your health bar is empty, you lose</a:t>
            </a:r>
          </a:p>
          <a:p>
            <a:r>
              <a:rPr lang="en-US" dirty="0" smtClean="0"/>
              <a:t>Pick up good </a:t>
            </a:r>
            <a:r>
              <a:rPr lang="en-US" dirty="0" err="1" smtClean="0"/>
              <a:t>powerups</a:t>
            </a:r>
            <a:r>
              <a:rPr lang="en-US" dirty="0" smtClean="0"/>
              <a:t>, don’t pick up the bad ones. Watch </a:t>
            </a:r>
            <a:r>
              <a:rPr lang="en-US" dirty="0" err="1" smtClean="0"/>
              <a:t>powerup</a:t>
            </a:r>
            <a:r>
              <a:rPr lang="en-US" dirty="0" smtClean="0"/>
              <a:t> view to see which ones are good</a:t>
            </a:r>
          </a:p>
          <a:p>
            <a:r>
              <a:rPr lang="en-US" dirty="0" smtClean="0"/>
              <a:t>Game progressively gets more difficult</a:t>
            </a:r>
          </a:p>
          <a:p>
            <a:r>
              <a:rPr lang="en-US" dirty="0" smtClean="0"/>
              <a:t>Game ends when you reach a certain distance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</TotalTime>
  <Words>179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Cave Escape</vt:lpstr>
      <vt:lpstr>Requirements</vt:lpstr>
      <vt:lpstr>Requirements</vt:lpstr>
      <vt:lpstr>How to play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 Escape</dc:title>
  <dc:creator>Jason</dc:creator>
  <cp:lastModifiedBy>Jason</cp:lastModifiedBy>
  <cp:revision>2</cp:revision>
  <dcterms:created xsi:type="dcterms:W3CDTF">2015-12-14T04:27:59Z</dcterms:created>
  <dcterms:modified xsi:type="dcterms:W3CDTF">2015-12-14T04:41:19Z</dcterms:modified>
</cp:coreProperties>
</file>