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2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250C-5B38-49E3-BDE7-BA049C453177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5523-A2CB-4359-9C73-6A13A553B1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250C-5B38-49E3-BDE7-BA049C453177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5523-A2CB-4359-9C73-6A13A553B1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250C-5B38-49E3-BDE7-BA049C453177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5523-A2CB-4359-9C73-6A13A553B1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250C-5B38-49E3-BDE7-BA049C453177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5523-A2CB-4359-9C73-6A13A553B1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250C-5B38-49E3-BDE7-BA049C453177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5523-A2CB-4359-9C73-6A13A553B1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250C-5B38-49E3-BDE7-BA049C453177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5523-A2CB-4359-9C73-6A13A553B1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250C-5B38-49E3-BDE7-BA049C453177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5523-A2CB-4359-9C73-6A13A553B1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250C-5B38-49E3-BDE7-BA049C453177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5523-A2CB-4359-9C73-6A13A553B1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250C-5B38-49E3-BDE7-BA049C453177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5523-A2CB-4359-9C73-6A13A553B1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250C-5B38-49E3-BDE7-BA049C453177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5523-A2CB-4359-9C73-6A13A553B1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250C-5B38-49E3-BDE7-BA049C453177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5523-A2CB-4359-9C73-6A13A553B1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7250C-5B38-49E3-BDE7-BA049C453177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65523-A2CB-4359-9C73-6A13A553B1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Game Pitch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Jason </a:t>
            </a:r>
            <a:r>
              <a:rPr lang="en-US" dirty="0" err="1" smtClean="0"/>
              <a:t>Herold</a:t>
            </a:r>
            <a:r>
              <a:rPr lang="en-US" dirty="0" smtClean="0"/>
              <a:t>, Matt Lindquist, Matt Stewart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26" name="AutoShape 2" descr="Displaying Scene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isplaying Scene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isplaying Scene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isplaying Scene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AutoShape 10" descr="Displaying Scene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5" name="Picture 11" descr="C:\Users\User\Downloads\inde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"/>
            <a:ext cx="8407400" cy="63055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Side scrolling shooter type game where you are the ship</a:t>
            </a:r>
          </a:p>
          <a:p>
            <a:r>
              <a:rPr lang="en-US" dirty="0" smtClean="0"/>
              <a:t>Ship has energy, which gets depleted as they take damage. As they take damage, the size of their light gets smaller</a:t>
            </a:r>
          </a:p>
          <a:p>
            <a:r>
              <a:rPr lang="en-US" dirty="0" smtClean="0"/>
              <a:t>Randomly generated terrain</a:t>
            </a:r>
          </a:p>
          <a:p>
            <a:r>
              <a:rPr lang="en-US" dirty="0" smtClean="0"/>
              <a:t>Turrets</a:t>
            </a:r>
          </a:p>
          <a:p>
            <a:r>
              <a:rPr lang="en-US" dirty="0" err="1" smtClean="0"/>
              <a:t>Powerups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Scene</a:t>
            </a:r>
          </a:p>
          <a:p>
            <a:pPr lvl="1"/>
            <a:r>
              <a:rPr lang="en-US" dirty="0" smtClean="0"/>
              <a:t>Flesh scene/game level</a:t>
            </a:r>
          </a:p>
          <a:p>
            <a:pPr lvl="1"/>
            <a:r>
              <a:rPr lang="en-US" dirty="0" smtClean="0"/>
              <a:t>Win/lose screens</a:t>
            </a:r>
          </a:p>
          <a:p>
            <a:pPr lvl="2"/>
            <a:r>
              <a:rPr lang="en-US" dirty="0" smtClean="0"/>
              <a:t>Win screen may be dependent on reaching a certain distance</a:t>
            </a:r>
          </a:p>
          <a:p>
            <a:pPr lvl="1"/>
            <a:r>
              <a:rPr lang="en-US" dirty="0" smtClean="0"/>
              <a:t>Title screen – similar to flesh screen, will have scrolling terrain as the backdrop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3 game objects: Hero, turret, bullet, terrain</a:t>
            </a:r>
          </a:p>
          <a:p>
            <a:pPr lvl="1"/>
            <a:r>
              <a:rPr lang="en-US" dirty="0" smtClean="0"/>
              <a:t>10+ instances: Terrain will cover this at all times</a:t>
            </a:r>
          </a:p>
          <a:p>
            <a:pPr lvl="1"/>
            <a:r>
              <a:rPr lang="en-US" dirty="0" smtClean="0"/>
              <a:t>Per pixel collision: Bullet to hero</a:t>
            </a:r>
          </a:p>
          <a:p>
            <a:r>
              <a:rPr lang="en-US" dirty="0" smtClean="0"/>
              <a:t>2 camera views: Mini map</a:t>
            </a:r>
          </a:p>
          <a:p>
            <a:r>
              <a:rPr lang="en-US" dirty="0" smtClean="0"/>
              <a:t>Behavior</a:t>
            </a:r>
          </a:p>
          <a:p>
            <a:pPr lvl="1"/>
            <a:r>
              <a:rPr lang="en-US" dirty="0" smtClean="0"/>
              <a:t>Interpolation: Use for </a:t>
            </a:r>
            <a:r>
              <a:rPr lang="en-US" dirty="0" err="1" smtClean="0"/>
              <a:t>powerup</a:t>
            </a:r>
            <a:r>
              <a:rPr lang="en-US" dirty="0" smtClean="0"/>
              <a:t> “float” </a:t>
            </a:r>
          </a:p>
          <a:p>
            <a:pPr lvl="1"/>
            <a:r>
              <a:rPr lang="en-US" dirty="0" smtClean="0"/>
              <a:t>Following behavior: Homing rocket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Game world</a:t>
            </a:r>
          </a:p>
          <a:p>
            <a:pPr lvl="1"/>
            <a:r>
              <a:rPr lang="en-US" dirty="0" smtClean="0"/>
              <a:t>5+ lights: Spotlights for </a:t>
            </a:r>
            <a:r>
              <a:rPr lang="en-US" dirty="0" err="1" smtClean="0"/>
              <a:t>powerups</a:t>
            </a:r>
            <a:r>
              <a:rPr lang="en-US" dirty="0" smtClean="0"/>
              <a:t>, spotlights for turrets, point light for lighting around the ship, directional light for light coming out of ship, spot/point light for bullets</a:t>
            </a:r>
          </a:p>
          <a:p>
            <a:pPr lvl="1"/>
            <a:r>
              <a:rPr lang="en-US" dirty="0" smtClean="0"/>
              <a:t>Parameterized lights: Most lights will change position. Turret spotlights could change color when they see you</a:t>
            </a:r>
          </a:p>
          <a:p>
            <a:pPr lvl="1"/>
            <a:r>
              <a:rPr lang="en-US" dirty="0" smtClean="0"/>
              <a:t>Normal map: Terrain texture will have a normal map so that the terrain gets darker as it gets further from the center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Drop shadow on ship</a:t>
            </a:r>
          </a:p>
          <a:p>
            <a:r>
              <a:rPr lang="en-US" dirty="0" smtClean="0"/>
              <a:t>Smoke trailing behind ship/rocket</a:t>
            </a:r>
          </a:p>
          <a:p>
            <a:r>
              <a:rPr lang="en-US" dirty="0" smtClean="0"/>
              <a:t>Explosion on death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227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Game Pitch</vt:lpstr>
      <vt:lpstr>Slide 2</vt:lpstr>
      <vt:lpstr>Basic Explanation</vt:lpstr>
      <vt:lpstr>Technical requirements</vt:lpstr>
      <vt:lpstr>Technical requirements</vt:lpstr>
      <vt:lpstr>Technical requirements</vt:lpstr>
      <vt:lpstr>Technical requirements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</dc:creator>
  <cp:lastModifiedBy>Jason</cp:lastModifiedBy>
  <cp:revision>5</cp:revision>
  <dcterms:created xsi:type="dcterms:W3CDTF">2015-11-24T03:06:18Z</dcterms:created>
  <dcterms:modified xsi:type="dcterms:W3CDTF">2015-11-24T03:34:12Z</dcterms:modified>
</cp:coreProperties>
</file>