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4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SPACE MINER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7-ALPHA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164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Scenes – Welcome, Main Game, Final Score/Credits page</a:t>
            </a:r>
          </a:p>
          <a:p>
            <a:r>
              <a:rPr lang="en-US" dirty="0" smtClean="0"/>
              <a:t>3+ Objects – Mining Ship, Asteroids, Projectiles, Ore, Power-Ups</a:t>
            </a:r>
          </a:p>
          <a:p>
            <a:r>
              <a:rPr lang="en-US" dirty="0" smtClean="0"/>
              <a:t>10+ Instances – Asteroids exceed 10</a:t>
            </a:r>
          </a:p>
          <a:p>
            <a:r>
              <a:rPr lang="en-US" dirty="0" smtClean="0"/>
              <a:t>Per-pixel collision – Projectiles against asteroids, asteroids against ship, etc.</a:t>
            </a:r>
          </a:p>
          <a:p>
            <a:r>
              <a:rPr lang="en-US" dirty="0" smtClean="0"/>
              <a:t>2 Camera Views – Main playfield, Side Status view</a:t>
            </a:r>
          </a:p>
          <a:p>
            <a:r>
              <a:rPr lang="en-US" dirty="0" smtClean="0"/>
              <a:t>Interpolate utilization – Energy bar increase/decrease, explosion point light</a:t>
            </a:r>
          </a:p>
          <a:p>
            <a:r>
              <a:rPr lang="en-US" dirty="0" smtClean="0"/>
              <a:t>Pseudo Autonomous Behavior – Homing rockets</a:t>
            </a:r>
          </a:p>
          <a:p>
            <a:r>
              <a:rPr lang="en-US" dirty="0" smtClean="0"/>
              <a:t>Intuitive Gameplay – A/D for left/right, Spacebar for fire</a:t>
            </a:r>
          </a:p>
          <a:p>
            <a:r>
              <a:rPr lang="en-US" dirty="0" smtClean="0"/>
              <a:t>Status – Health, power-up ammo, score represented in status view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507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676120"/>
          </a:xfrm>
        </p:spPr>
        <p:txBody>
          <a:bodyPr/>
          <a:lstStyle/>
          <a:p>
            <a:r>
              <a:rPr lang="en-US" dirty="0" smtClean="0"/>
              <a:t>Tech </a:t>
            </a:r>
            <a:r>
              <a:rPr lang="en-US" dirty="0" err="1" smtClean="0"/>
              <a:t>reqs</a:t>
            </a:r>
            <a:r>
              <a:rPr lang="en-US" dirty="0" smtClean="0"/>
              <a:t>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40910"/>
            <a:ext cx="10820400" cy="4860098"/>
          </a:xfrm>
        </p:spPr>
        <p:txBody>
          <a:bodyPr/>
          <a:lstStyle/>
          <a:p>
            <a:r>
              <a:rPr lang="en-US" dirty="0"/>
              <a:t>5 Lights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Directional light </a:t>
            </a:r>
            <a:r>
              <a:rPr lang="en-US" dirty="0"/>
              <a:t>on ship and </a:t>
            </a:r>
            <a:r>
              <a:rPr lang="en-US" dirty="0" smtClean="0"/>
              <a:t>star field for independent illumination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Spot light representing headlights on ship (animated motion with ship)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- 2 Point lights on power-up status indicator (animated to pulse when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ammunition is low)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- 3 Point lights during explosions of power-up rockets (animated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to grow to highlight explosion)</a:t>
            </a:r>
          </a:p>
          <a:p>
            <a:pPr marL="0" indent="0">
              <a:buNone/>
            </a:pPr>
            <a:r>
              <a:rPr lang="en-US" dirty="0" smtClean="0"/>
              <a:t>• Normal Map – Very obvious when asteroids in headlight range</a:t>
            </a:r>
          </a:p>
          <a:p>
            <a:pPr marL="0" indent="0">
              <a:buNone/>
            </a:pPr>
            <a:r>
              <a:rPr lang="en-US" dirty="0" smtClean="0"/>
              <a:t>• Particle Affect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Representing exhaust of projectile rockets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13089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14</TotalTime>
  <Words>105</Words>
  <Application>Microsoft Macintosh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Arial</vt:lpstr>
      <vt:lpstr>Vapor Trail</vt:lpstr>
      <vt:lpstr>SPACE MINER</vt:lpstr>
      <vt:lpstr>TECHNICAL REQUIREMENTS</vt:lpstr>
      <vt:lpstr>Tech reqs cont.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MINER</dc:title>
  <dc:creator>David Watson</dc:creator>
  <cp:lastModifiedBy>David Watson</cp:lastModifiedBy>
  <cp:revision>2</cp:revision>
  <dcterms:created xsi:type="dcterms:W3CDTF">2015-12-15T05:47:54Z</dcterms:created>
  <dcterms:modified xsi:type="dcterms:W3CDTF">2015-12-15T06:02:42Z</dcterms:modified>
</cp:coreProperties>
</file>