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77" r:id="rId4"/>
    <p:sldId id="278" r:id="rId5"/>
    <p:sldId id="261" r:id="rId6"/>
    <p:sldId id="263" r:id="rId7"/>
    <p:sldId id="264" r:id="rId8"/>
    <p:sldId id="265" r:id="rId9"/>
    <p:sldId id="273" r:id="rId10"/>
    <p:sldId id="274" r:id="rId11"/>
    <p:sldId id="259" r:id="rId12"/>
    <p:sldId id="272" r:id="rId13"/>
    <p:sldId id="276" r:id="rId14"/>
    <p:sldId id="27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070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5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5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88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300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236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59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039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01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0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89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2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2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00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4D6A5A-B20D-7D4F-983E-8987539415DC}" type="datetimeFigureOut">
              <a:rPr kumimoji="1" lang="zh-CN" altLang="en-US" smtClean="0"/>
              <a:t>16/8/6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A52B-473E-9B4F-A3D2-CD7A507C15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18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b="1" dirty="0" smtClean="0"/>
              <a:t>SUPER CUBE</a:t>
            </a:r>
            <a:endParaRPr kumimoji="1" lang="zh-CN" alt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993" y="4777382"/>
            <a:ext cx="6858000" cy="1655762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Group ONE’s final project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949" y="1514875"/>
            <a:ext cx="1195363" cy="9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Characteristic 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LITTLE MAP : Help you advance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2770496"/>
            <a:ext cx="7487940" cy="37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Characteristic 3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sz="3200" dirty="0" smtClean="0"/>
          </a:p>
          <a:p>
            <a:r>
              <a:rPr kumimoji="1" lang="en-US" altLang="zh-CN" sz="3200" dirty="0" err="1" smtClean="0"/>
              <a:t>ResourceMap</a:t>
            </a:r>
            <a:r>
              <a:rPr kumimoji="1" lang="zh-CN" altLang="en-US" sz="3200" dirty="0" smtClean="0"/>
              <a:t>：</a:t>
            </a:r>
            <a:r>
              <a:rPr kumimoji="1" lang="en-US" altLang="zh-CN" sz="3200" dirty="0" smtClean="0"/>
              <a:t>To save the game in progress.</a:t>
            </a:r>
          </a:p>
          <a:p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endParaRPr kumimoji="1" lang="en-US" altLang="zh-CN" sz="3200" dirty="0"/>
          </a:p>
          <a:p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2" y="2514606"/>
            <a:ext cx="7407511" cy="40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Characteristic </a:t>
            </a:r>
            <a:r>
              <a:rPr lang="en-US" altLang="zh-CN" b="1" dirty="0" smtClean="0"/>
              <a:t>4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0500" y="2378129"/>
            <a:ext cx="7989752" cy="363079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HELL DIFFICULTY:  In a dark night</a:t>
            </a:r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93" y="2622268"/>
            <a:ext cx="4728435" cy="39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Characteristic 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0500" y="2378129"/>
            <a:ext cx="7989752" cy="3630795"/>
          </a:xfrm>
        </p:spPr>
        <p:txBody>
          <a:bodyPr>
            <a:normAutofit/>
          </a:bodyPr>
          <a:lstStyle/>
          <a:p>
            <a:endParaRPr lang="en-US" altLang="zh-CN" sz="6600" dirty="0" smtClean="0"/>
          </a:p>
          <a:p>
            <a:endParaRPr lang="en-US" altLang="zh-CN" sz="6600" dirty="0"/>
          </a:p>
          <a:p>
            <a:pPr marL="0" indent="0">
              <a:buNone/>
            </a:pPr>
            <a:r>
              <a:rPr lang="en-US" altLang="zh-CN" sz="6600" dirty="0" smtClean="0"/>
              <a:t>        NO BGM…</a:t>
            </a:r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582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MORE?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40500" y="2378129"/>
            <a:ext cx="7989752" cy="363079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zh-CN" sz="8000" dirty="0" smtClean="0"/>
          </a:p>
          <a:p>
            <a:r>
              <a:rPr lang="en-US" altLang="zh-CN" sz="8000" dirty="0" smtClean="0"/>
              <a:t>MORE LEVELS   MORE THEMES</a:t>
            </a:r>
          </a:p>
          <a:p>
            <a:endParaRPr lang="en-US" altLang="zh-CN" sz="8000" dirty="0" smtClean="0"/>
          </a:p>
          <a:p>
            <a:r>
              <a:rPr lang="en-US" altLang="zh-CN" sz="8000" dirty="0" smtClean="0"/>
              <a:t>MORE OBSTACLES    MORE BEHAVIORS</a:t>
            </a:r>
          </a:p>
          <a:p>
            <a:endParaRPr lang="en-US" altLang="zh-CN" sz="8000" dirty="0" smtClean="0"/>
          </a:p>
          <a:p>
            <a:r>
              <a:rPr lang="en-US" altLang="zh-CN" sz="8000" dirty="0" smtClean="0"/>
              <a:t>MORE FUN    MORE  CHALLENGES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11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Team : CUBE BOYS</a:t>
            </a:r>
            <a:endParaRPr kumimoji="1"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Li </a:t>
            </a:r>
            <a:r>
              <a:rPr kumimoji="1" lang="en-US" altLang="zh-CN" sz="3200" dirty="0" err="1"/>
              <a:t>J</a:t>
            </a:r>
            <a:r>
              <a:rPr kumimoji="1" lang="en-US" altLang="zh-CN" sz="3200" dirty="0" err="1" smtClean="0"/>
              <a:t>iankuan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Li </a:t>
            </a:r>
            <a:r>
              <a:rPr kumimoji="1" lang="en-US" altLang="zh-CN" sz="3200" dirty="0" err="1"/>
              <a:t>Y</a:t>
            </a:r>
            <a:r>
              <a:rPr kumimoji="1" lang="en-US" altLang="zh-CN" sz="3200" dirty="0" err="1" smtClean="0"/>
              <a:t>ueheng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He </a:t>
            </a:r>
            <a:r>
              <a:rPr kumimoji="1" lang="en-US" altLang="zh-CN" sz="3200" dirty="0" err="1" smtClean="0"/>
              <a:t>Zitong</a:t>
            </a:r>
            <a:endParaRPr kumimoji="1" lang="en-US" altLang="zh-CN" sz="3200" dirty="0" smtClean="0"/>
          </a:p>
          <a:p>
            <a:r>
              <a:rPr kumimoji="1" lang="en-US" altLang="zh-CN" sz="3200" dirty="0" smtClean="0"/>
              <a:t>You </a:t>
            </a:r>
            <a:r>
              <a:rPr kumimoji="1" lang="en-US" altLang="zh-CN" sz="3200" dirty="0" err="1" smtClean="0"/>
              <a:t>Xiangyu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85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65"/>
          <p:cNvSpPr txBox="1">
            <a:spLocks/>
          </p:cNvSpPr>
          <p:nvPr/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dirty="0" smtClean="0"/>
              <a:t>Requirements</a:t>
            </a:r>
            <a:endParaRPr lang="en" dirty="0"/>
          </a:p>
        </p:txBody>
      </p:sp>
      <p:sp>
        <p:nvSpPr>
          <p:cNvPr id="12" name="矩形 11"/>
          <p:cNvSpPr/>
          <p:nvPr/>
        </p:nvSpPr>
        <p:spPr>
          <a:xfrm>
            <a:off x="0" y="1500456"/>
            <a:ext cx="88322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1.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Scenes: at least 3 scenes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Being flesh Scene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b.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</a:rPr>
              <a:t>6 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Game levels (Scenes)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c.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Win/lost Scenes</a:t>
            </a:r>
          </a:p>
          <a:p>
            <a:pPr marL="9144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 </a:t>
            </a:r>
          </a:p>
          <a:p>
            <a:pPr marL="4572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2.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Game complexity: in terms of objects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least three different types of game objects (different behaviors)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b.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least 10 game instances of objects in the scene (any combination of the three game object types)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c.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least one inter object collision being clearly per-pixel accurate</a:t>
            </a:r>
          </a:p>
          <a:p>
            <a:pPr marL="9144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 </a:t>
            </a:r>
          </a:p>
          <a:p>
            <a:pPr marL="4572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3.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least 2 camera views</a:t>
            </a:r>
            <a:br>
              <a:rPr lang="en-US" altLang="zh-CN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charset="0"/>
              </a:rPr>
            </a:br>
            <a:endParaRPr lang="en-US" altLang="zh-CN" dirty="0">
              <a:solidFill>
                <a:srgbClr val="000000"/>
              </a:solidFill>
              <a:latin typeface="Times New Roman" charset="0"/>
            </a:endParaRPr>
          </a:p>
          <a:p>
            <a:pPr marL="4572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4.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Behavior: per- or inter-object interaction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Feature the use of chase or rotate away, or any types of pseudo autonomous behavior</a:t>
            </a:r>
          </a:p>
          <a:p>
            <a:pPr marL="9144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242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710" y="2892404"/>
            <a:ext cx="7846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5.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Game world: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Lights:</a:t>
            </a:r>
          </a:p>
          <a:p>
            <a:pPr marL="1371600" indent="-1371600"/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                                            </a:t>
            </a:r>
            <a:r>
              <a:rPr lang="en-US" altLang="zh-CN" dirty="0" err="1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</a:rPr>
              <a:t>least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 two total lights where at least one light source from each type: at least one point, one directional, and one spotlight</a:t>
            </a:r>
          </a:p>
          <a:p>
            <a:pPr marL="1371600" indent="-1371600"/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                                     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ii.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least </a:t>
            </a:r>
            <a:r>
              <a:rPr lang="en-US" altLang="zh-CN" dirty="0" smtClean="0">
                <a:solidFill>
                  <a:srgbClr val="000000"/>
                </a:solidFill>
                <a:latin typeface="Times New Roman" charset="0"/>
              </a:rPr>
              <a:t>one 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of the light sources must have parameters that are animated (e.g., color changing, or position, or direction, etc.)</a:t>
            </a:r>
          </a:p>
          <a:p>
            <a:pPr marL="914400" indent="-228600"/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b.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Normal Map:</a:t>
            </a:r>
          </a:p>
          <a:p>
            <a:pPr marL="1371600" indent="-1371600"/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                                             </a:t>
            </a:r>
            <a:r>
              <a:rPr lang="en-US" altLang="zh-CN" dirty="0" err="1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US" altLang="zh-CN" sz="800" dirty="0">
                <a:solidFill>
                  <a:srgbClr val="000000"/>
                </a:solidFill>
                <a:latin typeface="Times New Roman" charset="0"/>
              </a:rPr>
              <a:t>     </a:t>
            </a:r>
            <a:r>
              <a:rPr lang="en-US" altLang="zh-CN" dirty="0">
                <a:solidFill>
                  <a:srgbClr val="000000"/>
                </a:solidFill>
                <a:latin typeface="Times New Roman" charset="0"/>
              </a:rPr>
              <a:t>At least one object type must clearly show the use of </a:t>
            </a:r>
            <a:r>
              <a:rPr lang="en-US" altLang="zh-CN" dirty="0" err="1">
                <a:solidFill>
                  <a:srgbClr val="000000"/>
                </a:solidFill>
                <a:latin typeface="Times New Roman" charset="0"/>
              </a:rPr>
              <a:t>NormalMap</a:t>
            </a:r>
            <a:endParaRPr lang="en-US" altLang="zh-CN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hape 65"/>
          <p:cNvSpPr txBox="1">
            <a:spLocks/>
          </p:cNvSpPr>
          <p:nvPr/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" smtClean="0"/>
              <a:t>Requirements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71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Start Scene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2228003"/>
            <a:ext cx="7522121" cy="42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Level select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81" y="2247804"/>
            <a:ext cx="7245042" cy="40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control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41" y="2416776"/>
            <a:ext cx="6461053" cy="360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Characteristic 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SIMPLE  BUT  LOVELY</a:t>
            </a:r>
          </a:p>
          <a:p>
            <a:r>
              <a:rPr lang="en-US" altLang="zh-CN" sz="2400" dirty="0" smtClean="0"/>
              <a:t>EASY  TO  CONTROL</a:t>
            </a:r>
          </a:p>
          <a:p>
            <a:r>
              <a:rPr lang="en-US" altLang="zh-CN" sz="2400" dirty="0" smtClean="0"/>
              <a:t>INTERESTING</a:t>
            </a:r>
          </a:p>
          <a:p>
            <a:r>
              <a:rPr lang="en-US" altLang="zh-CN" sz="2400" dirty="0" smtClean="0"/>
              <a:t>CHALLENGING</a:t>
            </a:r>
          </a:p>
          <a:p>
            <a:r>
              <a:rPr lang="en-US" altLang="zh-CN" sz="2400" dirty="0" smtClean="0"/>
              <a:t>EXTENDIBILITY AND POTENTIAL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16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Characteristic 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SIMPLE  BUT  LOVELY</a:t>
            </a:r>
          </a:p>
          <a:p>
            <a:r>
              <a:rPr lang="en-US" altLang="zh-CN" sz="2400" dirty="0" smtClean="0"/>
              <a:t>EASY  TO  CONTROL</a:t>
            </a:r>
          </a:p>
          <a:p>
            <a:r>
              <a:rPr lang="en-US" altLang="zh-CN" sz="2400" dirty="0" smtClean="0"/>
              <a:t>INTERESTING</a:t>
            </a:r>
          </a:p>
          <a:p>
            <a:r>
              <a:rPr lang="en-US" altLang="zh-CN" sz="2400" dirty="0" smtClean="0"/>
              <a:t>CHALLENGING</a:t>
            </a:r>
          </a:p>
          <a:p>
            <a:r>
              <a:rPr lang="en-US" altLang="zh-CN" sz="2400" dirty="0" smtClean="0"/>
              <a:t>EXTENDIBILITY AND POTENTIAL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9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348</TotalTime>
  <Words>102</Words>
  <Application>Microsoft Macintosh PowerPoint</Application>
  <PresentationFormat>全屏显示(4:3)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宋体</vt:lpstr>
      <vt:lpstr>离子</vt:lpstr>
      <vt:lpstr>SUPER CUBE</vt:lpstr>
      <vt:lpstr>Team : CUBE BOYS</vt:lpstr>
      <vt:lpstr>PowerPoint 演示文稿</vt:lpstr>
      <vt:lpstr>PowerPoint 演示文稿</vt:lpstr>
      <vt:lpstr>Start Scene</vt:lpstr>
      <vt:lpstr>Level select</vt:lpstr>
      <vt:lpstr>control</vt:lpstr>
      <vt:lpstr>Characteristic 1</vt:lpstr>
      <vt:lpstr>Characteristic 1</vt:lpstr>
      <vt:lpstr>Characteristic 2</vt:lpstr>
      <vt:lpstr>Characteristic 3</vt:lpstr>
      <vt:lpstr>Characteristic 4</vt:lpstr>
      <vt:lpstr>Characteristic 5</vt:lpstr>
      <vt:lpstr>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Zitong He</dc:creator>
  <cp:lastModifiedBy>Lijiankuan Li</cp:lastModifiedBy>
  <cp:revision>30</cp:revision>
  <dcterms:created xsi:type="dcterms:W3CDTF">2016-07-31T16:07:52Z</dcterms:created>
  <dcterms:modified xsi:type="dcterms:W3CDTF">2016-08-06T06:01:35Z</dcterms:modified>
</cp:coreProperties>
</file>