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8" r:id="rId3"/>
    <p:sldId id="266" r:id="rId4"/>
    <p:sldId id="258" r:id="rId5"/>
    <p:sldId id="259" r:id="rId6"/>
    <p:sldId id="260" r:id="rId7"/>
    <p:sldId id="261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372" y="1597981"/>
            <a:ext cx="9502501" cy="1547659"/>
          </a:xfrm>
        </p:spPr>
        <p:txBody>
          <a:bodyPr/>
          <a:lstStyle/>
          <a:p>
            <a:r>
              <a:rPr lang="en-US" altLang="zh-CN" dirty="0" smtClean="0"/>
              <a:t>Andromeda M31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2" y="4284938"/>
            <a:ext cx="6240561" cy="28951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4372" y="3152993"/>
            <a:ext cx="490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By Adventurers Inc.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075502" y="3823273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Group members: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81546"/>
            <a:ext cx="9404723" cy="1400530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73826" y="62707"/>
            <a:ext cx="4959732" cy="6549868"/>
            <a:chOff x="3836796" y="323777"/>
            <a:chExt cx="4806161" cy="62260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8" r="19490"/>
            <a:stretch/>
          </p:blipFill>
          <p:spPr>
            <a:xfrm>
              <a:off x="3894493" y="352268"/>
              <a:ext cx="4748464" cy="61976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1" t="28944" r="42691" b="35938"/>
            <a:stretch/>
          </p:blipFill>
          <p:spPr>
            <a:xfrm>
              <a:off x="4828674" y="5309936"/>
              <a:ext cx="730533" cy="4491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7" t="30052" r="43567" b="36679"/>
            <a:stretch/>
          </p:blipFill>
          <p:spPr>
            <a:xfrm>
              <a:off x="6497052" y="4541031"/>
              <a:ext cx="753979" cy="48014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50963">
              <a:off x="4287177" y="2459057"/>
              <a:ext cx="823235" cy="72174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5172047">
              <a:off x="4102075" y="375000"/>
              <a:ext cx="830943" cy="72849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81175">
              <a:off x="5193940" y="2427699"/>
              <a:ext cx="1244265" cy="109086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730603">
              <a:off x="5515679" y="3628884"/>
              <a:ext cx="896363" cy="78585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587673">
              <a:off x="6489840" y="3535945"/>
              <a:ext cx="834087" cy="73125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5192678">
              <a:off x="3866147" y="4081377"/>
              <a:ext cx="1244265" cy="109086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5431241">
              <a:off x="7521578" y="2612049"/>
              <a:ext cx="1079990" cy="9468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5071757">
              <a:off x="7028613" y="5282195"/>
              <a:ext cx="1244265" cy="109086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747695">
              <a:off x="6127652" y="1773992"/>
              <a:ext cx="1244265" cy="109086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26529">
              <a:off x="7100233" y="826018"/>
              <a:ext cx="1244265" cy="109086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850299">
              <a:off x="5341727" y="4626808"/>
              <a:ext cx="1244265" cy="1090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81175">
              <a:off x="4921103" y="1511673"/>
              <a:ext cx="857058" cy="75139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81175">
              <a:off x="5412886" y="513460"/>
              <a:ext cx="1244265" cy="109086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81175">
              <a:off x="3798301" y="3644126"/>
              <a:ext cx="624488" cy="54749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0" t="14977" r="57895" b="51754"/>
            <a:stretch/>
          </p:blipFill>
          <p:spPr>
            <a:xfrm rot="14981175">
              <a:off x="3842305" y="5684992"/>
              <a:ext cx="909370" cy="7972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68" t="19687" r="50132" b="45817"/>
            <a:stretch/>
          </p:blipFill>
          <p:spPr>
            <a:xfrm>
              <a:off x="4265628" y="6167232"/>
              <a:ext cx="157504" cy="27770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3916062" y="528788"/>
              <a:ext cx="408666" cy="256473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57" t="9259" r="52485" b="50715"/>
            <a:stretch/>
          </p:blipFill>
          <p:spPr>
            <a:xfrm>
              <a:off x="3951809" y="6107022"/>
              <a:ext cx="230130" cy="393778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8079433" y="528788"/>
              <a:ext cx="408666" cy="25647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9478" r="44036" b="50872"/>
            <a:stretch/>
          </p:blipFill>
          <p:spPr>
            <a:xfrm>
              <a:off x="7356926" y="6104155"/>
              <a:ext cx="316217" cy="35969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57" t="9259" r="52485" b="50715"/>
            <a:stretch/>
          </p:blipFill>
          <p:spPr>
            <a:xfrm>
              <a:off x="8326859" y="6039353"/>
              <a:ext cx="258335" cy="44204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68" t="19687" r="50132" b="45817"/>
            <a:stretch/>
          </p:blipFill>
          <p:spPr>
            <a:xfrm>
              <a:off x="4528792" y="6162692"/>
              <a:ext cx="157504" cy="277704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57" t="9259" r="52485" b="50715"/>
            <a:stretch/>
          </p:blipFill>
          <p:spPr>
            <a:xfrm>
              <a:off x="8060421" y="6039353"/>
              <a:ext cx="258335" cy="44204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9478" r="44036" b="50872"/>
            <a:stretch/>
          </p:blipFill>
          <p:spPr>
            <a:xfrm>
              <a:off x="7730906" y="6121696"/>
              <a:ext cx="316217" cy="35969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4269465" y="528787"/>
              <a:ext cx="408666" cy="2564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4644233" y="528786"/>
              <a:ext cx="408666" cy="256473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5011831" y="528785"/>
              <a:ext cx="408666" cy="25647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7730906" y="525582"/>
              <a:ext cx="408666" cy="25647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7374398" y="508179"/>
              <a:ext cx="408666" cy="25647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5" t="16232" r="47836" b="60116"/>
            <a:stretch/>
          </p:blipFill>
          <p:spPr>
            <a:xfrm>
              <a:off x="7017900" y="508041"/>
              <a:ext cx="408666" cy="256473"/>
            </a:xfrm>
            <a:prstGeom prst="rect">
              <a:avLst/>
            </a:prstGeom>
          </p:spPr>
        </p:pic>
      </p:grpSp>
      <p:sp>
        <p:nvSpPr>
          <p:cNvPr id="40" name="圆角矩形 39"/>
          <p:cNvSpPr/>
          <p:nvPr/>
        </p:nvSpPr>
        <p:spPr>
          <a:xfrm>
            <a:off x="901617" y="3800343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W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98848" y="4413820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99507" y="4413821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492748" y="4413821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02886" y="3792534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Q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09052" y="3792534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13042" y="3800343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9592510" y="3915085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I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989741" y="4528562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J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590400" y="4528563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K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0183641" y="4528563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L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993779" y="3907276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199945" y="3907276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798928" y="3907276"/>
            <a:ext cx="568137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14037" y="5035106"/>
            <a:ext cx="1450871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SHIFT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989741" y="5135512"/>
            <a:ext cx="1450871" cy="5841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SPACE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95898" y="3150493"/>
            <a:ext cx="9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Axe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388780" y="3393913"/>
            <a:ext cx="13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Missle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24951" y="3163428"/>
            <a:ext cx="12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defense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 flipH="1">
            <a:off x="536576" y="5864476"/>
            <a:ext cx="9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hoot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8535253" y="3316180"/>
            <a:ext cx="12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defense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9953850" y="3519825"/>
            <a:ext cx="13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Missle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0803108" y="3304095"/>
            <a:ext cx="9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Axe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 flipH="1">
            <a:off x="8957833" y="5989949"/>
            <a:ext cx="9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3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18727" cy="1400530"/>
          </a:xfrm>
        </p:spPr>
        <p:txBody>
          <a:bodyPr/>
          <a:lstStyle/>
          <a:p>
            <a:r>
              <a:rPr lang="en-US" altLang="zh-CN" dirty="0" smtClean="0"/>
              <a:t>Our game happens in  Andromeda M31</a:t>
            </a:r>
            <a:br>
              <a:rPr lang="en-US" altLang="zh-CN" dirty="0" smtClean="0"/>
            </a:br>
            <a:r>
              <a:rPr lang="en-US" altLang="zh-CN" dirty="0" smtClean="0"/>
              <a:t>which is 220 light years from Earth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71" y="2015231"/>
            <a:ext cx="6204531" cy="4658171"/>
          </a:xfrm>
        </p:spPr>
      </p:pic>
    </p:spTree>
    <p:extLst>
      <p:ext uri="{BB962C8B-B14F-4D97-AF65-F5344CB8AC3E}">
        <p14:creationId xmlns:p14="http://schemas.microsoft.com/office/powerpoint/2010/main" val="30366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dirty="0" smtClean="0"/>
              <a:t>Characters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Two Character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Player takes control of one flying saucer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Blue one: More firepower; Moves slower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Yellow one: More Flexible; Lighter firepower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49" y="1152983"/>
            <a:ext cx="3134162" cy="1886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04" y="1152983"/>
            <a:ext cx="307700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102" y="700634"/>
            <a:ext cx="10598030" cy="419548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Game </a:t>
            </a:r>
            <a:r>
              <a:rPr lang="en-US" altLang="zh-CN" sz="3200" dirty="0" smtClean="0"/>
              <a:t>Property: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lvl="1"/>
            <a:r>
              <a:rPr lang="en-US" altLang="zh-CN" sz="3200" dirty="0" smtClean="0"/>
              <a:t>“Missile” :  Tracking and attacking</a:t>
            </a:r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 smtClean="0"/>
              <a:t>“Shield” :   Hack your opponent, </a:t>
            </a:r>
          </a:p>
          <a:p>
            <a:pPr marL="45720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           not  able to defense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6791">
            <a:off x="4566275" y="4198255"/>
            <a:ext cx="1267002" cy="2257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379">
            <a:off x="7421871" y="4141097"/>
            <a:ext cx="196242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713" y="66199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Game </a:t>
            </a:r>
            <a:r>
              <a:rPr lang="en-US" altLang="zh-CN" sz="3200" dirty="0" smtClean="0"/>
              <a:t>Property:</a:t>
            </a:r>
            <a:endParaRPr lang="en-US" altLang="zh-CN" sz="3200" dirty="0" smtClean="0"/>
          </a:p>
          <a:p>
            <a:endParaRPr lang="en-US" altLang="zh-CN" sz="3200" dirty="0"/>
          </a:p>
          <a:p>
            <a:pPr lvl="1"/>
            <a:r>
              <a:rPr lang="en-US" altLang="zh-CN" sz="3000" dirty="0" smtClean="0"/>
              <a:t>“</a:t>
            </a:r>
            <a:r>
              <a:rPr lang="en-US" altLang="zh-CN" sz="3000" dirty="0" err="1" smtClean="0"/>
              <a:t>Medikit</a:t>
            </a:r>
            <a:r>
              <a:rPr lang="en-US" altLang="zh-CN" sz="3000" dirty="0" smtClean="0"/>
              <a:t>” :   Supply the HP</a:t>
            </a:r>
          </a:p>
          <a:p>
            <a:pPr lvl="1"/>
            <a:endParaRPr lang="en-US" altLang="zh-CN" sz="3000" dirty="0"/>
          </a:p>
          <a:p>
            <a:pPr lvl="1"/>
            <a:r>
              <a:rPr lang="en-US" altLang="zh-CN" sz="3000" dirty="0" smtClean="0"/>
              <a:t>“Axe” :  </a:t>
            </a:r>
            <a:r>
              <a:rPr lang="en-US" altLang="zh-CN" sz="3000" dirty="0" err="1" smtClean="0"/>
              <a:t>Spliting</a:t>
            </a:r>
            <a:r>
              <a:rPr lang="en-US" altLang="zh-CN" sz="3000" dirty="0" smtClean="0"/>
              <a:t> the</a:t>
            </a:r>
            <a:r>
              <a:rPr lang="en-US" altLang="zh-CN" sz="2800" dirty="0" smtClean="0"/>
              <a:t> stones </a:t>
            </a:r>
            <a:r>
              <a:rPr lang="en-US" altLang="zh-CN" sz="3000" dirty="0" smtClean="0"/>
              <a:t>forward</a:t>
            </a:r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5476">
            <a:off x="905099" y="4338483"/>
            <a:ext cx="1438476" cy="231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07" y="2231449"/>
            <a:ext cx="180047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564" y="829425"/>
            <a:ext cx="10957753" cy="419548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Barrier:</a:t>
            </a:r>
            <a:endParaRPr lang="en-US" altLang="zh-CN" sz="3200" dirty="0" smtClean="0"/>
          </a:p>
          <a:p>
            <a:endParaRPr lang="en-US" altLang="zh-CN" sz="3200" dirty="0"/>
          </a:p>
          <a:p>
            <a:pPr lvl="1"/>
            <a:r>
              <a:rPr lang="en-US" altLang="zh-CN" sz="3000" dirty="0" smtClean="0"/>
              <a:t>“Stones” :  Flying towards you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 smtClean="0"/>
              <a:t>Notice : Your HP decrease when crushing on stones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9405">
            <a:off x="8805877" y="3808521"/>
            <a:ext cx="2286319" cy="1943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495">
            <a:off x="6860664" y="5137352"/>
            <a:ext cx="1750527" cy="1487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1986">
            <a:off x="293901" y="3866976"/>
            <a:ext cx="3454683" cy="29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551" y="3213644"/>
            <a:ext cx="1438476" cy="231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18" y="5106157"/>
            <a:ext cx="1800476" cy="1524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28" y="4399672"/>
            <a:ext cx="1267002" cy="225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7" y="3427987"/>
            <a:ext cx="3134162" cy="1886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1" y="433027"/>
            <a:ext cx="3077004" cy="18671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19" y="2352130"/>
            <a:ext cx="1962424" cy="2372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56" y="901253"/>
            <a:ext cx="228631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Game rules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27915"/>
            <a:ext cx="8946541" cy="4195481"/>
          </a:xfrm>
        </p:spPr>
        <p:txBody>
          <a:bodyPr>
            <a:noAutofit/>
          </a:bodyPr>
          <a:lstStyle/>
          <a:p>
            <a:r>
              <a:rPr lang="en-US" altLang="zh-CN" sz="2200" smtClean="0"/>
              <a:t>Two players </a:t>
            </a:r>
          </a:p>
          <a:p>
            <a:pPr lvl="1"/>
            <a:r>
              <a:rPr lang="en-US" altLang="zh-CN" sz="2200" smtClean="0"/>
              <a:t>Chose your character</a:t>
            </a:r>
          </a:p>
          <a:p>
            <a:pPr lvl="1"/>
            <a:r>
              <a:rPr lang="en-US" altLang="zh-CN" sz="2200" smtClean="0"/>
              <a:t>Designed HP, for example, 5 HP</a:t>
            </a:r>
          </a:p>
          <a:p>
            <a:pPr lvl="1"/>
            <a:r>
              <a:rPr lang="en-US" altLang="zh-CN" sz="2200" smtClean="0"/>
              <a:t>Evade the collision with stones</a:t>
            </a:r>
          </a:p>
          <a:p>
            <a:pPr lvl="1"/>
            <a:r>
              <a:rPr lang="en-US" altLang="zh-CN" sz="2200" smtClean="0"/>
              <a:t>You can move in every direction</a:t>
            </a:r>
          </a:p>
          <a:p>
            <a:pPr lvl="1"/>
            <a:r>
              <a:rPr lang="en-US" altLang="zh-CN" sz="2200" smtClean="0"/>
              <a:t>Props picked up have different function</a:t>
            </a:r>
          </a:p>
          <a:p>
            <a:pPr lvl="1"/>
            <a:endParaRPr lang="en-US" altLang="zh-CN" sz="2200"/>
          </a:p>
          <a:p>
            <a:r>
              <a:rPr lang="en-US" altLang="zh-CN" sz="2200" smtClean="0"/>
              <a:t>The last survivor is the winner</a:t>
            </a:r>
          </a:p>
          <a:p>
            <a:pPr lvl="1"/>
            <a:r>
              <a:rPr lang="en-US" altLang="zh-CN" sz="2200" smtClean="0"/>
              <a:t>0 HP means you GAME OVER !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8690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177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Century Gothic</vt:lpstr>
      <vt:lpstr>Wingdings</vt:lpstr>
      <vt:lpstr>Wingdings 3</vt:lpstr>
      <vt:lpstr>离子</vt:lpstr>
      <vt:lpstr>Andromeda M31</vt:lpstr>
      <vt:lpstr> </vt:lpstr>
      <vt:lpstr>Our game happens in  Andromeda M31 which is 220 light years from Earth</vt:lpstr>
      <vt:lpstr>Characters</vt:lpstr>
      <vt:lpstr> </vt:lpstr>
      <vt:lpstr> </vt:lpstr>
      <vt:lpstr> </vt:lpstr>
      <vt:lpstr> </vt:lpstr>
      <vt:lpstr>Game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马思远</cp:lastModifiedBy>
  <cp:revision>15</cp:revision>
  <dcterms:created xsi:type="dcterms:W3CDTF">2017-07-23T15:16:38Z</dcterms:created>
  <dcterms:modified xsi:type="dcterms:W3CDTF">2017-07-24T01:35:13Z</dcterms:modified>
</cp:coreProperties>
</file>